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9.xml" ContentType="application/vnd.openxmlformats-officedocument.presentationml.notesSlide+xml"/>
  <Override PartName="/ppt/charts/chart1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1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1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1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20.xml" ContentType="application/vnd.openxmlformats-officedocument.drawingml.chart+xml"/>
  <Override PartName="/ppt/notesSlides/notesSlide13.xml" ContentType="application/vnd.openxmlformats-officedocument.presentationml.notesSlide+xml"/>
  <Override PartName="/ppt/charts/chart2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2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5.xml" ContentType="application/vnd.openxmlformats-officedocument.presentationml.notesSlide+xml"/>
  <Override PartName="/ppt/charts/chart2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6.xml" ContentType="application/vnd.openxmlformats-officedocument.presentationml.notesSlide+xml"/>
  <Override PartName="/ppt/charts/chart2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7.xml" ContentType="application/vnd.openxmlformats-officedocument.presentationml.notesSlide+xml"/>
  <Override PartName="/ppt/charts/chart28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9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8.xml" ContentType="application/vnd.openxmlformats-officedocument.presentationml.notesSlide+xml"/>
  <Override PartName="/ppt/charts/chart30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3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300" r:id="rId3"/>
    <p:sldId id="265" r:id="rId4"/>
    <p:sldId id="269" r:id="rId5"/>
    <p:sldId id="283" r:id="rId6"/>
    <p:sldId id="266" r:id="rId7"/>
    <p:sldId id="270" r:id="rId8"/>
    <p:sldId id="273" r:id="rId9"/>
    <p:sldId id="271" r:id="rId10"/>
    <p:sldId id="277" r:id="rId11"/>
    <p:sldId id="276" r:id="rId12"/>
    <p:sldId id="274" r:id="rId13"/>
    <p:sldId id="301" r:id="rId14"/>
    <p:sldId id="278" r:id="rId15"/>
    <p:sldId id="279" r:id="rId16"/>
    <p:sldId id="280" r:id="rId17"/>
    <p:sldId id="275" r:id="rId18"/>
    <p:sldId id="282" r:id="rId19"/>
    <p:sldId id="281" r:id="rId20"/>
    <p:sldId id="321" r:id="rId21"/>
    <p:sldId id="284" r:id="rId22"/>
    <p:sldId id="26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1E"/>
    <a:srgbClr val="88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304" autoAdjust="0"/>
  </p:normalViewPr>
  <p:slideViewPr>
    <p:cSldViewPr snapToGrid="0" showGuides="1">
      <p:cViewPr varScale="1">
        <p:scale>
          <a:sx n="104" d="100"/>
          <a:sy n="104" d="100"/>
        </p:scale>
        <p:origin x="8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Desktop\&#26222;&#29983;&#24577;3\pre2\&#27169;&#25311;&#25968;&#25454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Desktop\&#26222;&#29983;&#24577;3\pre2\&#27169;&#25311;&#25968;&#25454;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Desktop\&#26222;&#29983;&#24577;3\pre2\&#27169;&#25311;&#25968;&#25454;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Desktop\&#26222;&#29983;&#24577;3\pre2\&#27169;&#25311;&#25968;&#25454;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Desktop\&#26222;&#29983;&#24577;3\pre2\&#27169;&#25311;&#25968;&#25454;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Desktop\&#26222;&#29983;&#24577;3\pre2\&#27169;&#25311;&#25968;&#25454;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Desktop\&#26222;&#29983;&#24577;3\pre2\&#27169;&#25311;&#25968;&#25454;.xlsx" TargetMode="Externa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7314\Desktop\&#27169;&#25311;&#25968;&#25454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Desktop\&#26222;&#29983;&#24577;3\pre2\&#27169;&#25311;&#25968;&#25454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Desktop\&#26222;&#29983;&#24577;3\pre2\&#27169;&#25311;&#25968;&#25454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Desktop\&#26222;&#29983;&#24577;3\pre2\&#27169;&#25311;&#25968;&#25454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Desktop\&#26222;&#29983;&#24577;3\pre2\&#27169;&#25311;&#25968;&#25454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Desktop\&#26222;&#29983;&#24577;3\pre2\&#27169;&#25311;&#25968;&#25454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Desktop\&#26222;&#29983;&#24577;3\pre2\&#27169;&#25311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941831045575802E-2"/>
          <c:y val="6.1996710955013003E-2"/>
          <c:w val="0.881441819772529"/>
          <c:h val="0.57881220407421397"/>
        </c:manualLayout>
      </c:layout>
      <c:lineChart>
        <c:grouping val="standard"/>
        <c:varyColors val="0"/>
        <c:ser>
          <c:idx val="0"/>
          <c:order val="0"/>
          <c:tx>
            <c:strRef>
              <c:f>TEMP!$C$1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TEMP!$A$2:$A$302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TEMP!$C$2:$C$302</c:f>
              <c:numCache>
                <c:formatCode>General</c:formatCode>
                <c:ptCount val="301"/>
                <c:pt idx="0">
                  <c:v>5</c:v>
                </c:pt>
                <c:pt idx="1">
                  <c:v>5.05</c:v>
                </c:pt>
                <c:pt idx="2">
                  <c:v>5.0999999999999996</c:v>
                </c:pt>
                <c:pt idx="3">
                  <c:v>5.15</c:v>
                </c:pt>
                <c:pt idx="4">
                  <c:v>5.2</c:v>
                </c:pt>
                <c:pt idx="5">
                  <c:v>5.25</c:v>
                </c:pt>
                <c:pt idx="6">
                  <c:v>5.3</c:v>
                </c:pt>
                <c:pt idx="7">
                  <c:v>5.35</c:v>
                </c:pt>
                <c:pt idx="8">
                  <c:v>5.4</c:v>
                </c:pt>
                <c:pt idx="9">
                  <c:v>5.45</c:v>
                </c:pt>
                <c:pt idx="10">
                  <c:v>5.5</c:v>
                </c:pt>
                <c:pt idx="11">
                  <c:v>5.55</c:v>
                </c:pt>
                <c:pt idx="12">
                  <c:v>5.6</c:v>
                </c:pt>
                <c:pt idx="13">
                  <c:v>5.65</c:v>
                </c:pt>
                <c:pt idx="14">
                  <c:v>5.7</c:v>
                </c:pt>
                <c:pt idx="15">
                  <c:v>5.75</c:v>
                </c:pt>
                <c:pt idx="16">
                  <c:v>5.8</c:v>
                </c:pt>
                <c:pt idx="17">
                  <c:v>5.85</c:v>
                </c:pt>
                <c:pt idx="18">
                  <c:v>5.9</c:v>
                </c:pt>
                <c:pt idx="19">
                  <c:v>5.95</c:v>
                </c:pt>
                <c:pt idx="20">
                  <c:v>6</c:v>
                </c:pt>
                <c:pt idx="21">
                  <c:v>6.05</c:v>
                </c:pt>
                <c:pt idx="22">
                  <c:v>6.1</c:v>
                </c:pt>
                <c:pt idx="23">
                  <c:v>6.15</c:v>
                </c:pt>
                <c:pt idx="24">
                  <c:v>6.2</c:v>
                </c:pt>
                <c:pt idx="25">
                  <c:v>6.25</c:v>
                </c:pt>
                <c:pt idx="26">
                  <c:v>6.3</c:v>
                </c:pt>
                <c:pt idx="27">
                  <c:v>6.35</c:v>
                </c:pt>
                <c:pt idx="28">
                  <c:v>6.4</c:v>
                </c:pt>
                <c:pt idx="29">
                  <c:v>6.45</c:v>
                </c:pt>
                <c:pt idx="30">
                  <c:v>6.5</c:v>
                </c:pt>
                <c:pt idx="31">
                  <c:v>6.55</c:v>
                </c:pt>
                <c:pt idx="32">
                  <c:v>6.6</c:v>
                </c:pt>
                <c:pt idx="33">
                  <c:v>6.65</c:v>
                </c:pt>
                <c:pt idx="34">
                  <c:v>6.7</c:v>
                </c:pt>
                <c:pt idx="35">
                  <c:v>6.75</c:v>
                </c:pt>
                <c:pt idx="36">
                  <c:v>6.8</c:v>
                </c:pt>
                <c:pt idx="37">
                  <c:v>6.85</c:v>
                </c:pt>
                <c:pt idx="38">
                  <c:v>6.9</c:v>
                </c:pt>
                <c:pt idx="39">
                  <c:v>6.95</c:v>
                </c:pt>
                <c:pt idx="40">
                  <c:v>7</c:v>
                </c:pt>
                <c:pt idx="41">
                  <c:v>7.05</c:v>
                </c:pt>
                <c:pt idx="42">
                  <c:v>7.1</c:v>
                </c:pt>
                <c:pt idx="43">
                  <c:v>7.15</c:v>
                </c:pt>
                <c:pt idx="44">
                  <c:v>7.2</c:v>
                </c:pt>
                <c:pt idx="45">
                  <c:v>7.25</c:v>
                </c:pt>
                <c:pt idx="46">
                  <c:v>7.3</c:v>
                </c:pt>
                <c:pt idx="47">
                  <c:v>7.35</c:v>
                </c:pt>
                <c:pt idx="48">
                  <c:v>7.4</c:v>
                </c:pt>
                <c:pt idx="49">
                  <c:v>7.45</c:v>
                </c:pt>
                <c:pt idx="50">
                  <c:v>7.5</c:v>
                </c:pt>
                <c:pt idx="51">
                  <c:v>7.55</c:v>
                </c:pt>
                <c:pt idx="52">
                  <c:v>7.6</c:v>
                </c:pt>
                <c:pt idx="53">
                  <c:v>7.65</c:v>
                </c:pt>
                <c:pt idx="54">
                  <c:v>7.7</c:v>
                </c:pt>
                <c:pt idx="55">
                  <c:v>7.75</c:v>
                </c:pt>
                <c:pt idx="56">
                  <c:v>7.8</c:v>
                </c:pt>
                <c:pt idx="57">
                  <c:v>7.85</c:v>
                </c:pt>
                <c:pt idx="58">
                  <c:v>7.9</c:v>
                </c:pt>
                <c:pt idx="59">
                  <c:v>7.95</c:v>
                </c:pt>
                <c:pt idx="60">
                  <c:v>8</c:v>
                </c:pt>
                <c:pt idx="61">
                  <c:v>8.0500000000000007</c:v>
                </c:pt>
                <c:pt idx="62">
                  <c:v>8.1</c:v>
                </c:pt>
                <c:pt idx="63">
                  <c:v>8.15</c:v>
                </c:pt>
                <c:pt idx="64">
                  <c:v>8.1999999999999993</c:v>
                </c:pt>
                <c:pt idx="65">
                  <c:v>8.25</c:v>
                </c:pt>
                <c:pt idx="66">
                  <c:v>8.3000000000000007</c:v>
                </c:pt>
                <c:pt idx="67">
                  <c:v>8.35</c:v>
                </c:pt>
                <c:pt idx="68">
                  <c:v>8.4</c:v>
                </c:pt>
                <c:pt idx="69">
                  <c:v>8.4499999999999993</c:v>
                </c:pt>
                <c:pt idx="70">
                  <c:v>8.5</c:v>
                </c:pt>
                <c:pt idx="71">
                  <c:v>8.5500000000000007</c:v>
                </c:pt>
                <c:pt idx="72">
                  <c:v>8.6</c:v>
                </c:pt>
                <c:pt idx="73">
                  <c:v>8.65</c:v>
                </c:pt>
                <c:pt idx="74">
                  <c:v>8.6999999999999993</c:v>
                </c:pt>
                <c:pt idx="75">
                  <c:v>8.75</c:v>
                </c:pt>
                <c:pt idx="76">
                  <c:v>8.8000000000000007</c:v>
                </c:pt>
                <c:pt idx="77">
                  <c:v>8.85</c:v>
                </c:pt>
                <c:pt idx="78">
                  <c:v>8.9</c:v>
                </c:pt>
                <c:pt idx="79">
                  <c:v>8.9499999999999993</c:v>
                </c:pt>
                <c:pt idx="80">
                  <c:v>9</c:v>
                </c:pt>
                <c:pt idx="81">
                  <c:v>9.0500000000000007</c:v>
                </c:pt>
                <c:pt idx="82">
                  <c:v>9.1</c:v>
                </c:pt>
                <c:pt idx="83">
                  <c:v>9.15</c:v>
                </c:pt>
                <c:pt idx="84">
                  <c:v>9.1999999999999993</c:v>
                </c:pt>
                <c:pt idx="85">
                  <c:v>9.25</c:v>
                </c:pt>
                <c:pt idx="86">
                  <c:v>9.3000000000000007</c:v>
                </c:pt>
                <c:pt idx="87">
                  <c:v>9.35</c:v>
                </c:pt>
                <c:pt idx="88">
                  <c:v>9.4</c:v>
                </c:pt>
                <c:pt idx="89">
                  <c:v>9.4499999999999993</c:v>
                </c:pt>
                <c:pt idx="90">
                  <c:v>9.5</c:v>
                </c:pt>
                <c:pt idx="91">
                  <c:v>9.5500000000000007</c:v>
                </c:pt>
                <c:pt idx="92">
                  <c:v>9.6</c:v>
                </c:pt>
                <c:pt idx="93">
                  <c:v>9.65</c:v>
                </c:pt>
                <c:pt idx="94">
                  <c:v>9.6999999999999993</c:v>
                </c:pt>
                <c:pt idx="95">
                  <c:v>9.75</c:v>
                </c:pt>
                <c:pt idx="96">
                  <c:v>9.8000000000000007</c:v>
                </c:pt>
                <c:pt idx="97">
                  <c:v>9.85</c:v>
                </c:pt>
                <c:pt idx="98">
                  <c:v>9.9</c:v>
                </c:pt>
                <c:pt idx="99">
                  <c:v>9.9499999999999993</c:v>
                </c:pt>
                <c:pt idx="100">
                  <c:v>10</c:v>
                </c:pt>
                <c:pt idx="101">
                  <c:v>10.050000000000001</c:v>
                </c:pt>
                <c:pt idx="102">
                  <c:v>10.1</c:v>
                </c:pt>
                <c:pt idx="103">
                  <c:v>10.15</c:v>
                </c:pt>
                <c:pt idx="104">
                  <c:v>10.199999999999999</c:v>
                </c:pt>
                <c:pt idx="105">
                  <c:v>10.25</c:v>
                </c:pt>
                <c:pt idx="106">
                  <c:v>10.3</c:v>
                </c:pt>
                <c:pt idx="107">
                  <c:v>10.35</c:v>
                </c:pt>
                <c:pt idx="108">
                  <c:v>10.4</c:v>
                </c:pt>
                <c:pt idx="109">
                  <c:v>10.45</c:v>
                </c:pt>
                <c:pt idx="110">
                  <c:v>10.5</c:v>
                </c:pt>
                <c:pt idx="111">
                  <c:v>10.55</c:v>
                </c:pt>
                <c:pt idx="112">
                  <c:v>10.6</c:v>
                </c:pt>
                <c:pt idx="113">
                  <c:v>10.65</c:v>
                </c:pt>
                <c:pt idx="114">
                  <c:v>10.7</c:v>
                </c:pt>
                <c:pt idx="115">
                  <c:v>10.75</c:v>
                </c:pt>
                <c:pt idx="116">
                  <c:v>10.8</c:v>
                </c:pt>
                <c:pt idx="117">
                  <c:v>10.85</c:v>
                </c:pt>
                <c:pt idx="118">
                  <c:v>10.9</c:v>
                </c:pt>
                <c:pt idx="119">
                  <c:v>10.95</c:v>
                </c:pt>
                <c:pt idx="120">
                  <c:v>11</c:v>
                </c:pt>
                <c:pt idx="121">
                  <c:v>11.05</c:v>
                </c:pt>
                <c:pt idx="122">
                  <c:v>11.1</c:v>
                </c:pt>
                <c:pt idx="123">
                  <c:v>11.15</c:v>
                </c:pt>
                <c:pt idx="124">
                  <c:v>11.2</c:v>
                </c:pt>
                <c:pt idx="125">
                  <c:v>11.25</c:v>
                </c:pt>
                <c:pt idx="126">
                  <c:v>11.3</c:v>
                </c:pt>
                <c:pt idx="127">
                  <c:v>11.35</c:v>
                </c:pt>
                <c:pt idx="128">
                  <c:v>11.4</c:v>
                </c:pt>
                <c:pt idx="129">
                  <c:v>11.45</c:v>
                </c:pt>
                <c:pt idx="130">
                  <c:v>11.5</c:v>
                </c:pt>
                <c:pt idx="131">
                  <c:v>11.55</c:v>
                </c:pt>
                <c:pt idx="132">
                  <c:v>11.6</c:v>
                </c:pt>
                <c:pt idx="133">
                  <c:v>11.65</c:v>
                </c:pt>
                <c:pt idx="134">
                  <c:v>11.7</c:v>
                </c:pt>
                <c:pt idx="135">
                  <c:v>11.75</c:v>
                </c:pt>
                <c:pt idx="136">
                  <c:v>11.8</c:v>
                </c:pt>
                <c:pt idx="137">
                  <c:v>11.85</c:v>
                </c:pt>
                <c:pt idx="138">
                  <c:v>11.9</c:v>
                </c:pt>
                <c:pt idx="139">
                  <c:v>11.95</c:v>
                </c:pt>
                <c:pt idx="140">
                  <c:v>12</c:v>
                </c:pt>
                <c:pt idx="141">
                  <c:v>12.05</c:v>
                </c:pt>
                <c:pt idx="142">
                  <c:v>12.1</c:v>
                </c:pt>
                <c:pt idx="143">
                  <c:v>12.15</c:v>
                </c:pt>
                <c:pt idx="144">
                  <c:v>12.2</c:v>
                </c:pt>
                <c:pt idx="145">
                  <c:v>12.25</c:v>
                </c:pt>
                <c:pt idx="146">
                  <c:v>12.3</c:v>
                </c:pt>
                <c:pt idx="147">
                  <c:v>12.35</c:v>
                </c:pt>
                <c:pt idx="148">
                  <c:v>12.4</c:v>
                </c:pt>
                <c:pt idx="149">
                  <c:v>12.45</c:v>
                </c:pt>
                <c:pt idx="150">
                  <c:v>12.5</c:v>
                </c:pt>
                <c:pt idx="151">
                  <c:v>12.55</c:v>
                </c:pt>
                <c:pt idx="152">
                  <c:v>12.6</c:v>
                </c:pt>
                <c:pt idx="153">
                  <c:v>12.65</c:v>
                </c:pt>
                <c:pt idx="154">
                  <c:v>12.7</c:v>
                </c:pt>
                <c:pt idx="155">
                  <c:v>12.75</c:v>
                </c:pt>
                <c:pt idx="156">
                  <c:v>12.8</c:v>
                </c:pt>
                <c:pt idx="157">
                  <c:v>12.85</c:v>
                </c:pt>
                <c:pt idx="158">
                  <c:v>12.9</c:v>
                </c:pt>
                <c:pt idx="159">
                  <c:v>12.95</c:v>
                </c:pt>
                <c:pt idx="160">
                  <c:v>13</c:v>
                </c:pt>
                <c:pt idx="161">
                  <c:v>13.05</c:v>
                </c:pt>
                <c:pt idx="162">
                  <c:v>13.1</c:v>
                </c:pt>
                <c:pt idx="163">
                  <c:v>13.15</c:v>
                </c:pt>
                <c:pt idx="164">
                  <c:v>13.2</c:v>
                </c:pt>
                <c:pt idx="165">
                  <c:v>13.25</c:v>
                </c:pt>
                <c:pt idx="166">
                  <c:v>13.3</c:v>
                </c:pt>
                <c:pt idx="167">
                  <c:v>13.35</c:v>
                </c:pt>
                <c:pt idx="168">
                  <c:v>13.4</c:v>
                </c:pt>
                <c:pt idx="169">
                  <c:v>13.45</c:v>
                </c:pt>
                <c:pt idx="170">
                  <c:v>13.5</c:v>
                </c:pt>
                <c:pt idx="171">
                  <c:v>13.55</c:v>
                </c:pt>
                <c:pt idx="172">
                  <c:v>13.6</c:v>
                </c:pt>
                <c:pt idx="173">
                  <c:v>13.65</c:v>
                </c:pt>
                <c:pt idx="174">
                  <c:v>13.7</c:v>
                </c:pt>
                <c:pt idx="175">
                  <c:v>13.75</c:v>
                </c:pt>
                <c:pt idx="176">
                  <c:v>13.8</c:v>
                </c:pt>
                <c:pt idx="177">
                  <c:v>13.85</c:v>
                </c:pt>
                <c:pt idx="178">
                  <c:v>13.9</c:v>
                </c:pt>
                <c:pt idx="179">
                  <c:v>13.95</c:v>
                </c:pt>
                <c:pt idx="180">
                  <c:v>14</c:v>
                </c:pt>
                <c:pt idx="181">
                  <c:v>14.05</c:v>
                </c:pt>
                <c:pt idx="182">
                  <c:v>14.1</c:v>
                </c:pt>
                <c:pt idx="183">
                  <c:v>14.15</c:v>
                </c:pt>
                <c:pt idx="184">
                  <c:v>14.2</c:v>
                </c:pt>
                <c:pt idx="185">
                  <c:v>14.25</c:v>
                </c:pt>
                <c:pt idx="186">
                  <c:v>14.3</c:v>
                </c:pt>
                <c:pt idx="187">
                  <c:v>14.35</c:v>
                </c:pt>
                <c:pt idx="188">
                  <c:v>14.4</c:v>
                </c:pt>
                <c:pt idx="189">
                  <c:v>14.45</c:v>
                </c:pt>
                <c:pt idx="190">
                  <c:v>14.5</c:v>
                </c:pt>
                <c:pt idx="191">
                  <c:v>14.55</c:v>
                </c:pt>
                <c:pt idx="192">
                  <c:v>14.6</c:v>
                </c:pt>
                <c:pt idx="193">
                  <c:v>14.65</c:v>
                </c:pt>
                <c:pt idx="194">
                  <c:v>14.7</c:v>
                </c:pt>
                <c:pt idx="195">
                  <c:v>14.75</c:v>
                </c:pt>
                <c:pt idx="196">
                  <c:v>14.8</c:v>
                </c:pt>
                <c:pt idx="197">
                  <c:v>14.85</c:v>
                </c:pt>
                <c:pt idx="198">
                  <c:v>14.9</c:v>
                </c:pt>
                <c:pt idx="199">
                  <c:v>14.95</c:v>
                </c:pt>
                <c:pt idx="200">
                  <c:v>15</c:v>
                </c:pt>
                <c:pt idx="201">
                  <c:v>15.05</c:v>
                </c:pt>
                <c:pt idx="202">
                  <c:v>15.1</c:v>
                </c:pt>
                <c:pt idx="203">
                  <c:v>15.15</c:v>
                </c:pt>
                <c:pt idx="204">
                  <c:v>15.2</c:v>
                </c:pt>
                <c:pt idx="205">
                  <c:v>15.25</c:v>
                </c:pt>
                <c:pt idx="206">
                  <c:v>15.3</c:v>
                </c:pt>
                <c:pt idx="207">
                  <c:v>15.35</c:v>
                </c:pt>
                <c:pt idx="208">
                  <c:v>15.4</c:v>
                </c:pt>
                <c:pt idx="209">
                  <c:v>15.45</c:v>
                </c:pt>
                <c:pt idx="210">
                  <c:v>15.5</c:v>
                </c:pt>
                <c:pt idx="211">
                  <c:v>15.55</c:v>
                </c:pt>
                <c:pt idx="212">
                  <c:v>15.6</c:v>
                </c:pt>
                <c:pt idx="213">
                  <c:v>15.65</c:v>
                </c:pt>
                <c:pt idx="214">
                  <c:v>15.7</c:v>
                </c:pt>
                <c:pt idx="215">
                  <c:v>15.75</c:v>
                </c:pt>
                <c:pt idx="216">
                  <c:v>15.8</c:v>
                </c:pt>
                <c:pt idx="217">
                  <c:v>15.85</c:v>
                </c:pt>
                <c:pt idx="218">
                  <c:v>15.9</c:v>
                </c:pt>
                <c:pt idx="219">
                  <c:v>15.95</c:v>
                </c:pt>
                <c:pt idx="220">
                  <c:v>16</c:v>
                </c:pt>
                <c:pt idx="221">
                  <c:v>16.05</c:v>
                </c:pt>
                <c:pt idx="222">
                  <c:v>16.100000000000001</c:v>
                </c:pt>
                <c:pt idx="223">
                  <c:v>16.149999999999999</c:v>
                </c:pt>
                <c:pt idx="224">
                  <c:v>16.2</c:v>
                </c:pt>
                <c:pt idx="225">
                  <c:v>16.25</c:v>
                </c:pt>
                <c:pt idx="226">
                  <c:v>16.3</c:v>
                </c:pt>
                <c:pt idx="227">
                  <c:v>16.350000000000001</c:v>
                </c:pt>
                <c:pt idx="228">
                  <c:v>16.399999999999999</c:v>
                </c:pt>
                <c:pt idx="229">
                  <c:v>16.45</c:v>
                </c:pt>
                <c:pt idx="230">
                  <c:v>16.5</c:v>
                </c:pt>
                <c:pt idx="231">
                  <c:v>16.55</c:v>
                </c:pt>
                <c:pt idx="232">
                  <c:v>16.600000000000001</c:v>
                </c:pt>
                <c:pt idx="233">
                  <c:v>16.649999999999999</c:v>
                </c:pt>
                <c:pt idx="234">
                  <c:v>16.7</c:v>
                </c:pt>
                <c:pt idx="235">
                  <c:v>16.75</c:v>
                </c:pt>
                <c:pt idx="236">
                  <c:v>16.8</c:v>
                </c:pt>
                <c:pt idx="237">
                  <c:v>16.850000000000001</c:v>
                </c:pt>
                <c:pt idx="238">
                  <c:v>16.899999999999999</c:v>
                </c:pt>
                <c:pt idx="239">
                  <c:v>16.95</c:v>
                </c:pt>
                <c:pt idx="240">
                  <c:v>17</c:v>
                </c:pt>
                <c:pt idx="241">
                  <c:v>17.05</c:v>
                </c:pt>
                <c:pt idx="242">
                  <c:v>17.100000000000001</c:v>
                </c:pt>
                <c:pt idx="243">
                  <c:v>17.149999999999999</c:v>
                </c:pt>
                <c:pt idx="244">
                  <c:v>17.2</c:v>
                </c:pt>
                <c:pt idx="245">
                  <c:v>17.25</c:v>
                </c:pt>
                <c:pt idx="246">
                  <c:v>17.3</c:v>
                </c:pt>
                <c:pt idx="247">
                  <c:v>17.350000000000001</c:v>
                </c:pt>
                <c:pt idx="248">
                  <c:v>17.399999999999999</c:v>
                </c:pt>
                <c:pt idx="249">
                  <c:v>17.45</c:v>
                </c:pt>
                <c:pt idx="250">
                  <c:v>17.5</c:v>
                </c:pt>
                <c:pt idx="251">
                  <c:v>17.55</c:v>
                </c:pt>
                <c:pt idx="252">
                  <c:v>17.600000000000001</c:v>
                </c:pt>
                <c:pt idx="253">
                  <c:v>17.649999999999999</c:v>
                </c:pt>
                <c:pt idx="254">
                  <c:v>17.7</c:v>
                </c:pt>
                <c:pt idx="255">
                  <c:v>17.75</c:v>
                </c:pt>
                <c:pt idx="256">
                  <c:v>17.8</c:v>
                </c:pt>
                <c:pt idx="257">
                  <c:v>17.850000000000001</c:v>
                </c:pt>
                <c:pt idx="258">
                  <c:v>17.899999999999999</c:v>
                </c:pt>
                <c:pt idx="259">
                  <c:v>17.95</c:v>
                </c:pt>
                <c:pt idx="260">
                  <c:v>18</c:v>
                </c:pt>
                <c:pt idx="261">
                  <c:v>18.05</c:v>
                </c:pt>
                <c:pt idx="262">
                  <c:v>18.100000000000001</c:v>
                </c:pt>
                <c:pt idx="263">
                  <c:v>18.149999999999999</c:v>
                </c:pt>
                <c:pt idx="264">
                  <c:v>18.2</c:v>
                </c:pt>
                <c:pt idx="265">
                  <c:v>18.25</c:v>
                </c:pt>
                <c:pt idx="266">
                  <c:v>18.3</c:v>
                </c:pt>
                <c:pt idx="267">
                  <c:v>18.350000000000001</c:v>
                </c:pt>
                <c:pt idx="268">
                  <c:v>18.399999999999999</c:v>
                </c:pt>
                <c:pt idx="269">
                  <c:v>18.45</c:v>
                </c:pt>
                <c:pt idx="270">
                  <c:v>18.5</c:v>
                </c:pt>
                <c:pt idx="271">
                  <c:v>18.55</c:v>
                </c:pt>
                <c:pt idx="272">
                  <c:v>18.600000000000001</c:v>
                </c:pt>
                <c:pt idx="273">
                  <c:v>18.649999999999999</c:v>
                </c:pt>
                <c:pt idx="274">
                  <c:v>18.7</c:v>
                </c:pt>
                <c:pt idx="275">
                  <c:v>18.75</c:v>
                </c:pt>
                <c:pt idx="276">
                  <c:v>18.8</c:v>
                </c:pt>
                <c:pt idx="277">
                  <c:v>18.850000000000001</c:v>
                </c:pt>
                <c:pt idx="278">
                  <c:v>18.899999999999999</c:v>
                </c:pt>
                <c:pt idx="279">
                  <c:v>18.95</c:v>
                </c:pt>
                <c:pt idx="280">
                  <c:v>19</c:v>
                </c:pt>
                <c:pt idx="281">
                  <c:v>19.05</c:v>
                </c:pt>
                <c:pt idx="282">
                  <c:v>19.100000000000001</c:v>
                </c:pt>
                <c:pt idx="283">
                  <c:v>19.149999999999999</c:v>
                </c:pt>
                <c:pt idx="284">
                  <c:v>19.2</c:v>
                </c:pt>
                <c:pt idx="285">
                  <c:v>19.25</c:v>
                </c:pt>
                <c:pt idx="286">
                  <c:v>19.3</c:v>
                </c:pt>
                <c:pt idx="287">
                  <c:v>19.350000000000001</c:v>
                </c:pt>
                <c:pt idx="288">
                  <c:v>19.399999999999999</c:v>
                </c:pt>
                <c:pt idx="289">
                  <c:v>19.45</c:v>
                </c:pt>
                <c:pt idx="290">
                  <c:v>19.5</c:v>
                </c:pt>
                <c:pt idx="291">
                  <c:v>19.55</c:v>
                </c:pt>
                <c:pt idx="292">
                  <c:v>19.600000000000001</c:v>
                </c:pt>
                <c:pt idx="293">
                  <c:v>19.649999999999999</c:v>
                </c:pt>
                <c:pt idx="294">
                  <c:v>19.7</c:v>
                </c:pt>
                <c:pt idx="295">
                  <c:v>19.75</c:v>
                </c:pt>
                <c:pt idx="296">
                  <c:v>19.8</c:v>
                </c:pt>
                <c:pt idx="297">
                  <c:v>19.850000000000001</c:v>
                </c:pt>
                <c:pt idx="298">
                  <c:v>19.899999999999999</c:v>
                </c:pt>
                <c:pt idx="299">
                  <c:v>19.95</c:v>
                </c:pt>
                <c:pt idx="30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DB-494E-95F7-485732578FB8}"/>
            </c:ext>
          </c:extLst>
        </c:ser>
        <c:ser>
          <c:idx val="1"/>
          <c:order val="1"/>
          <c:tx>
            <c:strRef>
              <c:f>TEMP!$D$1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TEMP!$A$2:$A$302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TEMP!$D$2:$D$302</c:f>
              <c:numCache>
                <c:formatCode>General</c:formatCode>
                <c:ptCount val="301"/>
                <c:pt idx="0">
                  <c:v>10</c:v>
                </c:pt>
                <c:pt idx="1">
                  <c:v>10.050000000000001</c:v>
                </c:pt>
                <c:pt idx="2">
                  <c:v>10.1</c:v>
                </c:pt>
                <c:pt idx="3">
                  <c:v>10.15</c:v>
                </c:pt>
                <c:pt idx="4">
                  <c:v>10.199999999999999</c:v>
                </c:pt>
                <c:pt idx="5">
                  <c:v>10.25</c:v>
                </c:pt>
                <c:pt idx="6">
                  <c:v>10.3</c:v>
                </c:pt>
                <c:pt idx="7">
                  <c:v>10.35</c:v>
                </c:pt>
                <c:pt idx="8">
                  <c:v>10.4</c:v>
                </c:pt>
                <c:pt idx="9">
                  <c:v>10.45</c:v>
                </c:pt>
                <c:pt idx="10">
                  <c:v>10.5</c:v>
                </c:pt>
                <c:pt idx="11">
                  <c:v>10.55</c:v>
                </c:pt>
                <c:pt idx="12">
                  <c:v>10.6</c:v>
                </c:pt>
                <c:pt idx="13">
                  <c:v>10.65</c:v>
                </c:pt>
                <c:pt idx="14">
                  <c:v>10.7</c:v>
                </c:pt>
                <c:pt idx="15">
                  <c:v>10.75</c:v>
                </c:pt>
                <c:pt idx="16">
                  <c:v>10.8</c:v>
                </c:pt>
                <c:pt idx="17">
                  <c:v>10.85</c:v>
                </c:pt>
                <c:pt idx="18">
                  <c:v>10.9</c:v>
                </c:pt>
                <c:pt idx="19">
                  <c:v>10.95</c:v>
                </c:pt>
                <c:pt idx="20">
                  <c:v>11</c:v>
                </c:pt>
                <c:pt idx="21">
                  <c:v>11.05</c:v>
                </c:pt>
                <c:pt idx="22">
                  <c:v>11.1</c:v>
                </c:pt>
                <c:pt idx="23">
                  <c:v>11.15</c:v>
                </c:pt>
                <c:pt idx="24">
                  <c:v>11.2</c:v>
                </c:pt>
                <c:pt idx="25">
                  <c:v>11.25</c:v>
                </c:pt>
                <c:pt idx="26">
                  <c:v>11.3</c:v>
                </c:pt>
                <c:pt idx="27">
                  <c:v>11.35</c:v>
                </c:pt>
                <c:pt idx="28">
                  <c:v>11.4</c:v>
                </c:pt>
                <c:pt idx="29">
                  <c:v>11.45</c:v>
                </c:pt>
                <c:pt idx="30">
                  <c:v>11.5</c:v>
                </c:pt>
                <c:pt idx="31">
                  <c:v>11.55</c:v>
                </c:pt>
                <c:pt idx="32">
                  <c:v>11.6</c:v>
                </c:pt>
                <c:pt idx="33">
                  <c:v>11.65</c:v>
                </c:pt>
                <c:pt idx="34">
                  <c:v>11.7</c:v>
                </c:pt>
                <c:pt idx="35">
                  <c:v>11.75</c:v>
                </c:pt>
                <c:pt idx="36">
                  <c:v>11.8</c:v>
                </c:pt>
                <c:pt idx="37">
                  <c:v>11.85</c:v>
                </c:pt>
                <c:pt idx="38">
                  <c:v>11.9</c:v>
                </c:pt>
                <c:pt idx="39">
                  <c:v>11.95</c:v>
                </c:pt>
                <c:pt idx="40">
                  <c:v>12</c:v>
                </c:pt>
                <c:pt idx="41">
                  <c:v>12.05</c:v>
                </c:pt>
                <c:pt idx="42">
                  <c:v>12.1</c:v>
                </c:pt>
                <c:pt idx="43">
                  <c:v>12.15</c:v>
                </c:pt>
                <c:pt idx="44">
                  <c:v>12.2</c:v>
                </c:pt>
                <c:pt idx="45">
                  <c:v>12.25</c:v>
                </c:pt>
                <c:pt idx="46">
                  <c:v>12.3</c:v>
                </c:pt>
                <c:pt idx="47">
                  <c:v>12.35</c:v>
                </c:pt>
                <c:pt idx="48">
                  <c:v>12.4</c:v>
                </c:pt>
                <c:pt idx="49">
                  <c:v>12.45</c:v>
                </c:pt>
                <c:pt idx="50">
                  <c:v>12.5</c:v>
                </c:pt>
                <c:pt idx="51">
                  <c:v>12.55</c:v>
                </c:pt>
                <c:pt idx="52">
                  <c:v>12.6</c:v>
                </c:pt>
                <c:pt idx="53">
                  <c:v>12.65</c:v>
                </c:pt>
                <c:pt idx="54">
                  <c:v>12.7</c:v>
                </c:pt>
                <c:pt idx="55">
                  <c:v>12.75</c:v>
                </c:pt>
                <c:pt idx="56">
                  <c:v>12.8</c:v>
                </c:pt>
                <c:pt idx="57">
                  <c:v>12.85</c:v>
                </c:pt>
                <c:pt idx="58">
                  <c:v>12.9</c:v>
                </c:pt>
                <c:pt idx="59">
                  <c:v>12.95</c:v>
                </c:pt>
                <c:pt idx="60">
                  <c:v>13</c:v>
                </c:pt>
                <c:pt idx="61">
                  <c:v>13.05</c:v>
                </c:pt>
                <c:pt idx="62">
                  <c:v>13.1</c:v>
                </c:pt>
                <c:pt idx="63">
                  <c:v>13.15</c:v>
                </c:pt>
                <c:pt idx="64">
                  <c:v>13.2</c:v>
                </c:pt>
                <c:pt idx="65">
                  <c:v>13.25</c:v>
                </c:pt>
                <c:pt idx="66">
                  <c:v>13.3</c:v>
                </c:pt>
                <c:pt idx="67">
                  <c:v>13.35</c:v>
                </c:pt>
                <c:pt idx="68">
                  <c:v>13.4</c:v>
                </c:pt>
                <c:pt idx="69">
                  <c:v>13.45</c:v>
                </c:pt>
                <c:pt idx="70">
                  <c:v>13.5</c:v>
                </c:pt>
                <c:pt idx="71">
                  <c:v>13.55</c:v>
                </c:pt>
                <c:pt idx="72">
                  <c:v>13.6</c:v>
                </c:pt>
                <c:pt idx="73">
                  <c:v>13.65</c:v>
                </c:pt>
                <c:pt idx="74">
                  <c:v>13.7</c:v>
                </c:pt>
                <c:pt idx="75">
                  <c:v>13.75</c:v>
                </c:pt>
                <c:pt idx="76">
                  <c:v>13.8</c:v>
                </c:pt>
                <c:pt idx="77">
                  <c:v>13.85</c:v>
                </c:pt>
                <c:pt idx="78">
                  <c:v>13.9</c:v>
                </c:pt>
                <c:pt idx="79">
                  <c:v>13.95</c:v>
                </c:pt>
                <c:pt idx="80">
                  <c:v>14</c:v>
                </c:pt>
                <c:pt idx="81">
                  <c:v>14.05</c:v>
                </c:pt>
                <c:pt idx="82">
                  <c:v>14.1</c:v>
                </c:pt>
                <c:pt idx="83">
                  <c:v>14.15</c:v>
                </c:pt>
                <c:pt idx="84">
                  <c:v>14.2</c:v>
                </c:pt>
                <c:pt idx="85">
                  <c:v>14.25</c:v>
                </c:pt>
                <c:pt idx="86">
                  <c:v>14.3</c:v>
                </c:pt>
                <c:pt idx="87">
                  <c:v>14.35</c:v>
                </c:pt>
                <c:pt idx="88">
                  <c:v>14.4</c:v>
                </c:pt>
                <c:pt idx="89">
                  <c:v>14.45</c:v>
                </c:pt>
                <c:pt idx="90">
                  <c:v>14.5</c:v>
                </c:pt>
                <c:pt idx="91">
                  <c:v>14.55</c:v>
                </c:pt>
                <c:pt idx="92">
                  <c:v>14.6</c:v>
                </c:pt>
                <c:pt idx="93">
                  <c:v>14.65</c:v>
                </c:pt>
                <c:pt idx="94">
                  <c:v>14.7</c:v>
                </c:pt>
                <c:pt idx="95">
                  <c:v>14.75</c:v>
                </c:pt>
                <c:pt idx="96">
                  <c:v>14.8</c:v>
                </c:pt>
                <c:pt idx="97">
                  <c:v>14.85</c:v>
                </c:pt>
                <c:pt idx="98">
                  <c:v>14.9</c:v>
                </c:pt>
                <c:pt idx="99">
                  <c:v>14.95</c:v>
                </c:pt>
                <c:pt idx="100">
                  <c:v>15</c:v>
                </c:pt>
                <c:pt idx="101">
                  <c:v>15.05</c:v>
                </c:pt>
                <c:pt idx="102">
                  <c:v>15.1</c:v>
                </c:pt>
                <c:pt idx="103">
                  <c:v>15.15</c:v>
                </c:pt>
                <c:pt idx="104">
                  <c:v>15.2</c:v>
                </c:pt>
                <c:pt idx="105">
                  <c:v>15.25</c:v>
                </c:pt>
                <c:pt idx="106">
                  <c:v>15.3</c:v>
                </c:pt>
                <c:pt idx="107">
                  <c:v>15.35</c:v>
                </c:pt>
                <c:pt idx="108">
                  <c:v>15.4</c:v>
                </c:pt>
                <c:pt idx="109">
                  <c:v>15.45</c:v>
                </c:pt>
                <c:pt idx="110">
                  <c:v>15.5</c:v>
                </c:pt>
                <c:pt idx="111">
                  <c:v>15.55</c:v>
                </c:pt>
                <c:pt idx="112">
                  <c:v>15.6</c:v>
                </c:pt>
                <c:pt idx="113">
                  <c:v>15.65</c:v>
                </c:pt>
                <c:pt idx="114">
                  <c:v>15.7</c:v>
                </c:pt>
                <c:pt idx="115">
                  <c:v>15.75</c:v>
                </c:pt>
                <c:pt idx="116">
                  <c:v>15.8</c:v>
                </c:pt>
                <c:pt idx="117">
                  <c:v>15.85</c:v>
                </c:pt>
                <c:pt idx="118">
                  <c:v>15.9</c:v>
                </c:pt>
                <c:pt idx="119">
                  <c:v>15.95</c:v>
                </c:pt>
                <c:pt idx="120">
                  <c:v>16</c:v>
                </c:pt>
                <c:pt idx="121">
                  <c:v>16.05</c:v>
                </c:pt>
                <c:pt idx="122">
                  <c:v>16.100000000000001</c:v>
                </c:pt>
                <c:pt idx="123">
                  <c:v>16.149999999999999</c:v>
                </c:pt>
                <c:pt idx="124">
                  <c:v>16.2</c:v>
                </c:pt>
                <c:pt idx="125">
                  <c:v>16.25</c:v>
                </c:pt>
                <c:pt idx="126">
                  <c:v>16.3</c:v>
                </c:pt>
                <c:pt idx="127">
                  <c:v>16.350000000000001</c:v>
                </c:pt>
                <c:pt idx="128">
                  <c:v>16.399999999999999</c:v>
                </c:pt>
                <c:pt idx="129">
                  <c:v>16.45</c:v>
                </c:pt>
                <c:pt idx="130">
                  <c:v>16.5</c:v>
                </c:pt>
                <c:pt idx="131">
                  <c:v>16.55</c:v>
                </c:pt>
                <c:pt idx="132">
                  <c:v>16.600000000000001</c:v>
                </c:pt>
                <c:pt idx="133">
                  <c:v>16.649999999999999</c:v>
                </c:pt>
                <c:pt idx="134">
                  <c:v>16.7</c:v>
                </c:pt>
                <c:pt idx="135">
                  <c:v>16.75</c:v>
                </c:pt>
                <c:pt idx="136">
                  <c:v>16.8</c:v>
                </c:pt>
                <c:pt idx="137">
                  <c:v>16.850000000000001</c:v>
                </c:pt>
                <c:pt idx="138">
                  <c:v>16.899999999999999</c:v>
                </c:pt>
                <c:pt idx="139">
                  <c:v>16.95</c:v>
                </c:pt>
                <c:pt idx="140">
                  <c:v>17</c:v>
                </c:pt>
                <c:pt idx="141">
                  <c:v>17.05</c:v>
                </c:pt>
                <c:pt idx="142">
                  <c:v>17.100000000000001</c:v>
                </c:pt>
                <c:pt idx="143">
                  <c:v>17.149999999999999</c:v>
                </c:pt>
                <c:pt idx="144">
                  <c:v>17.2</c:v>
                </c:pt>
                <c:pt idx="145">
                  <c:v>17.25</c:v>
                </c:pt>
                <c:pt idx="146">
                  <c:v>17.3</c:v>
                </c:pt>
                <c:pt idx="147">
                  <c:v>17.350000000000001</c:v>
                </c:pt>
                <c:pt idx="148">
                  <c:v>17.399999999999999</c:v>
                </c:pt>
                <c:pt idx="149">
                  <c:v>17.45</c:v>
                </c:pt>
                <c:pt idx="150">
                  <c:v>17.5</c:v>
                </c:pt>
                <c:pt idx="151">
                  <c:v>17.55</c:v>
                </c:pt>
                <c:pt idx="152">
                  <c:v>17.600000000000001</c:v>
                </c:pt>
                <c:pt idx="153">
                  <c:v>17.649999999999999</c:v>
                </c:pt>
                <c:pt idx="154">
                  <c:v>17.7</c:v>
                </c:pt>
                <c:pt idx="155">
                  <c:v>17.75</c:v>
                </c:pt>
                <c:pt idx="156">
                  <c:v>17.8</c:v>
                </c:pt>
                <c:pt idx="157">
                  <c:v>17.850000000000001</c:v>
                </c:pt>
                <c:pt idx="158">
                  <c:v>17.899999999999999</c:v>
                </c:pt>
                <c:pt idx="159">
                  <c:v>17.95</c:v>
                </c:pt>
                <c:pt idx="160">
                  <c:v>18</c:v>
                </c:pt>
                <c:pt idx="161">
                  <c:v>18.05</c:v>
                </c:pt>
                <c:pt idx="162">
                  <c:v>18.100000000000001</c:v>
                </c:pt>
                <c:pt idx="163">
                  <c:v>18.149999999999999</c:v>
                </c:pt>
                <c:pt idx="164">
                  <c:v>18.2</c:v>
                </c:pt>
                <c:pt idx="165">
                  <c:v>18.25</c:v>
                </c:pt>
                <c:pt idx="166">
                  <c:v>18.3</c:v>
                </c:pt>
                <c:pt idx="167">
                  <c:v>18.350000000000001</c:v>
                </c:pt>
                <c:pt idx="168">
                  <c:v>18.399999999999999</c:v>
                </c:pt>
                <c:pt idx="169">
                  <c:v>18.45</c:v>
                </c:pt>
                <c:pt idx="170">
                  <c:v>18.5</c:v>
                </c:pt>
                <c:pt idx="171">
                  <c:v>18.55</c:v>
                </c:pt>
                <c:pt idx="172">
                  <c:v>18.600000000000001</c:v>
                </c:pt>
                <c:pt idx="173">
                  <c:v>18.649999999999999</c:v>
                </c:pt>
                <c:pt idx="174">
                  <c:v>18.7</c:v>
                </c:pt>
                <c:pt idx="175">
                  <c:v>18.75</c:v>
                </c:pt>
                <c:pt idx="176">
                  <c:v>18.8</c:v>
                </c:pt>
                <c:pt idx="177">
                  <c:v>18.850000000000001</c:v>
                </c:pt>
                <c:pt idx="178">
                  <c:v>18.899999999999999</c:v>
                </c:pt>
                <c:pt idx="179">
                  <c:v>18.95</c:v>
                </c:pt>
                <c:pt idx="180">
                  <c:v>19</c:v>
                </c:pt>
                <c:pt idx="181">
                  <c:v>19.05</c:v>
                </c:pt>
                <c:pt idx="182">
                  <c:v>19.100000000000001</c:v>
                </c:pt>
                <c:pt idx="183">
                  <c:v>19.149999999999999</c:v>
                </c:pt>
                <c:pt idx="184">
                  <c:v>19.2</c:v>
                </c:pt>
                <c:pt idx="185">
                  <c:v>19.25</c:v>
                </c:pt>
                <c:pt idx="186">
                  <c:v>19.3</c:v>
                </c:pt>
                <c:pt idx="187">
                  <c:v>19.350000000000001</c:v>
                </c:pt>
                <c:pt idx="188">
                  <c:v>19.399999999999999</c:v>
                </c:pt>
                <c:pt idx="189">
                  <c:v>19.45</c:v>
                </c:pt>
                <c:pt idx="190">
                  <c:v>19.5</c:v>
                </c:pt>
                <c:pt idx="191">
                  <c:v>19.55</c:v>
                </c:pt>
                <c:pt idx="192">
                  <c:v>19.600000000000001</c:v>
                </c:pt>
                <c:pt idx="193">
                  <c:v>19.649999999999999</c:v>
                </c:pt>
                <c:pt idx="194">
                  <c:v>19.7</c:v>
                </c:pt>
                <c:pt idx="195">
                  <c:v>19.75</c:v>
                </c:pt>
                <c:pt idx="196">
                  <c:v>19.8</c:v>
                </c:pt>
                <c:pt idx="197">
                  <c:v>19.850000000000001</c:v>
                </c:pt>
                <c:pt idx="198">
                  <c:v>19.899999999999999</c:v>
                </c:pt>
                <c:pt idx="199">
                  <c:v>19.95</c:v>
                </c:pt>
                <c:pt idx="200">
                  <c:v>20</c:v>
                </c:pt>
                <c:pt idx="201">
                  <c:v>20.05</c:v>
                </c:pt>
                <c:pt idx="202">
                  <c:v>20.100000000000001</c:v>
                </c:pt>
                <c:pt idx="203">
                  <c:v>20.149999999999999</c:v>
                </c:pt>
                <c:pt idx="204">
                  <c:v>20.2</c:v>
                </c:pt>
                <c:pt idx="205">
                  <c:v>20.25</c:v>
                </c:pt>
                <c:pt idx="206">
                  <c:v>20.3</c:v>
                </c:pt>
                <c:pt idx="207">
                  <c:v>20.350000000000001</c:v>
                </c:pt>
                <c:pt idx="208">
                  <c:v>20.399999999999999</c:v>
                </c:pt>
                <c:pt idx="209">
                  <c:v>20.45</c:v>
                </c:pt>
                <c:pt idx="210">
                  <c:v>20.5</c:v>
                </c:pt>
                <c:pt idx="211">
                  <c:v>20.55</c:v>
                </c:pt>
                <c:pt idx="212">
                  <c:v>20.6</c:v>
                </c:pt>
                <c:pt idx="213">
                  <c:v>20.65</c:v>
                </c:pt>
                <c:pt idx="214">
                  <c:v>20.7</c:v>
                </c:pt>
                <c:pt idx="215">
                  <c:v>20.75</c:v>
                </c:pt>
                <c:pt idx="216">
                  <c:v>20.8</c:v>
                </c:pt>
                <c:pt idx="217">
                  <c:v>20.85</c:v>
                </c:pt>
                <c:pt idx="218">
                  <c:v>20.9</c:v>
                </c:pt>
                <c:pt idx="219">
                  <c:v>20.95</c:v>
                </c:pt>
                <c:pt idx="220">
                  <c:v>21</c:v>
                </c:pt>
                <c:pt idx="221">
                  <c:v>21.05</c:v>
                </c:pt>
                <c:pt idx="222">
                  <c:v>21.1</c:v>
                </c:pt>
                <c:pt idx="223">
                  <c:v>21.15</c:v>
                </c:pt>
                <c:pt idx="224">
                  <c:v>21.2</c:v>
                </c:pt>
                <c:pt idx="225">
                  <c:v>21.25</c:v>
                </c:pt>
                <c:pt idx="226">
                  <c:v>21.3</c:v>
                </c:pt>
                <c:pt idx="227">
                  <c:v>21.35</c:v>
                </c:pt>
                <c:pt idx="228">
                  <c:v>21.4</c:v>
                </c:pt>
                <c:pt idx="229">
                  <c:v>21.45</c:v>
                </c:pt>
                <c:pt idx="230">
                  <c:v>21.5</c:v>
                </c:pt>
                <c:pt idx="231">
                  <c:v>21.55</c:v>
                </c:pt>
                <c:pt idx="232">
                  <c:v>21.6</c:v>
                </c:pt>
                <c:pt idx="233">
                  <c:v>21.65</c:v>
                </c:pt>
                <c:pt idx="234">
                  <c:v>21.7</c:v>
                </c:pt>
                <c:pt idx="235">
                  <c:v>21.75</c:v>
                </c:pt>
                <c:pt idx="236">
                  <c:v>21.8</c:v>
                </c:pt>
                <c:pt idx="237">
                  <c:v>21.85</c:v>
                </c:pt>
                <c:pt idx="238">
                  <c:v>21.9</c:v>
                </c:pt>
                <c:pt idx="239">
                  <c:v>21.95</c:v>
                </c:pt>
                <c:pt idx="240">
                  <c:v>22</c:v>
                </c:pt>
                <c:pt idx="241">
                  <c:v>22.05</c:v>
                </c:pt>
                <c:pt idx="242">
                  <c:v>22.1</c:v>
                </c:pt>
                <c:pt idx="243">
                  <c:v>22.15</c:v>
                </c:pt>
                <c:pt idx="244">
                  <c:v>22.2</c:v>
                </c:pt>
                <c:pt idx="245">
                  <c:v>22.25</c:v>
                </c:pt>
                <c:pt idx="246">
                  <c:v>22.3</c:v>
                </c:pt>
                <c:pt idx="247">
                  <c:v>22.35</c:v>
                </c:pt>
                <c:pt idx="248">
                  <c:v>22.4</c:v>
                </c:pt>
                <c:pt idx="249">
                  <c:v>22.45</c:v>
                </c:pt>
                <c:pt idx="250">
                  <c:v>22.5</c:v>
                </c:pt>
                <c:pt idx="251">
                  <c:v>22.55</c:v>
                </c:pt>
                <c:pt idx="252">
                  <c:v>22.6</c:v>
                </c:pt>
                <c:pt idx="253">
                  <c:v>22.65</c:v>
                </c:pt>
                <c:pt idx="254">
                  <c:v>22.7</c:v>
                </c:pt>
                <c:pt idx="255">
                  <c:v>22.75</c:v>
                </c:pt>
                <c:pt idx="256">
                  <c:v>22.8</c:v>
                </c:pt>
                <c:pt idx="257">
                  <c:v>22.85</c:v>
                </c:pt>
                <c:pt idx="258">
                  <c:v>22.9</c:v>
                </c:pt>
                <c:pt idx="259">
                  <c:v>22.95</c:v>
                </c:pt>
                <c:pt idx="260">
                  <c:v>23</c:v>
                </c:pt>
                <c:pt idx="261">
                  <c:v>23.05</c:v>
                </c:pt>
                <c:pt idx="262">
                  <c:v>23.1</c:v>
                </c:pt>
                <c:pt idx="263">
                  <c:v>23.15</c:v>
                </c:pt>
                <c:pt idx="264">
                  <c:v>23.2</c:v>
                </c:pt>
                <c:pt idx="265">
                  <c:v>23.25</c:v>
                </c:pt>
                <c:pt idx="266">
                  <c:v>23.3</c:v>
                </c:pt>
                <c:pt idx="267">
                  <c:v>23.35</c:v>
                </c:pt>
                <c:pt idx="268">
                  <c:v>23.4</c:v>
                </c:pt>
                <c:pt idx="269">
                  <c:v>23.45</c:v>
                </c:pt>
                <c:pt idx="270">
                  <c:v>23.5</c:v>
                </c:pt>
                <c:pt idx="271">
                  <c:v>23.55</c:v>
                </c:pt>
                <c:pt idx="272">
                  <c:v>23.6</c:v>
                </c:pt>
                <c:pt idx="273">
                  <c:v>23.65</c:v>
                </c:pt>
                <c:pt idx="274">
                  <c:v>23.7</c:v>
                </c:pt>
                <c:pt idx="275">
                  <c:v>23.75</c:v>
                </c:pt>
                <c:pt idx="276">
                  <c:v>23.8</c:v>
                </c:pt>
                <c:pt idx="277">
                  <c:v>23.85</c:v>
                </c:pt>
                <c:pt idx="278">
                  <c:v>23.9</c:v>
                </c:pt>
                <c:pt idx="279">
                  <c:v>23.95</c:v>
                </c:pt>
                <c:pt idx="280">
                  <c:v>24</c:v>
                </c:pt>
                <c:pt idx="281">
                  <c:v>24.05</c:v>
                </c:pt>
                <c:pt idx="282">
                  <c:v>24.1</c:v>
                </c:pt>
                <c:pt idx="283">
                  <c:v>24.15</c:v>
                </c:pt>
                <c:pt idx="284">
                  <c:v>24.2</c:v>
                </c:pt>
                <c:pt idx="285">
                  <c:v>24.25</c:v>
                </c:pt>
                <c:pt idx="286">
                  <c:v>24.3</c:v>
                </c:pt>
                <c:pt idx="287">
                  <c:v>24.35</c:v>
                </c:pt>
                <c:pt idx="288">
                  <c:v>24.4</c:v>
                </c:pt>
                <c:pt idx="289">
                  <c:v>24.45</c:v>
                </c:pt>
                <c:pt idx="290">
                  <c:v>24.5</c:v>
                </c:pt>
                <c:pt idx="291">
                  <c:v>24.55</c:v>
                </c:pt>
                <c:pt idx="292">
                  <c:v>24.6</c:v>
                </c:pt>
                <c:pt idx="293">
                  <c:v>24.65</c:v>
                </c:pt>
                <c:pt idx="294">
                  <c:v>24.7</c:v>
                </c:pt>
                <c:pt idx="295">
                  <c:v>24.75</c:v>
                </c:pt>
                <c:pt idx="296">
                  <c:v>24.8</c:v>
                </c:pt>
                <c:pt idx="297">
                  <c:v>24.85</c:v>
                </c:pt>
                <c:pt idx="298">
                  <c:v>24.9</c:v>
                </c:pt>
                <c:pt idx="299">
                  <c:v>24.95</c:v>
                </c:pt>
                <c:pt idx="300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DB-494E-95F7-485732578FB8}"/>
            </c:ext>
          </c:extLst>
        </c:ser>
        <c:ser>
          <c:idx val="2"/>
          <c:order val="2"/>
          <c:tx>
            <c:strRef>
              <c:f>TEMP!$E$1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TEMP!$A$2:$A$302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TEMP!$E$2:$E$302</c:f>
              <c:numCache>
                <c:formatCode>General</c:formatCode>
                <c:ptCount val="30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  <c:pt idx="263">
                  <c:v>26.3</c:v>
                </c:pt>
                <c:pt idx="264">
                  <c:v>26.4</c:v>
                </c:pt>
                <c:pt idx="265">
                  <c:v>26.5</c:v>
                </c:pt>
                <c:pt idx="266">
                  <c:v>26.6</c:v>
                </c:pt>
                <c:pt idx="267">
                  <c:v>26.7</c:v>
                </c:pt>
                <c:pt idx="268">
                  <c:v>26.8</c:v>
                </c:pt>
                <c:pt idx="269">
                  <c:v>26.9</c:v>
                </c:pt>
                <c:pt idx="270">
                  <c:v>27</c:v>
                </c:pt>
                <c:pt idx="271">
                  <c:v>27.1</c:v>
                </c:pt>
                <c:pt idx="272">
                  <c:v>27.2</c:v>
                </c:pt>
                <c:pt idx="273">
                  <c:v>27.3</c:v>
                </c:pt>
                <c:pt idx="274">
                  <c:v>27.4</c:v>
                </c:pt>
                <c:pt idx="275">
                  <c:v>27.5</c:v>
                </c:pt>
                <c:pt idx="276">
                  <c:v>27.6</c:v>
                </c:pt>
                <c:pt idx="277">
                  <c:v>27.7</c:v>
                </c:pt>
                <c:pt idx="278">
                  <c:v>27.8</c:v>
                </c:pt>
                <c:pt idx="279">
                  <c:v>27.9</c:v>
                </c:pt>
                <c:pt idx="280">
                  <c:v>28</c:v>
                </c:pt>
                <c:pt idx="281">
                  <c:v>28.1</c:v>
                </c:pt>
                <c:pt idx="282">
                  <c:v>28.2</c:v>
                </c:pt>
                <c:pt idx="283">
                  <c:v>28.3</c:v>
                </c:pt>
                <c:pt idx="284">
                  <c:v>28.4</c:v>
                </c:pt>
                <c:pt idx="285">
                  <c:v>28.5</c:v>
                </c:pt>
                <c:pt idx="286">
                  <c:v>28.6</c:v>
                </c:pt>
                <c:pt idx="287">
                  <c:v>28.7</c:v>
                </c:pt>
                <c:pt idx="288">
                  <c:v>28.8</c:v>
                </c:pt>
                <c:pt idx="289">
                  <c:v>28.9</c:v>
                </c:pt>
                <c:pt idx="290">
                  <c:v>29</c:v>
                </c:pt>
                <c:pt idx="291">
                  <c:v>29.1</c:v>
                </c:pt>
                <c:pt idx="292">
                  <c:v>29.2</c:v>
                </c:pt>
                <c:pt idx="293">
                  <c:v>29.3</c:v>
                </c:pt>
                <c:pt idx="294">
                  <c:v>29.4</c:v>
                </c:pt>
                <c:pt idx="295">
                  <c:v>29.5</c:v>
                </c:pt>
                <c:pt idx="296">
                  <c:v>29.6</c:v>
                </c:pt>
                <c:pt idx="297">
                  <c:v>29.7</c:v>
                </c:pt>
                <c:pt idx="298">
                  <c:v>29.8</c:v>
                </c:pt>
                <c:pt idx="299">
                  <c:v>29.9</c:v>
                </c:pt>
                <c:pt idx="30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DB-494E-95F7-485732578FB8}"/>
            </c:ext>
          </c:extLst>
        </c:ser>
        <c:ser>
          <c:idx val="3"/>
          <c:order val="3"/>
          <c:tx>
            <c:strRef>
              <c:f>TEMP!$F$1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TEMP!$A$2:$A$302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TEMP!$F$2:$F$302</c:f>
              <c:numCache>
                <c:formatCode>General</c:formatCode>
                <c:ptCount val="301"/>
                <c:pt idx="0">
                  <c:v>5</c:v>
                </c:pt>
                <c:pt idx="1">
                  <c:v>5.0999999999999996</c:v>
                </c:pt>
                <c:pt idx="2">
                  <c:v>5.2</c:v>
                </c:pt>
                <c:pt idx="3">
                  <c:v>5.3</c:v>
                </c:pt>
                <c:pt idx="4">
                  <c:v>5.4</c:v>
                </c:pt>
                <c:pt idx="5">
                  <c:v>5.5</c:v>
                </c:pt>
                <c:pt idx="6">
                  <c:v>5.6</c:v>
                </c:pt>
                <c:pt idx="7">
                  <c:v>5.7</c:v>
                </c:pt>
                <c:pt idx="8">
                  <c:v>5.8</c:v>
                </c:pt>
                <c:pt idx="9">
                  <c:v>5.9</c:v>
                </c:pt>
                <c:pt idx="10">
                  <c:v>6</c:v>
                </c:pt>
                <c:pt idx="11">
                  <c:v>6.1</c:v>
                </c:pt>
                <c:pt idx="12">
                  <c:v>6.2</c:v>
                </c:pt>
                <c:pt idx="13">
                  <c:v>6.3</c:v>
                </c:pt>
                <c:pt idx="14">
                  <c:v>6.4</c:v>
                </c:pt>
                <c:pt idx="15">
                  <c:v>6.5</c:v>
                </c:pt>
                <c:pt idx="16">
                  <c:v>6.6</c:v>
                </c:pt>
                <c:pt idx="17">
                  <c:v>6.7</c:v>
                </c:pt>
                <c:pt idx="18">
                  <c:v>6.8</c:v>
                </c:pt>
                <c:pt idx="19">
                  <c:v>6.9</c:v>
                </c:pt>
                <c:pt idx="20">
                  <c:v>7</c:v>
                </c:pt>
                <c:pt idx="21">
                  <c:v>7.1</c:v>
                </c:pt>
                <c:pt idx="22">
                  <c:v>7.2</c:v>
                </c:pt>
                <c:pt idx="23">
                  <c:v>7.3</c:v>
                </c:pt>
                <c:pt idx="24">
                  <c:v>7.4</c:v>
                </c:pt>
                <c:pt idx="25">
                  <c:v>7.5</c:v>
                </c:pt>
                <c:pt idx="26">
                  <c:v>7.6</c:v>
                </c:pt>
                <c:pt idx="27">
                  <c:v>7.7</c:v>
                </c:pt>
                <c:pt idx="28">
                  <c:v>7.8</c:v>
                </c:pt>
                <c:pt idx="29">
                  <c:v>7.9</c:v>
                </c:pt>
                <c:pt idx="30">
                  <c:v>8</c:v>
                </c:pt>
                <c:pt idx="31">
                  <c:v>8.1</c:v>
                </c:pt>
                <c:pt idx="32">
                  <c:v>8.1999999999999993</c:v>
                </c:pt>
                <c:pt idx="33">
                  <c:v>8.3000000000000007</c:v>
                </c:pt>
                <c:pt idx="34">
                  <c:v>8.4</c:v>
                </c:pt>
                <c:pt idx="35">
                  <c:v>8.5</c:v>
                </c:pt>
                <c:pt idx="36">
                  <c:v>8.6</c:v>
                </c:pt>
                <c:pt idx="37">
                  <c:v>8.6999999999999993</c:v>
                </c:pt>
                <c:pt idx="38">
                  <c:v>8.8000000000000007</c:v>
                </c:pt>
                <c:pt idx="39">
                  <c:v>8.9</c:v>
                </c:pt>
                <c:pt idx="40">
                  <c:v>9</c:v>
                </c:pt>
                <c:pt idx="41">
                  <c:v>9.1</c:v>
                </c:pt>
                <c:pt idx="42">
                  <c:v>9.1999999999999993</c:v>
                </c:pt>
                <c:pt idx="43">
                  <c:v>9.3000000000000007</c:v>
                </c:pt>
                <c:pt idx="44">
                  <c:v>9.4</c:v>
                </c:pt>
                <c:pt idx="45">
                  <c:v>9.5</c:v>
                </c:pt>
                <c:pt idx="46">
                  <c:v>9.6</c:v>
                </c:pt>
                <c:pt idx="47">
                  <c:v>9.6999999999999993</c:v>
                </c:pt>
                <c:pt idx="48">
                  <c:v>9.8000000000000007</c:v>
                </c:pt>
                <c:pt idx="49">
                  <c:v>9.9</c:v>
                </c:pt>
                <c:pt idx="50">
                  <c:v>10</c:v>
                </c:pt>
                <c:pt idx="51">
                  <c:v>10.1</c:v>
                </c:pt>
                <c:pt idx="52">
                  <c:v>10.199999999999999</c:v>
                </c:pt>
                <c:pt idx="53">
                  <c:v>10.3</c:v>
                </c:pt>
                <c:pt idx="54">
                  <c:v>10.4</c:v>
                </c:pt>
                <c:pt idx="55">
                  <c:v>10.5</c:v>
                </c:pt>
                <c:pt idx="56">
                  <c:v>10.6</c:v>
                </c:pt>
                <c:pt idx="57">
                  <c:v>10.7</c:v>
                </c:pt>
                <c:pt idx="58">
                  <c:v>10.8</c:v>
                </c:pt>
                <c:pt idx="59">
                  <c:v>10.9</c:v>
                </c:pt>
                <c:pt idx="60">
                  <c:v>11</c:v>
                </c:pt>
                <c:pt idx="61">
                  <c:v>11.1</c:v>
                </c:pt>
                <c:pt idx="62">
                  <c:v>11.2</c:v>
                </c:pt>
                <c:pt idx="63">
                  <c:v>11.3</c:v>
                </c:pt>
                <c:pt idx="64">
                  <c:v>11.4</c:v>
                </c:pt>
                <c:pt idx="65">
                  <c:v>11.5</c:v>
                </c:pt>
                <c:pt idx="66">
                  <c:v>11.6</c:v>
                </c:pt>
                <c:pt idx="67">
                  <c:v>11.7</c:v>
                </c:pt>
                <c:pt idx="68">
                  <c:v>11.8</c:v>
                </c:pt>
                <c:pt idx="69">
                  <c:v>11.9</c:v>
                </c:pt>
                <c:pt idx="70">
                  <c:v>12</c:v>
                </c:pt>
                <c:pt idx="71">
                  <c:v>12.1</c:v>
                </c:pt>
                <c:pt idx="72">
                  <c:v>12.2</c:v>
                </c:pt>
                <c:pt idx="73">
                  <c:v>12.3</c:v>
                </c:pt>
                <c:pt idx="74">
                  <c:v>12.4</c:v>
                </c:pt>
                <c:pt idx="75">
                  <c:v>12.5</c:v>
                </c:pt>
                <c:pt idx="76">
                  <c:v>12.6</c:v>
                </c:pt>
                <c:pt idx="77">
                  <c:v>12.7</c:v>
                </c:pt>
                <c:pt idx="78">
                  <c:v>12.8</c:v>
                </c:pt>
                <c:pt idx="79">
                  <c:v>12.9</c:v>
                </c:pt>
                <c:pt idx="80">
                  <c:v>13</c:v>
                </c:pt>
                <c:pt idx="81">
                  <c:v>13.1</c:v>
                </c:pt>
                <c:pt idx="82">
                  <c:v>13.2</c:v>
                </c:pt>
                <c:pt idx="83">
                  <c:v>13.3</c:v>
                </c:pt>
                <c:pt idx="84">
                  <c:v>13.4</c:v>
                </c:pt>
                <c:pt idx="85">
                  <c:v>13.5</c:v>
                </c:pt>
                <c:pt idx="86">
                  <c:v>13.6</c:v>
                </c:pt>
                <c:pt idx="87">
                  <c:v>13.7</c:v>
                </c:pt>
                <c:pt idx="88">
                  <c:v>13.8</c:v>
                </c:pt>
                <c:pt idx="89">
                  <c:v>13.9</c:v>
                </c:pt>
                <c:pt idx="90">
                  <c:v>14</c:v>
                </c:pt>
                <c:pt idx="91">
                  <c:v>14.1</c:v>
                </c:pt>
                <c:pt idx="92">
                  <c:v>14.2</c:v>
                </c:pt>
                <c:pt idx="93">
                  <c:v>14.3</c:v>
                </c:pt>
                <c:pt idx="94">
                  <c:v>14.4</c:v>
                </c:pt>
                <c:pt idx="95">
                  <c:v>14.5</c:v>
                </c:pt>
                <c:pt idx="96">
                  <c:v>14.6</c:v>
                </c:pt>
                <c:pt idx="97">
                  <c:v>14.7</c:v>
                </c:pt>
                <c:pt idx="98">
                  <c:v>14.8</c:v>
                </c:pt>
                <c:pt idx="99">
                  <c:v>14.9</c:v>
                </c:pt>
                <c:pt idx="100">
                  <c:v>15</c:v>
                </c:pt>
                <c:pt idx="101">
                  <c:v>15.1</c:v>
                </c:pt>
                <c:pt idx="102">
                  <c:v>15.2</c:v>
                </c:pt>
                <c:pt idx="103">
                  <c:v>15.3</c:v>
                </c:pt>
                <c:pt idx="104">
                  <c:v>15.4</c:v>
                </c:pt>
                <c:pt idx="105">
                  <c:v>15.5</c:v>
                </c:pt>
                <c:pt idx="106">
                  <c:v>15.6</c:v>
                </c:pt>
                <c:pt idx="107">
                  <c:v>15.7</c:v>
                </c:pt>
                <c:pt idx="108">
                  <c:v>15.8</c:v>
                </c:pt>
                <c:pt idx="109">
                  <c:v>15.9</c:v>
                </c:pt>
                <c:pt idx="110">
                  <c:v>16</c:v>
                </c:pt>
                <c:pt idx="111">
                  <c:v>16.100000000000001</c:v>
                </c:pt>
                <c:pt idx="112">
                  <c:v>16.2</c:v>
                </c:pt>
                <c:pt idx="113">
                  <c:v>16.3</c:v>
                </c:pt>
                <c:pt idx="114">
                  <c:v>16.399999999999999</c:v>
                </c:pt>
                <c:pt idx="115">
                  <c:v>16.5</c:v>
                </c:pt>
                <c:pt idx="116">
                  <c:v>16.600000000000001</c:v>
                </c:pt>
                <c:pt idx="117">
                  <c:v>16.7</c:v>
                </c:pt>
                <c:pt idx="118">
                  <c:v>16.8</c:v>
                </c:pt>
                <c:pt idx="119">
                  <c:v>16.899999999999999</c:v>
                </c:pt>
                <c:pt idx="120">
                  <c:v>17</c:v>
                </c:pt>
                <c:pt idx="121">
                  <c:v>17.100000000000001</c:v>
                </c:pt>
                <c:pt idx="122">
                  <c:v>17.2</c:v>
                </c:pt>
                <c:pt idx="123">
                  <c:v>17.3</c:v>
                </c:pt>
                <c:pt idx="124">
                  <c:v>17.399999999999999</c:v>
                </c:pt>
                <c:pt idx="125">
                  <c:v>17.5</c:v>
                </c:pt>
                <c:pt idx="126">
                  <c:v>17.600000000000001</c:v>
                </c:pt>
                <c:pt idx="127">
                  <c:v>17.7</c:v>
                </c:pt>
                <c:pt idx="128">
                  <c:v>17.8</c:v>
                </c:pt>
                <c:pt idx="129">
                  <c:v>17.899999999999999</c:v>
                </c:pt>
                <c:pt idx="130">
                  <c:v>18</c:v>
                </c:pt>
                <c:pt idx="131">
                  <c:v>18.100000000000001</c:v>
                </c:pt>
                <c:pt idx="132">
                  <c:v>18.2</c:v>
                </c:pt>
                <c:pt idx="133">
                  <c:v>18.3</c:v>
                </c:pt>
                <c:pt idx="134">
                  <c:v>18.399999999999999</c:v>
                </c:pt>
                <c:pt idx="135">
                  <c:v>18.5</c:v>
                </c:pt>
                <c:pt idx="136">
                  <c:v>18.600000000000001</c:v>
                </c:pt>
                <c:pt idx="137">
                  <c:v>18.7</c:v>
                </c:pt>
                <c:pt idx="138">
                  <c:v>18.8</c:v>
                </c:pt>
                <c:pt idx="139">
                  <c:v>18.899999999999999</c:v>
                </c:pt>
                <c:pt idx="140">
                  <c:v>19</c:v>
                </c:pt>
                <c:pt idx="141">
                  <c:v>19.100000000000001</c:v>
                </c:pt>
                <c:pt idx="142">
                  <c:v>19.2</c:v>
                </c:pt>
                <c:pt idx="143">
                  <c:v>19.3</c:v>
                </c:pt>
                <c:pt idx="144">
                  <c:v>19.399999999999999</c:v>
                </c:pt>
                <c:pt idx="145">
                  <c:v>19.5</c:v>
                </c:pt>
                <c:pt idx="146">
                  <c:v>19.600000000000001</c:v>
                </c:pt>
                <c:pt idx="147">
                  <c:v>19.7</c:v>
                </c:pt>
                <c:pt idx="148">
                  <c:v>19.8</c:v>
                </c:pt>
                <c:pt idx="149">
                  <c:v>19.899999999999999</c:v>
                </c:pt>
                <c:pt idx="150">
                  <c:v>20</c:v>
                </c:pt>
                <c:pt idx="151">
                  <c:v>20.100000000000001</c:v>
                </c:pt>
                <c:pt idx="152">
                  <c:v>20.2</c:v>
                </c:pt>
                <c:pt idx="153">
                  <c:v>20.3</c:v>
                </c:pt>
                <c:pt idx="154">
                  <c:v>20.399999999999999</c:v>
                </c:pt>
                <c:pt idx="155">
                  <c:v>20.5</c:v>
                </c:pt>
                <c:pt idx="156">
                  <c:v>20.6</c:v>
                </c:pt>
                <c:pt idx="157">
                  <c:v>20.7</c:v>
                </c:pt>
                <c:pt idx="158">
                  <c:v>20.8</c:v>
                </c:pt>
                <c:pt idx="159">
                  <c:v>20.9</c:v>
                </c:pt>
                <c:pt idx="160">
                  <c:v>21</c:v>
                </c:pt>
                <c:pt idx="161">
                  <c:v>21.1</c:v>
                </c:pt>
                <c:pt idx="162">
                  <c:v>21.2</c:v>
                </c:pt>
                <c:pt idx="163">
                  <c:v>21.3</c:v>
                </c:pt>
                <c:pt idx="164">
                  <c:v>21.4</c:v>
                </c:pt>
                <c:pt idx="165">
                  <c:v>21.5</c:v>
                </c:pt>
                <c:pt idx="166">
                  <c:v>21.6</c:v>
                </c:pt>
                <c:pt idx="167">
                  <c:v>21.7</c:v>
                </c:pt>
                <c:pt idx="168">
                  <c:v>21.8</c:v>
                </c:pt>
                <c:pt idx="169">
                  <c:v>21.9</c:v>
                </c:pt>
                <c:pt idx="170">
                  <c:v>22</c:v>
                </c:pt>
                <c:pt idx="171">
                  <c:v>22.1</c:v>
                </c:pt>
                <c:pt idx="172">
                  <c:v>22.2</c:v>
                </c:pt>
                <c:pt idx="173">
                  <c:v>22.3</c:v>
                </c:pt>
                <c:pt idx="174">
                  <c:v>22.4</c:v>
                </c:pt>
                <c:pt idx="175">
                  <c:v>22.5</c:v>
                </c:pt>
                <c:pt idx="176">
                  <c:v>22.6</c:v>
                </c:pt>
                <c:pt idx="177">
                  <c:v>22.7</c:v>
                </c:pt>
                <c:pt idx="178">
                  <c:v>22.8</c:v>
                </c:pt>
                <c:pt idx="179">
                  <c:v>22.9</c:v>
                </c:pt>
                <c:pt idx="180">
                  <c:v>23</c:v>
                </c:pt>
                <c:pt idx="181">
                  <c:v>23.1</c:v>
                </c:pt>
                <c:pt idx="182">
                  <c:v>23.2</c:v>
                </c:pt>
                <c:pt idx="183">
                  <c:v>23.3</c:v>
                </c:pt>
                <c:pt idx="184">
                  <c:v>23.4</c:v>
                </c:pt>
                <c:pt idx="185">
                  <c:v>23.5</c:v>
                </c:pt>
                <c:pt idx="186">
                  <c:v>23.6</c:v>
                </c:pt>
                <c:pt idx="187">
                  <c:v>23.7</c:v>
                </c:pt>
                <c:pt idx="188">
                  <c:v>23.8</c:v>
                </c:pt>
                <c:pt idx="189">
                  <c:v>23.9</c:v>
                </c:pt>
                <c:pt idx="190">
                  <c:v>24</c:v>
                </c:pt>
                <c:pt idx="191">
                  <c:v>24.1</c:v>
                </c:pt>
                <c:pt idx="192">
                  <c:v>24.2</c:v>
                </c:pt>
                <c:pt idx="193">
                  <c:v>24.3</c:v>
                </c:pt>
                <c:pt idx="194">
                  <c:v>24.4</c:v>
                </c:pt>
                <c:pt idx="195">
                  <c:v>24.5</c:v>
                </c:pt>
                <c:pt idx="196">
                  <c:v>24.6</c:v>
                </c:pt>
                <c:pt idx="197">
                  <c:v>24.7</c:v>
                </c:pt>
                <c:pt idx="198">
                  <c:v>24.8</c:v>
                </c:pt>
                <c:pt idx="199">
                  <c:v>24.9</c:v>
                </c:pt>
                <c:pt idx="200">
                  <c:v>25</c:v>
                </c:pt>
                <c:pt idx="201">
                  <c:v>25.1</c:v>
                </c:pt>
                <c:pt idx="202">
                  <c:v>25.2</c:v>
                </c:pt>
                <c:pt idx="203">
                  <c:v>25.3</c:v>
                </c:pt>
                <c:pt idx="204">
                  <c:v>25.4</c:v>
                </c:pt>
                <c:pt idx="205">
                  <c:v>25.5</c:v>
                </c:pt>
                <c:pt idx="206">
                  <c:v>25.6</c:v>
                </c:pt>
                <c:pt idx="207">
                  <c:v>25.7</c:v>
                </c:pt>
                <c:pt idx="208">
                  <c:v>25.8</c:v>
                </c:pt>
                <c:pt idx="209">
                  <c:v>25.9</c:v>
                </c:pt>
                <c:pt idx="210">
                  <c:v>26</c:v>
                </c:pt>
                <c:pt idx="211">
                  <c:v>26.1</c:v>
                </c:pt>
                <c:pt idx="212">
                  <c:v>26.2</c:v>
                </c:pt>
                <c:pt idx="213">
                  <c:v>26.3</c:v>
                </c:pt>
                <c:pt idx="214">
                  <c:v>26.4</c:v>
                </c:pt>
                <c:pt idx="215">
                  <c:v>26.5</c:v>
                </c:pt>
                <c:pt idx="216">
                  <c:v>26.6</c:v>
                </c:pt>
                <c:pt idx="217">
                  <c:v>26.7</c:v>
                </c:pt>
                <c:pt idx="218">
                  <c:v>26.8</c:v>
                </c:pt>
                <c:pt idx="219">
                  <c:v>26.9</c:v>
                </c:pt>
                <c:pt idx="220">
                  <c:v>27</c:v>
                </c:pt>
                <c:pt idx="221">
                  <c:v>27.1</c:v>
                </c:pt>
                <c:pt idx="222">
                  <c:v>27.2</c:v>
                </c:pt>
                <c:pt idx="223">
                  <c:v>27.3</c:v>
                </c:pt>
                <c:pt idx="224">
                  <c:v>27.4</c:v>
                </c:pt>
                <c:pt idx="225">
                  <c:v>27.5</c:v>
                </c:pt>
                <c:pt idx="226">
                  <c:v>27.6</c:v>
                </c:pt>
                <c:pt idx="227">
                  <c:v>27.7</c:v>
                </c:pt>
                <c:pt idx="228">
                  <c:v>27.8</c:v>
                </c:pt>
                <c:pt idx="229">
                  <c:v>27.9</c:v>
                </c:pt>
                <c:pt idx="230">
                  <c:v>28</c:v>
                </c:pt>
                <c:pt idx="231">
                  <c:v>28.1</c:v>
                </c:pt>
                <c:pt idx="232">
                  <c:v>28.2</c:v>
                </c:pt>
                <c:pt idx="233">
                  <c:v>28.3</c:v>
                </c:pt>
                <c:pt idx="234">
                  <c:v>28.4</c:v>
                </c:pt>
                <c:pt idx="235">
                  <c:v>28.5</c:v>
                </c:pt>
                <c:pt idx="236">
                  <c:v>28.6</c:v>
                </c:pt>
                <c:pt idx="237">
                  <c:v>28.7</c:v>
                </c:pt>
                <c:pt idx="238">
                  <c:v>28.8</c:v>
                </c:pt>
                <c:pt idx="239">
                  <c:v>28.9</c:v>
                </c:pt>
                <c:pt idx="240">
                  <c:v>29</c:v>
                </c:pt>
                <c:pt idx="241">
                  <c:v>29.1</c:v>
                </c:pt>
                <c:pt idx="242">
                  <c:v>29.2</c:v>
                </c:pt>
                <c:pt idx="243">
                  <c:v>29.3</c:v>
                </c:pt>
                <c:pt idx="244">
                  <c:v>29.4</c:v>
                </c:pt>
                <c:pt idx="245">
                  <c:v>29.5</c:v>
                </c:pt>
                <c:pt idx="246">
                  <c:v>29.6</c:v>
                </c:pt>
                <c:pt idx="247">
                  <c:v>29.7</c:v>
                </c:pt>
                <c:pt idx="248">
                  <c:v>29.8</c:v>
                </c:pt>
                <c:pt idx="249">
                  <c:v>29.9</c:v>
                </c:pt>
                <c:pt idx="250">
                  <c:v>30</c:v>
                </c:pt>
                <c:pt idx="251">
                  <c:v>30.1</c:v>
                </c:pt>
                <c:pt idx="252">
                  <c:v>30.2</c:v>
                </c:pt>
                <c:pt idx="253">
                  <c:v>30.3</c:v>
                </c:pt>
                <c:pt idx="254">
                  <c:v>30.4</c:v>
                </c:pt>
                <c:pt idx="255">
                  <c:v>30.5</c:v>
                </c:pt>
                <c:pt idx="256">
                  <c:v>30.6</c:v>
                </c:pt>
                <c:pt idx="257">
                  <c:v>30.7</c:v>
                </c:pt>
                <c:pt idx="258">
                  <c:v>30.8</c:v>
                </c:pt>
                <c:pt idx="259">
                  <c:v>30.9</c:v>
                </c:pt>
                <c:pt idx="260">
                  <c:v>31</c:v>
                </c:pt>
                <c:pt idx="261">
                  <c:v>31.1</c:v>
                </c:pt>
                <c:pt idx="262">
                  <c:v>31.2</c:v>
                </c:pt>
                <c:pt idx="263">
                  <c:v>31.3</c:v>
                </c:pt>
                <c:pt idx="264">
                  <c:v>31.4</c:v>
                </c:pt>
                <c:pt idx="265">
                  <c:v>31.5</c:v>
                </c:pt>
                <c:pt idx="266">
                  <c:v>31.6</c:v>
                </c:pt>
                <c:pt idx="267">
                  <c:v>31.7</c:v>
                </c:pt>
                <c:pt idx="268">
                  <c:v>31.8</c:v>
                </c:pt>
                <c:pt idx="269">
                  <c:v>31.9</c:v>
                </c:pt>
                <c:pt idx="270">
                  <c:v>32</c:v>
                </c:pt>
                <c:pt idx="271">
                  <c:v>32.1</c:v>
                </c:pt>
                <c:pt idx="272">
                  <c:v>32.200000000000003</c:v>
                </c:pt>
                <c:pt idx="273">
                  <c:v>32.299999999999997</c:v>
                </c:pt>
                <c:pt idx="274">
                  <c:v>32.4</c:v>
                </c:pt>
                <c:pt idx="275">
                  <c:v>32.5</c:v>
                </c:pt>
                <c:pt idx="276">
                  <c:v>32.6</c:v>
                </c:pt>
                <c:pt idx="277">
                  <c:v>32.700000000000003</c:v>
                </c:pt>
                <c:pt idx="278">
                  <c:v>32.799999999999997</c:v>
                </c:pt>
                <c:pt idx="279">
                  <c:v>32.9</c:v>
                </c:pt>
                <c:pt idx="280">
                  <c:v>33</c:v>
                </c:pt>
                <c:pt idx="281">
                  <c:v>33.1</c:v>
                </c:pt>
                <c:pt idx="282">
                  <c:v>33.200000000000003</c:v>
                </c:pt>
                <c:pt idx="283">
                  <c:v>33.299999999999997</c:v>
                </c:pt>
                <c:pt idx="284">
                  <c:v>33.4</c:v>
                </c:pt>
                <c:pt idx="285">
                  <c:v>33.5</c:v>
                </c:pt>
                <c:pt idx="286">
                  <c:v>33.6</c:v>
                </c:pt>
                <c:pt idx="287">
                  <c:v>33.700000000000003</c:v>
                </c:pt>
                <c:pt idx="288">
                  <c:v>33.799999999999997</c:v>
                </c:pt>
                <c:pt idx="289">
                  <c:v>33.9</c:v>
                </c:pt>
                <c:pt idx="290">
                  <c:v>34</c:v>
                </c:pt>
                <c:pt idx="291">
                  <c:v>34.1</c:v>
                </c:pt>
                <c:pt idx="292">
                  <c:v>34.200000000000003</c:v>
                </c:pt>
                <c:pt idx="293">
                  <c:v>34.299999999999997</c:v>
                </c:pt>
                <c:pt idx="294">
                  <c:v>34.4</c:v>
                </c:pt>
                <c:pt idx="295">
                  <c:v>34.5</c:v>
                </c:pt>
                <c:pt idx="296">
                  <c:v>34.6</c:v>
                </c:pt>
                <c:pt idx="297">
                  <c:v>34.700000000000003</c:v>
                </c:pt>
                <c:pt idx="298">
                  <c:v>34.799999999999997</c:v>
                </c:pt>
                <c:pt idx="299">
                  <c:v>34.9</c:v>
                </c:pt>
                <c:pt idx="300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DB-494E-95F7-485732578FB8}"/>
            </c:ext>
          </c:extLst>
        </c:ser>
        <c:ser>
          <c:idx val="4"/>
          <c:order val="4"/>
          <c:tx>
            <c:strRef>
              <c:f>TEMP!$G$1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TEMP!$A$2:$A$302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TEMP!$G$2:$G$302</c:f>
              <c:numCache>
                <c:formatCode>General</c:formatCode>
                <c:ptCount val="301"/>
                <c:pt idx="0">
                  <c:v>10</c:v>
                </c:pt>
                <c:pt idx="1">
                  <c:v>10.1</c:v>
                </c:pt>
                <c:pt idx="2">
                  <c:v>10.199999999999999</c:v>
                </c:pt>
                <c:pt idx="3">
                  <c:v>10.3</c:v>
                </c:pt>
                <c:pt idx="4">
                  <c:v>10.4</c:v>
                </c:pt>
                <c:pt idx="5">
                  <c:v>10.5</c:v>
                </c:pt>
                <c:pt idx="6">
                  <c:v>10.6</c:v>
                </c:pt>
                <c:pt idx="7">
                  <c:v>10.7</c:v>
                </c:pt>
                <c:pt idx="8">
                  <c:v>10.8</c:v>
                </c:pt>
                <c:pt idx="9">
                  <c:v>10.9</c:v>
                </c:pt>
                <c:pt idx="10">
                  <c:v>11</c:v>
                </c:pt>
                <c:pt idx="11">
                  <c:v>11.1</c:v>
                </c:pt>
                <c:pt idx="12">
                  <c:v>11.2</c:v>
                </c:pt>
                <c:pt idx="13">
                  <c:v>11.3</c:v>
                </c:pt>
                <c:pt idx="14">
                  <c:v>11.4</c:v>
                </c:pt>
                <c:pt idx="15">
                  <c:v>11.5</c:v>
                </c:pt>
                <c:pt idx="16">
                  <c:v>11.6</c:v>
                </c:pt>
                <c:pt idx="17">
                  <c:v>11.7</c:v>
                </c:pt>
                <c:pt idx="18">
                  <c:v>11.8</c:v>
                </c:pt>
                <c:pt idx="19">
                  <c:v>11.9</c:v>
                </c:pt>
                <c:pt idx="20">
                  <c:v>12</c:v>
                </c:pt>
                <c:pt idx="21">
                  <c:v>12.1</c:v>
                </c:pt>
                <c:pt idx="22">
                  <c:v>12.2</c:v>
                </c:pt>
                <c:pt idx="23">
                  <c:v>12.3</c:v>
                </c:pt>
                <c:pt idx="24">
                  <c:v>12.4</c:v>
                </c:pt>
                <c:pt idx="25">
                  <c:v>12.5</c:v>
                </c:pt>
                <c:pt idx="26">
                  <c:v>12.6</c:v>
                </c:pt>
                <c:pt idx="27">
                  <c:v>12.7</c:v>
                </c:pt>
                <c:pt idx="28">
                  <c:v>12.8</c:v>
                </c:pt>
                <c:pt idx="29">
                  <c:v>12.9</c:v>
                </c:pt>
                <c:pt idx="30">
                  <c:v>13</c:v>
                </c:pt>
                <c:pt idx="31">
                  <c:v>13.1</c:v>
                </c:pt>
                <c:pt idx="32">
                  <c:v>13.2</c:v>
                </c:pt>
                <c:pt idx="33">
                  <c:v>13.3</c:v>
                </c:pt>
                <c:pt idx="34">
                  <c:v>13.4</c:v>
                </c:pt>
                <c:pt idx="35">
                  <c:v>13.5</c:v>
                </c:pt>
                <c:pt idx="36">
                  <c:v>13.6</c:v>
                </c:pt>
                <c:pt idx="37">
                  <c:v>13.7</c:v>
                </c:pt>
                <c:pt idx="38">
                  <c:v>13.8</c:v>
                </c:pt>
                <c:pt idx="39">
                  <c:v>13.9</c:v>
                </c:pt>
                <c:pt idx="40">
                  <c:v>14</c:v>
                </c:pt>
                <c:pt idx="41">
                  <c:v>14.1</c:v>
                </c:pt>
                <c:pt idx="42">
                  <c:v>14.2</c:v>
                </c:pt>
                <c:pt idx="43">
                  <c:v>14.3</c:v>
                </c:pt>
                <c:pt idx="44">
                  <c:v>14.4</c:v>
                </c:pt>
                <c:pt idx="45">
                  <c:v>14.5</c:v>
                </c:pt>
                <c:pt idx="46">
                  <c:v>14.6</c:v>
                </c:pt>
                <c:pt idx="47">
                  <c:v>14.7</c:v>
                </c:pt>
                <c:pt idx="48">
                  <c:v>14.8</c:v>
                </c:pt>
                <c:pt idx="49">
                  <c:v>14.9</c:v>
                </c:pt>
                <c:pt idx="50">
                  <c:v>15</c:v>
                </c:pt>
                <c:pt idx="51">
                  <c:v>15.1</c:v>
                </c:pt>
                <c:pt idx="52">
                  <c:v>15.2</c:v>
                </c:pt>
                <c:pt idx="53">
                  <c:v>15.3</c:v>
                </c:pt>
                <c:pt idx="54">
                  <c:v>15.4</c:v>
                </c:pt>
                <c:pt idx="55">
                  <c:v>15.5</c:v>
                </c:pt>
                <c:pt idx="56">
                  <c:v>15.6</c:v>
                </c:pt>
                <c:pt idx="57">
                  <c:v>15.7</c:v>
                </c:pt>
                <c:pt idx="58">
                  <c:v>15.8</c:v>
                </c:pt>
                <c:pt idx="59">
                  <c:v>15.9</c:v>
                </c:pt>
                <c:pt idx="60">
                  <c:v>16</c:v>
                </c:pt>
                <c:pt idx="61">
                  <c:v>16.100000000000001</c:v>
                </c:pt>
                <c:pt idx="62">
                  <c:v>16.2</c:v>
                </c:pt>
                <c:pt idx="63">
                  <c:v>16.3</c:v>
                </c:pt>
                <c:pt idx="64">
                  <c:v>16.399999999999999</c:v>
                </c:pt>
                <c:pt idx="65">
                  <c:v>16.5</c:v>
                </c:pt>
                <c:pt idx="66">
                  <c:v>16.600000000000001</c:v>
                </c:pt>
                <c:pt idx="67">
                  <c:v>16.7</c:v>
                </c:pt>
                <c:pt idx="68">
                  <c:v>16.8</c:v>
                </c:pt>
                <c:pt idx="69">
                  <c:v>16.899999999999999</c:v>
                </c:pt>
                <c:pt idx="70">
                  <c:v>17</c:v>
                </c:pt>
                <c:pt idx="71">
                  <c:v>17.100000000000001</c:v>
                </c:pt>
                <c:pt idx="72">
                  <c:v>17.2</c:v>
                </c:pt>
                <c:pt idx="73">
                  <c:v>17.3</c:v>
                </c:pt>
                <c:pt idx="74">
                  <c:v>17.399999999999999</c:v>
                </c:pt>
                <c:pt idx="75">
                  <c:v>17.5</c:v>
                </c:pt>
                <c:pt idx="76">
                  <c:v>17.600000000000001</c:v>
                </c:pt>
                <c:pt idx="77">
                  <c:v>17.7</c:v>
                </c:pt>
                <c:pt idx="78">
                  <c:v>17.8</c:v>
                </c:pt>
                <c:pt idx="79">
                  <c:v>17.899999999999999</c:v>
                </c:pt>
                <c:pt idx="80">
                  <c:v>18</c:v>
                </c:pt>
                <c:pt idx="81">
                  <c:v>18.100000000000001</c:v>
                </c:pt>
                <c:pt idx="82">
                  <c:v>18.2</c:v>
                </c:pt>
                <c:pt idx="83">
                  <c:v>18.3</c:v>
                </c:pt>
                <c:pt idx="84">
                  <c:v>18.399999999999999</c:v>
                </c:pt>
                <c:pt idx="85">
                  <c:v>18.5</c:v>
                </c:pt>
                <c:pt idx="86">
                  <c:v>18.600000000000001</c:v>
                </c:pt>
                <c:pt idx="87">
                  <c:v>18.7</c:v>
                </c:pt>
                <c:pt idx="88">
                  <c:v>18.8</c:v>
                </c:pt>
                <c:pt idx="89">
                  <c:v>18.899999999999999</c:v>
                </c:pt>
                <c:pt idx="90">
                  <c:v>19</c:v>
                </c:pt>
                <c:pt idx="91">
                  <c:v>19.100000000000001</c:v>
                </c:pt>
                <c:pt idx="92">
                  <c:v>19.2</c:v>
                </c:pt>
                <c:pt idx="93">
                  <c:v>19.3</c:v>
                </c:pt>
                <c:pt idx="94">
                  <c:v>19.399999999999999</c:v>
                </c:pt>
                <c:pt idx="95">
                  <c:v>19.5</c:v>
                </c:pt>
                <c:pt idx="96">
                  <c:v>19.600000000000001</c:v>
                </c:pt>
                <c:pt idx="97">
                  <c:v>19.7</c:v>
                </c:pt>
                <c:pt idx="98">
                  <c:v>19.8</c:v>
                </c:pt>
                <c:pt idx="99">
                  <c:v>19.899999999999999</c:v>
                </c:pt>
                <c:pt idx="100">
                  <c:v>20</c:v>
                </c:pt>
                <c:pt idx="101">
                  <c:v>20.100000000000001</c:v>
                </c:pt>
                <c:pt idx="102">
                  <c:v>20.2</c:v>
                </c:pt>
                <c:pt idx="103">
                  <c:v>20.3</c:v>
                </c:pt>
                <c:pt idx="104">
                  <c:v>20.399999999999999</c:v>
                </c:pt>
                <c:pt idx="105">
                  <c:v>20.5</c:v>
                </c:pt>
                <c:pt idx="106">
                  <c:v>20.6</c:v>
                </c:pt>
                <c:pt idx="107">
                  <c:v>20.7</c:v>
                </c:pt>
                <c:pt idx="108">
                  <c:v>20.8</c:v>
                </c:pt>
                <c:pt idx="109">
                  <c:v>20.9</c:v>
                </c:pt>
                <c:pt idx="110">
                  <c:v>21</c:v>
                </c:pt>
                <c:pt idx="111">
                  <c:v>21.1</c:v>
                </c:pt>
                <c:pt idx="112">
                  <c:v>21.2</c:v>
                </c:pt>
                <c:pt idx="113">
                  <c:v>21.3</c:v>
                </c:pt>
                <c:pt idx="114">
                  <c:v>21.4</c:v>
                </c:pt>
                <c:pt idx="115">
                  <c:v>21.5</c:v>
                </c:pt>
                <c:pt idx="116">
                  <c:v>21.6</c:v>
                </c:pt>
                <c:pt idx="117">
                  <c:v>21.7</c:v>
                </c:pt>
                <c:pt idx="118">
                  <c:v>21.8</c:v>
                </c:pt>
                <c:pt idx="119">
                  <c:v>21.9</c:v>
                </c:pt>
                <c:pt idx="120">
                  <c:v>22</c:v>
                </c:pt>
                <c:pt idx="121">
                  <c:v>22.1</c:v>
                </c:pt>
                <c:pt idx="122">
                  <c:v>22.2</c:v>
                </c:pt>
                <c:pt idx="123">
                  <c:v>22.3</c:v>
                </c:pt>
                <c:pt idx="124">
                  <c:v>22.4</c:v>
                </c:pt>
                <c:pt idx="125">
                  <c:v>22.5</c:v>
                </c:pt>
                <c:pt idx="126">
                  <c:v>22.6</c:v>
                </c:pt>
                <c:pt idx="127">
                  <c:v>22.7</c:v>
                </c:pt>
                <c:pt idx="128">
                  <c:v>22.8</c:v>
                </c:pt>
                <c:pt idx="129">
                  <c:v>22.9</c:v>
                </c:pt>
                <c:pt idx="130">
                  <c:v>23</c:v>
                </c:pt>
                <c:pt idx="131">
                  <c:v>23.1</c:v>
                </c:pt>
                <c:pt idx="132">
                  <c:v>23.2</c:v>
                </c:pt>
                <c:pt idx="133">
                  <c:v>23.3</c:v>
                </c:pt>
                <c:pt idx="134">
                  <c:v>23.4</c:v>
                </c:pt>
                <c:pt idx="135">
                  <c:v>23.5</c:v>
                </c:pt>
                <c:pt idx="136">
                  <c:v>23.6</c:v>
                </c:pt>
                <c:pt idx="137">
                  <c:v>23.7</c:v>
                </c:pt>
                <c:pt idx="138">
                  <c:v>23.8</c:v>
                </c:pt>
                <c:pt idx="139">
                  <c:v>23.9</c:v>
                </c:pt>
                <c:pt idx="140">
                  <c:v>24</c:v>
                </c:pt>
                <c:pt idx="141">
                  <c:v>24.1</c:v>
                </c:pt>
                <c:pt idx="142">
                  <c:v>24.2</c:v>
                </c:pt>
                <c:pt idx="143">
                  <c:v>24.3</c:v>
                </c:pt>
                <c:pt idx="144">
                  <c:v>24.4</c:v>
                </c:pt>
                <c:pt idx="145">
                  <c:v>24.5</c:v>
                </c:pt>
                <c:pt idx="146">
                  <c:v>24.6</c:v>
                </c:pt>
                <c:pt idx="147">
                  <c:v>24.7</c:v>
                </c:pt>
                <c:pt idx="148">
                  <c:v>24.8</c:v>
                </c:pt>
                <c:pt idx="149">
                  <c:v>24.9</c:v>
                </c:pt>
                <c:pt idx="150">
                  <c:v>25</c:v>
                </c:pt>
                <c:pt idx="151">
                  <c:v>25.1</c:v>
                </c:pt>
                <c:pt idx="152">
                  <c:v>25.2</c:v>
                </c:pt>
                <c:pt idx="153">
                  <c:v>25.3</c:v>
                </c:pt>
                <c:pt idx="154">
                  <c:v>25.4</c:v>
                </c:pt>
                <c:pt idx="155">
                  <c:v>25.5</c:v>
                </c:pt>
                <c:pt idx="156">
                  <c:v>25.6</c:v>
                </c:pt>
                <c:pt idx="157">
                  <c:v>25.7</c:v>
                </c:pt>
                <c:pt idx="158">
                  <c:v>25.8</c:v>
                </c:pt>
                <c:pt idx="159">
                  <c:v>25.9</c:v>
                </c:pt>
                <c:pt idx="160">
                  <c:v>26</c:v>
                </c:pt>
                <c:pt idx="161">
                  <c:v>26.1</c:v>
                </c:pt>
                <c:pt idx="162">
                  <c:v>26.2</c:v>
                </c:pt>
                <c:pt idx="163">
                  <c:v>26.3</c:v>
                </c:pt>
                <c:pt idx="164">
                  <c:v>26.4</c:v>
                </c:pt>
                <c:pt idx="165">
                  <c:v>26.5</c:v>
                </c:pt>
                <c:pt idx="166">
                  <c:v>26.6</c:v>
                </c:pt>
                <c:pt idx="167">
                  <c:v>26.7</c:v>
                </c:pt>
                <c:pt idx="168">
                  <c:v>26.8</c:v>
                </c:pt>
                <c:pt idx="169">
                  <c:v>26.9</c:v>
                </c:pt>
                <c:pt idx="170">
                  <c:v>27</c:v>
                </c:pt>
                <c:pt idx="171">
                  <c:v>27.1</c:v>
                </c:pt>
                <c:pt idx="172">
                  <c:v>27.2</c:v>
                </c:pt>
                <c:pt idx="173">
                  <c:v>27.3</c:v>
                </c:pt>
                <c:pt idx="174">
                  <c:v>27.4</c:v>
                </c:pt>
                <c:pt idx="175">
                  <c:v>27.5</c:v>
                </c:pt>
                <c:pt idx="176">
                  <c:v>27.6</c:v>
                </c:pt>
                <c:pt idx="177">
                  <c:v>27.7</c:v>
                </c:pt>
                <c:pt idx="178">
                  <c:v>27.8</c:v>
                </c:pt>
                <c:pt idx="179">
                  <c:v>27.9</c:v>
                </c:pt>
                <c:pt idx="180">
                  <c:v>28</c:v>
                </c:pt>
                <c:pt idx="181">
                  <c:v>28.1</c:v>
                </c:pt>
                <c:pt idx="182">
                  <c:v>28.2</c:v>
                </c:pt>
                <c:pt idx="183">
                  <c:v>28.3</c:v>
                </c:pt>
                <c:pt idx="184">
                  <c:v>28.4</c:v>
                </c:pt>
                <c:pt idx="185">
                  <c:v>28.5</c:v>
                </c:pt>
                <c:pt idx="186">
                  <c:v>28.6</c:v>
                </c:pt>
                <c:pt idx="187">
                  <c:v>28.7</c:v>
                </c:pt>
                <c:pt idx="188">
                  <c:v>28.8</c:v>
                </c:pt>
                <c:pt idx="189">
                  <c:v>28.9</c:v>
                </c:pt>
                <c:pt idx="190">
                  <c:v>29</c:v>
                </c:pt>
                <c:pt idx="191">
                  <c:v>29.1</c:v>
                </c:pt>
                <c:pt idx="192">
                  <c:v>29.2</c:v>
                </c:pt>
                <c:pt idx="193">
                  <c:v>29.3</c:v>
                </c:pt>
                <c:pt idx="194">
                  <c:v>29.4</c:v>
                </c:pt>
                <c:pt idx="195">
                  <c:v>29.5</c:v>
                </c:pt>
                <c:pt idx="196">
                  <c:v>29.6</c:v>
                </c:pt>
                <c:pt idx="197">
                  <c:v>29.7</c:v>
                </c:pt>
                <c:pt idx="198">
                  <c:v>29.8</c:v>
                </c:pt>
                <c:pt idx="199">
                  <c:v>29.9</c:v>
                </c:pt>
                <c:pt idx="200">
                  <c:v>30</c:v>
                </c:pt>
                <c:pt idx="201">
                  <c:v>30.1</c:v>
                </c:pt>
                <c:pt idx="202">
                  <c:v>30.2</c:v>
                </c:pt>
                <c:pt idx="203">
                  <c:v>30.3</c:v>
                </c:pt>
                <c:pt idx="204">
                  <c:v>30.4</c:v>
                </c:pt>
                <c:pt idx="205">
                  <c:v>30.5</c:v>
                </c:pt>
                <c:pt idx="206">
                  <c:v>30.6</c:v>
                </c:pt>
                <c:pt idx="207">
                  <c:v>30.7</c:v>
                </c:pt>
                <c:pt idx="208">
                  <c:v>30.8</c:v>
                </c:pt>
                <c:pt idx="209">
                  <c:v>30.9</c:v>
                </c:pt>
                <c:pt idx="210">
                  <c:v>31</c:v>
                </c:pt>
                <c:pt idx="211">
                  <c:v>31.1</c:v>
                </c:pt>
                <c:pt idx="212">
                  <c:v>31.2</c:v>
                </c:pt>
                <c:pt idx="213">
                  <c:v>31.3</c:v>
                </c:pt>
                <c:pt idx="214">
                  <c:v>31.4</c:v>
                </c:pt>
                <c:pt idx="215">
                  <c:v>31.5</c:v>
                </c:pt>
                <c:pt idx="216">
                  <c:v>31.6</c:v>
                </c:pt>
                <c:pt idx="217">
                  <c:v>31.7</c:v>
                </c:pt>
                <c:pt idx="218">
                  <c:v>31.8</c:v>
                </c:pt>
                <c:pt idx="219">
                  <c:v>31.9</c:v>
                </c:pt>
                <c:pt idx="220">
                  <c:v>32</c:v>
                </c:pt>
                <c:pt idx="221">
                  <c:v>32.1</c:v>
                </c:pt>
                <c:pt idx="222">
                  <c:v>32.200000000000003</c:v>
                </c:pt>
                <c:pt idx="223">
                  <c:v>32.299999999999997</c:v>
                </c:pt>
                <c:pt idx="224">
                  <c:v>32.4</c:v>
                </c:pt>
                <c:pt idx="225">
                  <c:v>32.5</c:v>
                </c:pt>
                <c:pt idx="226">
                  <c:v>32.6</c:v>
                </c:pt>
                <c:pt idx="227">
                  <c:v>32.700000000000003</c:v>
                </c:pt>
                <c:pt idx="228">
                  <c:v>32.799999999999997</c:v>
                </c:pt>
                <c:pt idx="229">
                  <c:v>32.9</c:v>
                </c:pt>
                <c:pt idx="230">
                  <c:v>33</c:v>
                </c:pt>
                <c:pt idx="231">
                  <c:v>33.1</c:v>
                </c:pt>
                <c:pt idx="232">
                  <c:v>33.200000000000003</c:v>
                </c:pt>
                <c:pt idx="233">
                  <c:v>33.299999999999997</c:v>
                </c:pt>
                <c:pt idx="234">
                  <c:v>33.4</c:v>
                </c:pt>
                <c:pt idx="235">
                  <c:v>33.5</c:v>
                </c:pt>
                <c:pt idx="236">
                  <c:v>33.6</c:v>
                </c:pt>
                <c:pt idx="237">
                  <c:v>33.700000000000003</c:v>
                </c:pt>
                <c:pt idx="238">
                  <c:v>33.799999999999997</c:v>
                </c:pt>
                <c:pt idx="239">
                  <c:v>33.9</c:v>
                </c:pt>
                <c:pt idx="240">
                  <c:v>34</c:v>
                </c:pt>
                <c:pt idx="241">
                  <c:v>34.1</c:v>
                </c:pt>
                <c:pt idx="242">
                  <c:v>34.200000000000003</c:v>
                </c:pt>
                <c:pt idx="243">
                  <c:v>34.299999999999997</c:v>
                </c:pt>
                <c:pt idx="244">
                  <c:v>34.4</c:v>
                </c:pt>
                <c:pt idx="245">
                  <c:v>34.5</c:v>
                </c:pt>
                <c:pt idx="246">
                  <c:v>34.6</c:v>
                </c:pt>
                <c:pt idx="247">
                  <c:v>34.700000000000003</c:v>
                </c:pt>
                <c:pt idx="248">
                  <c:v>34.799999999999997</c:v>
                </c:pt>
                <c:pt idx="249">
                  <c:v>34.9</c:v>
                </c:pt>
                <c:pt idx="250">
                  <c:v>35</c:v>
                </c:pt>
                <c:pt idx="251">
                  <c:v>35.1</c:v>
                </c:pt>
                <c:pt idx="252">
                  <c:v>35.200000000000003</c:v>
                </c:pt>
                <c:pt idx="253">
                  <c:v>35.299999999999997</c:v>
                </c:pt>
                <c:pt idx="254">
                  <c:v>35.4</c:v>
                </c:pt>
                <c:pt idx="255">
                  <c:v>35.5</c:v>
                </c:pt>
                <c:pt idx="256">
                  <c:v>35.6</c:v>
                </c:pt>
                <c:pt idx="257">
                  <c:v>35.700000000000003</c:v>
                </c:pt>
                <c:pt idx="258">
                  <c:v>35.799999999999997</c:v>
                </c:pt>
                <c:pt idx="259">
                  <c:v>35.9</c:v>
                </c:pt>
                <c:pt idx="260">
                  <c:v>36</c:v>
                </c:pt>
                <c:pt idx="261">
                  <c:v>36.1</c:v>
                </c:pt>
                <c:pt idx="262">
                  <c:v>36.200000000000003</c:v>
                </c:pt>
                <c:pt idx="263">
                  <c:v>36.299999999999997</c:v>
                </c:pt>
                <c:pt idx="264">
                  <c:v>36.4</c:v>
                </c:pt>
                <c:pt idx="265">
                  <c:v>36.5</c:v>
                </c:pt>
                <c:pt idx="266">
                  <c:v>36.6</c:v>
                </c:pt>
                <c:pt idx="267">
                  <c:v>36.700000000000003</c:v>
                </c:pt>
                <c:pt idx="268">
                  <c:v>36.799999999999997</c:v>
                </c:pt>
                <c:pt idx="269">
                  <c:v>36.9</c:v>
                </c:pt>
                <c:pt idx="270">
                  <c:v>37</c:v>
                </c:pt>
                <c:pt idx="271">
                  <c:v>37.1</c:v>
                </c:pt>
                <c:pt idx="272">
                  <c:v>37.200000000000003</c:v>
                </c:pt>
                <c:pt idx="273">
                  <c:v>37.299999999999997</c:v>
                </c:pt>
                <c:pt idx="274">
                  <c:v>37.4</c:v>
                </c:pt>
                <c:pt idx="275">
                  <c:v>37.5</c:v>
                </c:pt>
                <c:pt idx="276">
                  <c:v>37.6</c:v>
                </c:pt>
                <c:pt idx="277">
                  <c:v>37.700000000000003</c:v>
                </c:pt>
                <c:pt idx="278">
                  <c:v>37.799999999999997</c:v>
                </c:pt>
                <c:pt idx="279">
                  <c:v>37.9</c:v>
                </c:pt>
                <c:pt idx="280">
                  <c:v>38</c:v>
                </c:pt>
                <c:pt idx="281">
                  <c:v>38.1</c:v>
                </c:pt>
                <c:pt idx="282">
                  <c:v>38.200000000000003</c:v>
                </c:pt>
                <c:pt idx="283">
                  <c:v>38.299999999999997</c:v>
                </c:pt>
                <c:pt idx="284">
                  <c:v>38.4</c:v>
                </c:pt>
                <c:pt idx="285">
                  <c:v>38.5</c:v>
                </c:pt>
                <c:pt idx="286">
                  <c:v>38.6</c:v>
                </c:pt>
                <c:pt idx="287">
                  <c:v>38.700000000000003</c:v>
                </c:pt>
                <c:pt idx="288">
                  <c:v>38.799999999999997</c:v>
                </c:pt>
                <c:pt idx="289">
                  <c:v>38.9</c:v>
                </c:pt>
                <c:pt idx="290">
                  <c:v>39</c:v>
                </c:pt>
                <c:pt idx="291">
                  <c:v>39.1</c:v>
                </c:pt>
                <c:pt idx="292">
                  <c:v>39.200000000000003</c:v>
                </c:pt>
                <c:pt idx="293">
                  <c:v>39.299999999999997</c:v>
                </c:pt>
                <c:pt idx="294">
                  <c:v>39.4</c:v>
                </c:pt>
                <c:pt idx="295">
                  <c:v>39.5</c:v>
                </c:pt>
                <c:pt idx="296">
                  <c:v>39.6</c:v>
                </c:pt>
                <c:pt idx="297">
                  <c:v>39.700000000000003</c:v>
                </c:pt>
                <c:pt idx="298">
                  <c:v>39.799999999999997</c:v>
                </c:pt>
                <c:pt idx="299">
                  <c:v>39.9</c:v>
                </c:pt>
                <c:pt idx="30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0DB-494E-95F7-485732578FB8}"/>
            </c:ext>
          </c:extLst>
        </c:ser>
        <c:ser>
          <c:idx val="5"/>
          <c:order val="5"/>
          <c:tx>
            <c:strRef>
              <c:f>TEMP!$B$1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TEMP!$B$2:$B$302</c:f>
              <c:numCache>
                <c:formatCode>General</c:formatCode>
                <c:ptCount val="30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  <c:pt idx="61">
                  <c:v>3.05</c:v>
                </c:pt>
                <c:pt idx="62">
                  <c:v>3.1</c:v>
                </c:pt>
                <c:pt idx="63">
                  <c:v>3.15</c:v>
                </c:pt>
                <c:pt idx="64">
                  <c:v>3.2</c:v>
                </c:pt>
                <c:pt idx="65">
                  <c:v>3.25</c:v>
                </c:pt>
                <c:pt idx="66">
                  <c:v>3.3</c:v>
                </c:pt>
                <c:pt idx="67">
                  <c:v>3.35</c:v>
                </c:pt>
                <c:pt idx="68">
                  <c:v>3.4</c:v>
                </c:pt>
                <c:pt idx="69">
                  <c:v>3.45</c:v>
                </c:pt>
                <c:pt idx="70">
                  <c:v>3.5</c:v>
                </c:pt>
                <c:pt idx="71">
                  <c:v>3.55</c:v>
                </c:pt>
                <c:pt idx="72">
                  <c:v>3.6</c:v>
                </c:pt>
                <c:pt idx="73">
                  <c:v>3.65</c:v>
                </c:pt>
                <c:pt idx="74">
                  <c:v>3.7</c:v>
                </c:pt>
                <c:pt idx="75">
                  <c:v>3.75</c:v>
                </c:pt>
                <c:pt idx="76">
                  <c:v>3.8</c:v>
                </c:pt>
                <c:pt idx="77">
                  <c:v>3.85</c:v>
                </c:pt>
                <c:pt idx="78">
                  <c:v>3.9</c:v>
                </c:pt>
                <c:pt idx="79">
                  <c:v>3.95</c:v>
                </c:pt>
                <c:pt idx="80">
                  <c:v>4</c:v>
                </c:pt>
                <c:pt idx="81">
                  <c:v>4.05</c:v>
                </c:pt>
                <c:pt idx="82">
                  <c:v>4.0999999999999996</c:v>
                </c:pt>
                <c:pt idx="83">
                  <c:v>4.1500000000000004</c:v>
                </c:pt>
                <c:pt idx="84">
                  <c:v>4.2</c:v>
                </c:pt>
                <c:pt idx="85">
                  <c:v>4.25</c:v>
                </c:pt>
                <c:pt idx="86">
                  <c:v>4.3</c:v>
                </c:pt>
                <c:pt idx="87">
                  <c:v>4.3499999999999996</c:v>
                </c:pt>
                <c:pt idx="88">
                  <c:v>4.4000000000000004</c:v>
                </c:pt>
                <c:pt idx="89">
                  <c:v>4.45</c:v>
                </c:pt>
                <c:pt idx="90">
                  <c:v>4.5</c:v>
                </c:pt>
                <c:pt idx="91">
                  <c:v>4.55</c:v>
                </c:pt>
                <c:pt idx="92">
                  <c:v>4.5999999999999996</c:v>
                </c:pt>
                <c:pt idx="93">
                  <c:v>4.6500000000000004</c:v>
                </c:pt>
                <c:pt idx="94">
                  <c:v>4.7</c:v>
                </c:pt>
                <c:pt idx="95">
                  <c:v>4.75</c:v>
                </c:pt>
                <c:pt idx="96">
                  <c:v>4.8</c:v>
                </c:pt>
                <c:pt idx="97">
                  <c:v>4.8499999999999996</c:v>
                </c:pt>
                <c:pt idx="98">
                  <c:v>4.9000000000000004</c:v>
                </c:pt>
                <c:pt idx="99">
                  <c:v>4.95</c:v>
                </c:pt>
                <c:pt idx="100">
                  <c:v>5</c:v>
                </c:pt>
                <c:pt idx="101">
                  <c:v>5.05</c:v>
                </c:pt>
                <c:pt idx="102">
                  <c:v>5.0999999999999996</c:v>
                </c:pt>
                <c:pt idx="103">
                  <c:v>5.15</c:v>
                </c:pt>
                <c:pt idx="104">
                  <c:v>5.2</c:v>
                </c:pt>
                <c:pt idx="105">
                  <c:v>5.25</c:v>
                </c:pt>
                <c:pt idx="106">
                  <c:v>5.3</c:v>
                </c:pt>
                <c:pt idx="107">
                  <c:v>5.35</c:v>
                </c:pt>
                <c:pt idx="108">
                  <c:v>5.4</c:v>
                </c:pt>
                <c:pt idx="109">
                  <c:v>5.45</c:v>
                </c:pt>
                <c:pt idx="110">
                  <c:v>5.5</c:v>
                </c:pt>
                <c:pt idx="111">
                  <c:v>5.55</c:v>
                </c:pt>
                <c:pt idx="112">
                  <c:v>5.6</c:v>
                </c:pt>
                <c:pt idx="113">
                  <c:v>5.65</c:v>
                </c:pt>
                <c:pt idx="114">
                  <c:v>5.7</c:v>
                </c:pt>
                <c:pt idx="115">
                  <c:v>5.75</c:v>
                </c:pt>
                <c:pt idx="116">
                  <c:v>5.8</c:v>
                </c:pt>
                <c:pt idx="117">
                  <c:v>5.85</c:v>
                </c:pt>
                <c:pt idx="118">
                  <c:v>5.9</c:v>
                </c:pt>
                <c:pt idx="119">
                  <c:v>5.95</c:v>
                </c:pt>
                <c:pt idx="120">
                  <c:v>6</c:v>
                </c:pt>
                <c:pt idx="121">
                  <c:v>6.05</c:v>
                </c:pt>
                <c:pt idx="122">
                  <c:v>6.1</c:v>
                </c:pt>
                <c:pt idx="123">
                  <c:v>6.15</c:v>
                </c:pt>
                <c:pt idx="124">
                  <c:v>6.2</c:v>
                </c:pt>
                <c:pt idx="125">
                  <c:v>6.25</c:v>
                </c:pt>
                <c:pt idx="126">
                  <c:v>6.3</c:v>
                </c:pt>
                <c:pt idx="127">
                  <c:v>6.35</c:v>
                </c:pt>
                <c:pt idx="128">
                  <c:v>6.4</c:v>
                </c:pt>
                <c:pt idx="129">
                  <c:v>6.45</c:v>
                </c:pt>
                <c:pt idx="130">
                  <c:v>6.5</c:v>
                </c:pt>
                <c:pt idx="131">
                  <c:v>6.55</c:v>
                </c:pt>
                <c:pt idx="132">
                  <c:v>6.6</c:v>
                </c:pt>
                <c:pt idx="133">
                  <c:v>6.65</c:v>
                </c:pt>
                <c:pt idx="134">
                  <c:v>6.7</c:v>
                </c:pt>
                <c:pt idx="135">
                  <c:v>6.75</c:v>
                </c:pt>
                <c:pt idx="136">
                  <c:v>6.8</c:v>
                </c:pt>
                <c:pt idx="137">
                  <c:v>6.85</c:v>
                </c:pt>
                <c:pt idx="138">
                  <c:v>6.9</c:v>
                </c:pt>
                <c:pt idx="139">
                  <c:v>6.95</c:v>
                </c:pt>
                <c:pt idx="140">
                  <c:v>7</c:v>
                </c:pt>
                <c:pt idx="141">
                  <c:v>7.05</c:v>
                </c:pt>
                <c:pt idx="142">
                  <c:v>7.1</c:v>
                </c:pt>
                <c:pt idx="143">
                  <c:v>7.15</c:v>
                </c:pt>
                <c:pt idx="144">
                  <c:v>7.2</c:v>
                </c:pt>
                <c:pt idx="145">
                  <c:v>7.25</c:v>
                </c:pt>
                <c:pt idx="146">
                  <c:v>7.3</c:v>
                </c:pt>
                <c:pt idx="147">
                  <c:v>7.35</c:v>
                </c:pt>
                <c:pt idx="148">
                  <c:v>7.4</c:v>
                </c:pt>
                <c:pt idx="149">
                  <c:v>7.45</c:v>
                </c:pt>
                <c:pt idx="150">
                  <c:v>7.5</c:v>
                </c:pt>
                <c:pt idx="151">
                  <c:v>7.55</c:v>
                </c:pt>
                <c:pt idx="152">
                  <c:v>7.6</c:v>
                </c:pt>
                <c:pt idx="153">
                  <c:v>7.65</c:v>
                </c:pt>
                <c:pt idx="154">
                  <c:v>7.7</c:v>
                </c:pt>
                <c:pt idx="155">
                  <c:v>7.75</c:v>
                </c:pt>
                <c:pt idx="156">
                  <c:v>7.8</c:v>
                </c:pt>
                <c:pt idx="157">
                  <c:v>7.85</c:v>
                </c:pt>
                <c:pt idx="158">
                  <c:v>7.9</c:v>
                </c:pt>
                <c:pt idx="159">
                  <c:v>7.95</c:v>
                </c:pt>
                <c:pt idx="160">
                  <c:v>8</c:v>
                </c:pt>
                <c:pt idx="161">
                  <c:v>8.0500000000000007</c:v>
                </c:pt>
                <c:pt idx="162">
                  <c:v>8.1</c:v>
                </c:pt>
                <c:pt idx="163">
                  <c:v>8.15</c:v>
                </c:pt>
                <c:pt idx="164">
                  <c:v>8.1999999999999993</c:v>
                </c:pt>
                <c:pt idx="165">
                  <c:v>8.25</c:v>
                </c:pt>
                <c:pt idx="166">
                  <c:v>8.3000000000000007</c:v>
                </c:pt>
                <c:pt idx="167">
                  <c:v>8.35</c:v>
                </c:pt>
                <c:pt idx="168">
                  <c:v>8.4</c:v>
                </c:pt>
                <c:pt idx="169">
                  <c:v>8.4499999999999993</c:v>
                </c:pt>
                <c:pt idx="170">
                  <c:v>8.5</c:v>
                </c:pt>
                <c:pt idx="171">
                  <c:v>8.5500000000000007</c:v>
                </c:pt>
                <c:pt idx="172">
                  <c:v>8.6</c:v>
                </c:pt>
                <c:pt idx="173">
                  <c:v>8.65</c:v>
                </c:pt>
                <c:pt idx="174">
                  <c:v>8.6999999999999993</c:v>
                </c:pt>
                <c:pt idx="175">
                  <c:v>8.75</c:v>
                </c:pt>
                <c:pt idx="176">
                  <c:v>8.8000000000000007</c:v>
                </c:pt>
                <c:pt idx="177">
                  <c:v>8.85</c:v>
                </c:pt>
                <c:pt idx="178">
                  <c:v>8.9</c:v>
                </c:pt>
                <c:pt idx="179">
                  <c:v>8.9499999999999993</c:v>
                </c:pt>
                <c:pt idx="180">
                  <c:v>9</c:v>
                </c:pt>
                <c:pt idx="181">
                  <c:v>9.0500000000000007</c:v>
                </c:pt>
                <c:pt idx="182">
                  <c:v>9.1</c:v>
                </c:pt>
                <c:pt idx="183">
                  <c:v>9.15</c:v>
                </c:pt>
                <c:pt idx="184">
                  <c:v>9.1999999999999993</c:v>
                </c:pt>
                <c:pt idx="185">
                  <c:v>9.25</c:v>
                </c:pt>
                <c:pt idx="186">
                  <c:v>9.3000000000000007</c:v>
                </c:pt>
                <c:pt idx="187">
                  <c:v>9.35</c:v>
                </c:pt>
                <c:pt idx="188">
                  <c:v>9.4</c:v>
                </c:pt>
                <c:pt idx="189">
                  <c:v>9.4499999999999993</c:v>
                </c:pt>
                <c:pt idx="190">
                  <c:v>9.5</c:v>
                </c:pt>
                <c:pt idx="191">
                  <c:v>9.5500000000000007</c:v>
                </c:pt>
                <c:pt idx="192">
                  <c:v>9.6</c:v>
                </c:pt>
                <c:pt idx="193">
                  <c:v>9.65</c:v>
                </c:pt>
                <c:pt idx="194">
                  <c:v>9.6999999999999993</c:v>
                </c:pt>
                <c:pt idx="195">
                  <c:v>9.75</c:v>
                </c:pt>
                <c:pt idx="196">
                  <c:v>9.8000000000000007</c:v>
                </c:pt>
                <c:pt idx="197">
                  <c:v>9.85</c:v>
                </c:pt>
                <c:pt idx="198">
                  <c:v>9.9</c:v>
                </c:pt>
                <c:pt idx="199">
                  <c:v>9.9499999999999993</c:v>
                </c:pt>
                <c:pt idx="200">
                  <c:v>10</c:v>
                </c:pt>
                <c:pt idx="201">
                  <c:v>10.050000000000001</c:v>
                </c:pt>
                <c:pt idx="202">
                  <c:v>10.1</c:v>
                </c:pt>
                <c:pt idx="203">
                  <c:v>10.15</c:v>
                </c:pt>
                <c:pt idx="204">
                  <c:v>10.199999999999999</c:v>
                </c:pt>
                <c:pt idx="205">
                  <c:v>10.25</c:v>
                </c:pt>
                <c:pt idx="206">
                  <c:v>10.3</c:v>
                </c:pt>
                <c:pt idx="207">
                  <c:v>10.35</c:v>
                </c:pt>
                <c:pt idx="208">
                  <c:v>10.4</c:v>
                </c:pt>
                <c:pt idx="209">
                  <c:v>10.45</c:v>
                </c:pt>
                <c:pt idx="210">
                  <c:v>10.5</c:v>
                </c:pt>
                <c:pt idx="211">
                  <c:v>10.55</c:v>
                </c:pt>
                <c:pt idx="212">
                  <c:v>10.6</c:v>
                </c:pt>
                <c:pt idx="213">
                  <c:v>10.65</c:v>
                </c:pt>
                <c:pt idx="214">
                  <c:v>10.7</c:v>
                </c:pt>
                <c:pt idx="215">
                  <c:v>10.75</c:v>
                </c:pt>
                <c:pt idx="216">
                  <c:v>10.8</c:v>
                </c:pt>
                <c:pt idx="217">
                  <c:v>10.85</c:v>
                </c:pt>
                <c:pt idx="218">
                  <c:v>10.9</c:v>
                </c:pt>
                <c:pt idx="219">
                  <c:v>10.95</c:v>
                </c:pt>
                <c:pt idx="220">
                  <c:v>11</c:v>
                </c:pt>
                <c:pt idx="221">
                  <c:v>11.05</c:v>
                </c:pt>
                <c:pt idx="222">
                  <c:v>11.1</c:v>
                </c:pt>
                <c:pt idx="223">
                  <c:v>11.15</c:v>
                </c:pt>
                <c:pt idx="224">
                  <c:v>11.2</c:v>
                </c:pt>
                <c:pt idx="225">
                  <c:v>11.25</c:v>
                </c:pt>
                <c:pt idx="226">
                  <c:v>11.3</c:v>
                </c:pt>
                <c:pt idx="227">
                  <c:v>11.35</c:v>
                </c:pt>
                <c:pt idx="228">
                  <c:v>11.4</c:v>
                </c:pt>
                <c:pt idx="229">
                  <c:v>11.45</c:v>
                </c:pt>
                <c:pt idx="230">
                  <c:v>11.5</c:v>
                </c:pt>
                <c:pt idx="231">
                  <c:v>11.55</c:v>
                </c:pt>
                <c:pt idx="232">
                  <c:v>11.6</c:v>
                </c:pt>
                <c:pt idx="233">
                  <c:v>11.65</c:v>
                </c:pt>
                <c:pt idx="234">
                  <c:v>11.7</c:v>
                </c:pt>
                <c:pt idx="235">
                  <c:v>11.75</c:v>
                </c:pt>
                <c:pt idx="236">
                  <c:v>11.8</c:v>
                </c:pt>
                <c:pt idx="237">
                  <c:v>11.85</c:v>
                </c:pt>
                <c:pt idx="238">
                  <c:v>11.9</c:v>
                </c:pt>
                <c:pt idx="239">
                  <c:v>11.95</c:v>
                </c:pt>
                <c:pt idx="240">
                  <c:v>12</c:v>
                </c:pt>
                <c:pt idx="241">
                  <c:v>12.05</c:v>
                </c:pt>
                <c:pt idx="242">
                  <c:v>12.1</c:v>
                </c:pt>
                <c:pt idx="243">
                  <c:v>12.15</c:v>
                </c:pt>
                <c:pt idx="244">
                  <c:v>12.2</c:v>
                </c:pt>
                <c:pt idx="245">
                  <c:v>12.25</c:v>
                </c:pt>
                <c:pt idx="246">
                  <c:v>12.3</c:v>
                </c:pt>
                <c:pt idx="247">
                  <c:v>12.35</c:v>
                </c:pt>
                <c:pt idx="248">
                  <c:v>12.4</c:v>
                </c:pt>
                <c:pt idx="249">
                  <c:v>12.45</c:v>
                </c:pt>
                <c:pt idx="250">
                  <c:v>12.5</c:v>
                </c:pt>
                <c:pt idx="251">
                  <c:v>12.55</c:v>
                </c:pt>
                <c:pt idx="252">
                  <c:v>12.6</c:v>
                </c:pt>
                <c:pt idx="253">
                  <c:v>12.65</c:v>
                </c:pt>
                <c:pt idx="254">
                  <c:v>12.7</c:v>
                </c:pt>
                <c:pt idx="255">
                  <c:v>12.75</c:v>
                </c:pt>
                <c:pt idx="256">
                  <c:v>12.8</c:v>
                </c:pt>
                <c:pt idx="257">
                  <c:v>12.85</c:v>
                </c:pt>
                <c:pt idx="258">
                  <c:v>12.9</c:v>
                </c:pt>
                <c:pt idx="259">
                  <c:v>12.95</c:v>
                </c:pt>
                <c:pt idx="260">
                  <c:v>13</c:v>
                </c:pt>
                <c:pt idx="261">
                  <c:v>13.05</c:v>
                </c:pt>
                <c:pt idx="262">
                  <c:v>13.1</c:v>
                </c:pt>
                <c:pt idx="263">
                  <c:v>13.15</c:v>
                </c:pt>
                <c:pt idx="264">
                  <c:v>13.2</c:v>
                </c:pt>
                <c:pt idx="265">
                  <c:v>13.25</c:v>
                </c:pt>
                <c:pt idx="266">
                  <c:v>13.3</c:v>
                </c:pt>
                <c:pt idx="267">
                  <c:v>13.35</c:v>
                </c:pt>
                <c:pt idx="268">
                  <c:v>13.4</c:v>
                </c:pt>
                <c:pt idx="269">
                  <c:v>13.45</c:v>
                </c:pt>
                <c:pt idx="270">
                  <c:v>13.5</c:v>
                </c:pt>
                <c:pt idx="271">
                  <c:v>13.55</c:v>
                </c:pt>
                <c:pt idx="272">
                  <c:v>13.6</c:v>
                </c:pt>
                <c:pt idx="273">
                  <c:v>13.65</c:v>
                </c:pt>
                <c:pt idx="274">
                  <c:v>13.7</c:v>
                </c:pt>
                <c:pt idx="275">
                  <c:v>13.75</c:v>
                </c:pt>
                <c:pt idx="276">
                  <c:v>13.8</c:v>
                </c:pt>
                <c:pt idx="277">
                  <c:v>13.85</c:v>
                </c:pt>
                <c:pt idx="278">
                  <c:v>13.9</c:v>
                </c:pt>
                <c:pt idx="279">
                  <c:v>13.95</c:v>
                </c:pt>
                <c:pt idx="280">
                  <c:v>14</c:v>
                </c:pt>
                <c:pt idx="281">
                  <c:v>14.05</c:v>
                </c:pt>
                <c:pt idx="282">
                  <c:v>14.1</c:v>
                </c:pt>
                <c:pt idx="283">
                  <c:v>14.15</c:v>
                </c:pt>
                <c:pt idx="284">
                  <c:v>14.2</c:v>
                </c:pt>
                <c:pt idx="285">
                  <c:v>14.25</c:v>
                </c:pt>
                <c:pt idx="286">
                  <c:v>14.3</c:v>
                </c:pt>
                <c:pt idx="287">
                  <c:v>14.35</c:v>
                </c:pt>
                <c:pt idx="288">
                  <c:v>14.4</c:v>
                </c:pt>
                <c:pt idx="289">
                  <c:v>14.45</c:v>
                </c:pt>
                <c:pt idx="290">
                  <c:v>14.5</c:v>
                </c:pt>
                <c:pt idx="291">
                  <c:v>14.55</c:v>
                </c:pt>
                <c:pt idx="292">
                  <c:v>14.6</c:v>
                </c:pt>
                <c:pt idx="293">
                  <c:v>14.65</c:v>
                </c:pt>
                <c:pt idx="294">
                  <c:v>14.7</c:v>
                </c:pt>
                <c:pt idx="295">
                  <c:v>14.75</c:v>
                </c:pt>
                <c:pt idx="296">
                  <c:v>14.8</c:v>
                </c:pt>
                <c:pt idx="297">
                  <c:v>14.85</c:v>
                </c:pt>
                <c:pt idx="298">
                  <c:v>14.9</c:v>
                </c:pt>
                <c:pt idx="299">
                  <c:v>14.95</c:v>
                </c:pt>
                <c:pt idx="30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0DB-494E-95F7-485732578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639936"/>
        <c:axId val="127641856"/>
      </c:lineChart>
      <c:catAx>
        <c:axId val="127639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800"/>
                  <a:t>时间</a:t>
                </a:r>
              </a:p>
            </c:rich>
          </c:tx>
          <c:layout>
            <c:manualLayout>
              <c:xMode val="edge"/>
              <c:yMode val="edge"/>
              <c:x val="0.50507169335799895"/>
              <c:y val="0.741665754717993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641856"/>
        <c:crosses val="autoZero"/>
        <c:auto val="1"/>
        <c:lblAlgn val="ctr"/>
        <c:lblOffset val="100"/>
        <c:noMultiLvlLbl val="0"/>
      </c:catAx>
      <c:valAx>
        <c:axId val="12764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639936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2.4003539653403998E-2"/>
          <c:y val="0.79851308665931797"/>
          <c:w val="0.93045310362051303"/>
          <c:h val="0.1073834396192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632450791861"/>
          <c:y val="0.11188408540278599"/>
          <c:w val="0.76958086118256497"/>
          <c:h val="0.49637284922718"/>
        </c:manualLayout>
      </c:layout>
      <c:lineChart>
        <c:grouping val="standard"/>
        <c:varyColors val="0"/>
        <c:ser>
          <c:idx val="6"/>
          <c:order val="0"/>
          <c:tx>
            <c:strRef>
              <c:f>GPP!$B$1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 cmpd="sng" algn="ctr">
              <a:solidFill>
                <a:schemeClr val="accent1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GPP!$B$2:$B$302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144.61062746861401</c:v>
                </c:pt>
                <c:pt idx="2">
                  <c:v>145.88739220090901</c:v>
                </c:pt>
                <c:pt idx="3">
                  <c:v>147.17385636197599</c:v>
                </c:pt>
                <c:pt idx="4">
                  <c:v>148.470065781584</c:v>
                </c:pt>
                <c:pt idx="5">
                  <c:v>149.77606600238701</c:v>
                </c:pt>
                <c:pt idx="6">
                  <c:v>151.091902268935</c:v>
                </c:pt>
                <c:pt idx="7">
                  <c:v>152.41761951654601</c:v>
                </c:pt>
                <c:pt idx="8">
                  <c:v>153.75326236005799</c:v>
                </c:pt>
                <c:pt idx="9">
                  <c:v>155.09887508245799</c:v>
                </c:pt>
                <c:pt idx="10">
                  <c:v>156.454501623379</c:v>
                </c:pt>
                <c:pt idx="11">
                  <c:v>157.82018556748</c:v>
                </c:pt>
                <c:pt idx="12">
                  <c:v>159.19597013270001</c:v>
                </c:pt>
                <c:pt idx="13">
                  <c:v>160.58189815839401</c:v>
                </c:pt>
                <c:pt idx="14">
                  <c:v>161.978012093345</c:v>
                </c:pt>
                <c:pt idx="15">
                  <c:v>163.384353983663</c:v>
                </c:pt>
                <c:pt idx="16">
                  <c:v>164.80096546056299</c:v>
                </c:pt>
                <c:pt idx="17">
                  <c:v>166.22788772802701</c:v>
                </c:pt>
                <c:pt idx="18">
                  <c:v>167.66516155035799</c:v>
                </c:pt>
                <c:pt idx="19">
                  <c:v>169.112827239616</c:v>
                </c:pt>
                <c:pt idx="20">
                  <c:v>170.57092464294601</c:v>
                </c:pt>
                <c:pt idx="21">
                  <c:v>172.03949312979699</c:v>
                </c:pt>
                <c:pt idx="22">
                  <c:v>173.518571579037</c:v>
                </c:pt>
                <c:pt idx="23">
                  <c:v>175.00819836596</c:v>
                </c:pt>
                <c:pt idx="24">
                  <c:v>176.50841134919401</c:v>
                </c:pt>
                <c:pt idx="25">
                  <c:v>178.019247857506</c:v>
                </c:pt>
                <c:pt idx="26">
                  <c:v>179.54074467651299</c:v>
                </c:pt>
                <c:pt idx="27">
                  <c:v>181.07293803529501</c:v>
                </c:pt>
                <c:pt idx="28">
                  <c:v>182.61586359291601</c:v>
                </c:pt>
                <c:pt idx="29">
                  <c:v>184.16955642485399</c:v>
                </c:pt>
                <c:pt idx="30">
                  <c:v>185.73405100934801</c:v>
                </c:pt>
                <c:pt idx="31">
                  <c:v>187.30938121365699</c:v>
                </c:pt>
                <c:pt idx="32">
                  <c:v>188.895580280232</c:v>
                </c:pt>
                <c:pt idx="33">
                  <c:v>190.49268081282301</c:v>
                </c:pt>
                <c:pt idx="34">
                  <c:v>192.10071476249601</c:v>
                </c:pt>
                <c:pt idx="35">
                  <c:v>193.71971341358901</c:v>
                </c:pt>
                <c:pt idx="36">
                  <c:v>195.34970736958999</c:v>
                </c:pt>
                <c:pt idx="37">
                  <c:v>196.990726538958</c:v>
                </c:pt>
                <c:pt idx="38">
                  <c:v>198.64280012087201</c:v>
                </c:pt>
                <c:pt idx="39">
                  <c:v>200.305956590931</c:v>
                </c:pt>
                <c:pt idx="40">
                  <c:v>201.98022368679401</c:v>
                </c:pt>
                <c:pt idx="41">
                  <c:v>203.665628393769</c:v>
                </c:pt>
                <c:pt idx="42">
                  <c:v>205.36219693035699</c:v>
                </c:pt>
                <c:pt idx="43">
                  <c:v>207.06995473375</c:v>
                </c:pt>
                <c:pt idx="44">
                  <c:v>208.78892644529401</c:v>
                </c:pt>
                <c:pt idx="45">
                  <c:v>210.51913589591501</c:v>
                </c:pt>
                <c:pt idx="46">
                  <c:v>212.26060609151199</c:v>
                </c:pt>
                <c:pt idx="47">
                  <c:v>214.013359198328</c:v>
                </c:pt>
                <c:pt idx="48">
                  <c:v>215.777416528299</c:v>
                </c:pt>
                <c:pt idx="49">
                  <c:v>217.552798524384</c:v>
                </c:pt>
                <c:pt idx="50">
                  <c:v>219.33952474588199</c:v>
                </c:pt>
                <c:pt idx="51">
                  <c:v>221.13761385374801</c:v>
                </c:pt>
                <c:pt idx="52">
                  <c:v>222.94708359589799</c:v>
                </c:pt>
                <c:pt idx="53">
                  <c:v>224.76795079252099</c:v>
                </c:pt>
                <c:pt idx="54">
                  <c:v>226.60023132140299</c:v>
                </c:pt>
                <c:pt idx="55">
                  <c:v>228.44394010324999</c:v>
                </c:pt>
                <c:pt idx="56">
                  <c:v>230.29909108704899</c:v>
                </c:pt>
                <c:pt idx="57">
                  <c:v>232.16569723543401</c:v>
                </c:pt>
                <c:pt idx="58">
                  <c:v>234.043770510093</c:v>
                </c:pt>
                <c:pt idx="59">
                  <c:v>235.933321857203</c:v>
                </c:pt>
                <c:pt idx="60">
                  <c:v>237.834361192914</c:v>
                </c:pt>
                <c:pt idx="61">
                  <c:v>239.746897388864</c:v>
                </c:pt>
                <c:pt idx="62">
                  <c:v>241.67093825776399</c:v>
                </c:pt>
                <c:pt idx="63">
                  <c:v>243.60649053902799</c:v>
                </c:pt>
                <c:pt idx="64">
                  <c:v>245.553559884473</c:v>
                </c:pt>
                <c:pt idx="65">
                  <c:v>247.512150844085</c:v>
                </c:pt>
                <c:pt idx="66">
                  <c:v>249.482266851866</c:v>
                </c:pt>
                <c:pt idx="67">
                  <c:v>251.46391021176001</c:v>
                </c:pt>
                <c:pt idx="68">
                  <c:v>253.45708208366901</c:v>
                </c:pt>
                <c:pt idx="69">
                  <c:v>255.46178246956501</c:v>
                </c:pt>
                <c:pt idx="70">
                  <c:v>257.47801019970302</c:v>
                </c:pt>
                <c:pt idx="71">
                  <c:v>259.50576291894401</c:v>
                </c:pt>
                <c:pt idx="72">
                  <c:v>261.54503707318599</c:v>
                </c:pt>
                <c:pt idx="73">
                  <c:v>263.595827895931</c:v>
                </c:pt>
                <c:pt idx="74">
                  <c:v>265.65812939496499</c:v>
                </c:pt>
                <c:pt idx="75">
                  <c:v>267.73193433917902</c:v>
                </c:pt>
                <c:pt idx="76">
                  <c:v>269.81723424554099</c:v>
                </c:pt>
                <c:pt idx="77">
                  <c:v>271.914019366199</c:v>
                </c:pt>
                <c:pt idx="78">
                  <c:v>274.02227867575903</c:v>
                </c:pt>
                <c:pt idx="79">
                  <c:v>276.141999858708</c:v>
                </c:pt>
                <c:pt idx="80">
                  <c:v>278.27316929702499</c:v>
                </c:pt>
                <c:pt idx="81">
                  <c:v>280.41577205795102</c:v>
                </c:pt>
                <c:pt idx="82">
                  <c:v>282.56979188195902</c:v>
                </c:pt>
                <c:pt idx="83">
                  <c:v>284.73521117090598</c:v>
                </c:pt>
                <c:pt idx="84">
                  <c:v>286.91201097638401</c:v>
                </c:pt>
                <c:pt idx="85">
                  <c:v>289.10017098828098</c:v>
                </c:pt>
                <c:pt idx="86">
                  <c:v>291.29966952355198</c:v>
                </c:pt>
                <c:pt idx="87">
                  <c:v>293.51048351521001</c:v>
                </c:pt>
                <c:pt idx="88">
                  <c:v>295.73258850154298</c:v>
                </c:pt>
                <c:pt idx="89">
                  <c:v>297.96595861557103</c:v>
                </c:pt>
                <c:pt idx="90">
                  <c:v>300.21056657473798</c:v>
                </c:pt>
                <c:pt idx="91">
                  <c:v>302.46638367085598</c:v>
                </c:pt>
                <c:pt idx="92">
                  <c:v>304.73337976030501</c:v>
                </c:pt>
                <c:pt idx="93">
                  <c:v>307.01152325449698</c:v>
                </c:pt>
                <c:pt idx="94">
                  <c:v>309.30078111060902</c:v>
                </c:pt>
                <c:pt idx="95">
                  <c:v>311.60111882259298</c:v>
                </c:pt>
                <c:pt idx="96">
                  <c:v>313.91250041247503</c:v>
                </c:pt>
                <c:pt idx="97">
                  <c:v>316.234888421937</c:v>
                </c:pt>
                <c:pt idx="98">
                  <c:v>318.56824390421099</c:v>
                </c:pt>
                <c:pt idx="99">
                  <c:v>320.91252641626102</c:v>
                </c:pt>
                <c:pt idx="100">
                  <c:v>323.26769401129798</c:v>
                </c:pt>
                <c:pt idx="101">
                  <c:v>325.63370323159501</c:v>
                </c:pt>
                <c:pt idx="102">
                  <c:v>328.01050910164201</c:v>
                </c:pt>
                <c:pt idx="103">
                  <c:v>330.39806512162897</c:v>
                </c:pt>
                <c:pt idx="104">
                  <c:v>332.79632326126602</c:v>
                </c:pt>
                <c:pt idx="105">
                  <c:v>335.20523395395401</c:v>
                </c:pt>
                <c:pt idx="106">
                  <c:v>337.62474609130902</c:v>
                </c:pt>
                <c:pt idx="107">
                  <c:v>340.05480701803498</c:v>
                </c:pt>
                <c:pt idx="108">
                  <c:v>342.49536252717502</c:v>
                </c:pt>
                <c:pt idx="109">
                  <c:v>344.94635685573098</c:v>
                </c:pt>
                <c:pt idx="110">
                  <c:v>347.40773268064999</c:v>
                </c:pt>
                <c:pt idx="111">
                  <c:v>349.87943111521002</c:v>
                </c:pt>
                <c:pt idx="112">
                  <c:v>352.36139170578298</c:v>
                </c:pt>
                <c:pt idx="113">
                  <c:v>354.85355242899698</c:v>
                </c:pt>
                <c:pt idx="114">
                  <c:v>357.355849689303</c:v>
                </c:pt>
                <c:pt idx="115">
                  <c:v>359.86821831693698</c:v>
                </c:pt>
                <c:pt idx="116">
                  <c:v>362.39059156630498</c:v>
                </c:pt>
                <c:pt idx="117">
                  <c:v>364.92290111477502</c:v>
                </c:pt>
                <c:pt idx="118">
                  <c:v>367.46507706189698</c:v>
                </c:pt>
                <c:pt idx="119">
                  <c:v>370.017047929044</c:v>
                </c:pt>
                <c:pt idx="120">
                  <c:v>372.57874065948499</c:v>
                </c:pt>
                <c:pt idx="121">
                  <c:v>375.150080618895</c:v>
                </c:pt>
                <c:pt idx="122">
                  <c:v>377.730991596303</c:v>
                </c:pt>
                <c:pt idx="123">
                  <c:v>380.32139580548198</c:v>
                </c:pt>
                <c:pt idx="124">
                  <c:v>382.92121388678498</c:v>
                </c:pt>
                <c:pt idx="125">
                  <c:v>385.53036490943799</c:v>
                </c:pt>
                <c:pt idx="126">
                  <c:v>388.14876637428301</c:v>
                </c:pt>
                <c:pt idx="127">
                  <c:v>390.77633421697402</c:v>
                </c:pt>
                <c:pt idx="128">
                  <c:v>393.41298281164399</c:v>
                </c:pt>
                <c:pt idx="129">
                  <c:v>396.05862497502898</c:v>
                </c:pt>
                <c:pt idx="130">
                  <c:v>398.71317197105401</c:v>
                </c:pt>
                <c:pt idx="131">
                  <c:v>401.37653351590097</c:v>
                </c:pt>
                <c:pt idx="132">
                  <c:v>404.04861778352898</c:v>
                </c:pt>
                <c:pt idx="133">
                  <c:v>406.72933141168699</c:v>
                </c:pt>
                <c:pt idx="134">
                  <c:v>409.41857950837999</c:v>
                </c:pt>
                <c:pt idx="135">
                  <c:v>412.11626565882801</c:v>
                </c:pt>
                <c:pt idx="136">
                  <c:v>414.82229193289203</c:v>
                </c:pt>
                <c:pt idx="137">
                  <c:v>417.53655889298199</c:v>
                </c:pt>
                <c:pt idx="138">
                  <c:v>420.25896560243802</c:v>
                </c:pt>
                <c:pt idx="139">
                  <c:v>422.98940963439702</c:v>
                </c:pt>
                <c:pt idx="140">
                  <c:v>425.727787081131</c:v>
                </c:pt>
                <c:pt idx="141">
                  <c:v>428.47399256387001</c:v>
                </c:pt>
                <c:pt idx="142">
                  <c:v>431.22791924310002</c:v>
                </c:pt>
                <c:pt idx="143">
                  <c:v>433.98945882933799</c:v>
                </c:pt>
                <c:pt idx="144">
                  <c:v>436.75850159438397</c:v>
                </c:pt>
                <c:pt idx="145">
                  <c:v>439.53493638305099</c:v>
                </c:pt>
                <c:pt idx="146">
                  <c:v>442.318650625364</c:v>
                </c:pt>
                <c:pt idx="147">
                  <c:v>445.10953034923398</c:v>
                </c:pt>
                <c:pt idx="148">
                  <c:v>447.90746019359898</c:v>
                </c:pt>
                <c:pt idx="149">
                  <c:v>450.71232342204001</c:v>
                </c:pt>
                <c:pt idx="150">
                  <c:v>453.52400193684798</c:v>
                </c:pt>
                <c:pt idx="151">
                  <c:v>456.34237629356801</c:v>
                </c:pt>
                <c:pt idx="152">
                  <c:v>459.16732571598902</c:v>
                </c:pt>
                <c:pt idx="153">
                  <c:v>461.99872811159798</c:v>
                </c:pt>
                <c:pt idx="154">
                  <c:v>464.83646008748002</c:v>
                </c:pt>
                <c:pt idx="155">
                  <c:v>467.68039696666398</c:v>
                </c:pt>
                <c:pt idx="156">
                  <c:v>470.53041280491698</c:v>
                </c:pt>
                <c:pt idx="157">
                  <c:v>473.38638040797201</c:v>
                </c:pt>
                <c:pt idx="158">
                  <c:v>476.24817134918902</c:v>
                </c:pt>
                <c:pt idx="159">
                  <c:v>479.11565598764503</c:v>
                </c:pt>
                <c:pt idx="160">
                  <c:v>481.988703486644</c:v>
                </c:pt>
                <c:pt idx="161">
                  <c:v>484.86718183264497</c:v>
                </c:pt>
                <c:pt idx="162">
                  <c:v>487.75095785460098</c:v>
                </c:pt>
                <c:pt idx="163">
                  <c:v>490.63989724369799</c:v>
                </c:pt>
                <c:pt idx="164">
                  <c:v>493.53386457349501</c:v>
                </c:pt>
                <c:pt idx="165">
                  <c:v>496.43272332045001</c:v>
                </c:pt>
                <c:pt idx="166">
                  <c:v>499.33633588483201</c:v>
                </c:pt>
                <c:pt idx="167">
                  <c:v>502.24456361200902</c:v>
                </c:pt>
                <c:pt idx="168">
                  <c:v>505.15726681409598</c:v>
                </c:pt>
                <c:pt idx="169">
                  <c:v>508.07430479197501</c:v>
                </c:pt>
                <c:pt idx="170">
                  <c:v>510.995535857655</c:v>
                </c:pt>
                <c:pt idx="171">
                  <c:v>513.92081735697695</c:v>
                </c:pt>
                <c:pt idx="172">
                  <c:v>516.85000569266094</c:v>
                </c:pt>
                <c:pt idx="173">
                  <c:v>519.782956347663</c:v>
                </c:pt>
                <c:pt idx="174">
                  <c:v>522.71952390886395</c:v>
                </c:pt>
                <c:pt idx="175">
                  <c:v>525.65956209105002</c:v>
                </c:pt>
                <c:pt idx="176">
                  <c:v>528.60292376119901</c:v>
                </c:pt>
                <c:pt idx="177">
                  <c:v>531.54946096304695</c:v>
                </c:pt>
                <c:pt idx="178">
                  <c:v>534.499024941936</c:v>
                </c:pt>
                <c:pt idx="179">
                  <c:v>537.45146616992599</c:v>
                </c:pt>
                <c:pt idx="180">
                  <c:v>540.40663437115597</c:v>
                </c:pt>
                <c:pt idx="181">
                  <c:v>543.36437854745702</c:v>
                </c:pt>
                <c:pt idx="182">
                  <c:v>546.32454700419896</c:v>
                </c:pt>
                <c:pt idx="183">
                  <c:v>549.28698737635102</c:v>
                </c:pt>
                <c:pt idx="184">
                  <c:v>552.25154665475895</c:v>
                </c:pt>
                <c:pt idx="185">
                  <c:v>555.21807121262498</c:v>
                </c:pt>
                <c:pt idx="186">
                  <c:v>558.18640683216495</c:v>
                </c:pt>
                <c:pt idx="187">
                  <c:v>561.15639873145301</c:v>
                </c:pt>
                <c:pt idx="188">
                  <c:v>564.12789159142096</c:v>
                </c:pt>
                <c:pt idx="189">
                  <c:v>567.10072958301203</c:v>
                </c:pt>
                <c:pt idx="190">
                  <c:v>570.07475639447705</c:v>
                </c:pt>
                <c:pt idx="191">
                  <c:v>573.04981525879498</c:v>
                </c:pt>
                <c:pt idx="192">
                  <c:v>576.02574898120497</c:v>
                </c:pt>
                <c:pt idx="193">
                  <c:v>579.00239996685002</c:v>
                </c:pt>
                <c:pt idx="194">
                  <c:v>581.97961024849496</c:v>
                </c:pt>
                <c:pt idx="195">
                  <c:v>584.95722151433597</c:v>
                </c:pt>
                <c:pt idx="196">
                  <c:v>587.93507513586599</c:v>
                </c:pt>
                <c:pt idx="197">
                  <c:v>590.913012195791</c:v>
                </c:pt>
                <c:pt idx="198">
                  <c:v>593.890873515983</c:v>
                </c:pt>
                <c:pt idx="199">
                  <c:v>596.86849968546505</c:v>
                </c:pt>
                <c:pt idx="200">
                  <c:v>599.84573108840095</c:v>
                </c:pt>
                <c:pt idx="201">
                  <c:v>602.82240793208098</c:v>
                </c:pt>
                <c:pt idx="202">
                  <c:v>605.79837027490305</c:v>
                </c:pt>
                <c:pt idx="203">
                  <c:v>608.77345805431901</c:v>
                </c:pt>
                <c:pt idx="204">
                  <c:v>611.74751111473904</c:v>
                </c:pt>
                <c:pt idx="205">
                  <c:v>614.72036923538997</c:v>
                </c:pt>
                <c:pt idx="206">
                  <c:v>617.69187215809598</c:v>
                </c:pt>
                <c:pt idx="207">
                  <c:v>620.66185961498502</c:v>
                </c:pt>
                <c:pt idx="208">
                  <c:v>623.63017135610596</c:v>
                </c:pt>
                <c:pt idx="209">
                  <c:v>626.59664717692999</c:v>
                </c:pt>
                <c:pt idx="210">
                  <c:v>629.56112694574097</c:v>
                </c:pt>
                <c:pt idx="211">
                  <c:v>632.52345063088603</c:v>
                </c:pt>
                <c:pt idx="212">
                  <c:v>635.48345832789198</c:v>
                </c:pt>
                <c:pt idx="213">
                  <c:v>638.44099028641097</c:v>
                </c:pt>
                <c:pt idx="214">
                  <c:v>641.39588693700796</c:v>
                </c:pt>
                <c:pt idx="215">
                  <c:v>644.34798891775597</c:v>
                </c:pt>
                <c:pt idx="216">
                  <c:v>647.29713710063902</c:v>
                </c:pt>
                <c:pt idx="217">
                  <c:v>650.24317261775104</c:v>
                </c:pt>
                <c:pt idx="218">
                  <c:v>653.18593688726901</c:v>
                </c:pt>
                <c:pt idx="219">
                  <c:v>656.12527163919799</c:v>
                </c:pt>
                <c:pt idx="220">
                  <c:v>659.06101894086896</c:v>
                </c:pt>
                <c:pt idx="221">
                  <c:v>661.99302122218205</c:v>
                </c:pt>
                <c:pt idx="222">
                  <c:v>664.92112130058604</c:v>
                </c:pt>
                <c:pt idx="223">
                  <c:v>667.84516240576704</c:v>
                </c:pt>
                <c:pt idx="224">
                  <c:v>670.76498820406903</c:v>
                </c:pt>
                <c:pt idx="225">
                  <c:v>673.68044282257995</c:v>
                </c:pt>
                <c:pt idx="226">
                  <c:v>676.59137087294096</c:v>
                </c:pt>
                <c:pt idx="227">
                  <c:v>679.49761747480397</c:v>
                </c:pt>
                <c:pt idx="228">
                  <c:v>682.39902827897504</c:v>
                </c:pt>
                <c:pt idx="229">
                  <c:v>685.29544949019896</c:v>
                </c:pt>
                <c:pt idx="230">
                  <c:v>688.18672788959896</c:v>
                </c:pt>
                <c:pt idx="231">
                  <c:v>691.07271085674699</c:v>
                </c:pt>
                <c:pt idx="232">
                  <c:v>693.95324639136197</c:v>
                </c:pt>
                <c:pt idx="233">
                  <c:v>696.82818313462803</c:v>
                </c:pt>
                <c:pt idx="234">
                  <c:v>699.69737039011</c:v>
                </c:pt>
                <c:pt idx="235">
                  <c:v>702.56065814427404</c:v>
                </c:pt>
                <c:pt idx="236">
                  <c:v>705.41789708660303</c:v>
                </c:pt>
                <c:pt idx="237">
                  <c:v>708.26893862927795</c:v>
                </c:pt>
                <c:pt idx="238">
                  <c:v>711.113634926445</c:v>
                </c:pt>
                <c:pt idx="239">
                  <c:v>713.95183889304099</c:v>
                </c:pt>
                <c:pt idx="240">
                  <c:v>716.78340422317899</c:v>
                </c:pt>
                <c:pt idx="241">
                  <c:v>719.60818540807702</c:v>
                </c:pt>
                <c:pt idx="242">
                  <c:v>722.42603775353803</c:v>
                </c:pt>
                <c:pt idx="243">
                  <c:v>725.23681739695701</c:v>
                </c:pt>
                <c:pt idx="244">
                  <c:v>728.04038132385904</c:v>
                </c:pt>
                <c:pt idx="245">
                  <c:v>730.83658738396105</c:v>
                </c:pt>
                <c:pt idx="246">
                  <c:v>733.62529430674897</c:v>
                </c:pt>
                <c:pt idx="247">
                  <c:v>736.40636171656297</c:v>
                </c:pt>
                <c:pt idx="248">
                  <c:v>739.179650147188</c:v>
                </c:pt>
                <c:pt idx="249">
                  <c:v>741.94502105594404</c:v>
                </c:pt>
                <c:pt idx="250">
                  <c:v>744.70233683727804</c:v>
                </c:pt>
                <c:pt idx="251">
                  <c:v>747.45146083582097</c:v>
                </c:pt>
                <c:pt idx="252">
                  <c:v>750.19225735896498</c:v>
                </c:pt>
                <c:pt idx="253">
                  <c:v>752.92459168889502</c:v>
                </c:pt>
                <c:pt idx="254">
                  <c:v>755.64833009410495</c:v>
                </c:pt>
                <c:pt idx="255">
                  <c:v>758.36333984039595</c:v>
                </c:pt>
                <c:pt idx="256">
                  <c:v>761.06948920133004</c:v>
                </c:pt>
                <c:pt idx="257">
                  <c:v>763.76664746816505</c:v>
                </c:pt>
                <c:pt idx="258">
                  <c:v>766.45468495924604</c:v>
                </c:pt>
                <c:pt idx="259">
                  <c:v>769.133473028862</c:v>
                </c:pt>
                <c:pt idx="260">
                  <c:v>771.80288407556498</c:v>
                </c:pt>
                <c:pt idx="261">
                  <c:v>774.46279154993999</c:v>
                </c:pt>
                <c:pt idx="262">
                  <c:v>777.11306996184305</c:v>
                </c:pt>
                <c:pt idx="263">
                  <c:v>779.75359488708796</c:v>
                </c:pt>
                <c:pt idx="264">
                  <c:v>782.38424297358495</c:v>
                </c:pt>
                <c:pt idx="265">
                  <c:v>785.00489194694399</c:v>
                </c:pt>
                <c:pt idx="266">
                  <c:v>787.61542061552097</c:v>
                </c:pt>
                <c:pt idx="267">
                  <c:v>790.21570887492601</c:v>
                </c:pt>
                <c:pt idx="268">
                  <c:v>792.80563771197706</c:v>
                </c:pt>
                <c:pt idx="269">
                  <c:v>795.38508920811603</c:v>
                </c:pt>
                <c:pt idx="270">
                  <c:v>797.95394654227198</c:v>
                </c:pt>
                <c:pt idx="271">
                  <c:v>800.51209399318896</c:v>
                </c:pt>
                <c:pt idx="272">
                  <c:v>803.05941694120202</c:v>
                </c:pt>
                <c:pt idx="273">
                  <c:v>805.59580186947596</c:v>
                </c:pt>
                <c:pt idx="274">
                  <c:v>808.12113636470394</c:v>
                </c:pt>
                <c:pt idx="275">
                  <c:v>810.635309117269</c:v>
                </c:pt>
                <c:pt idx="276">
                  <c:v>813.13820992086596</c:v>
                </c:pt>
                <c:pt idx="277">
                  <c:v>815.62972967159499</c:v>
                </c:pt>
                <c:pt idx="278">
                  <c:v>818.10976036652005</c:v>
                </c:pt>
                <c:pt idx="279">
                  <c:v>820.57819510170395</c:v>
                </c:pt>
                <c:pt idx="280">
                  <c:v>823.03492806971406</c:v>
                </c:pt>
                <c:pt idx="281">
                  <c:v>825.47985455661205</c:v>
                </c:pt>
                <c:pt idx="282">
                  <c:v>827.91287093841595</c:v>
                </c:pt>
                <c:pt idx="283">
                  <c:v>830.33387467706905</c:v>
                </c:pt>
                <c:pt idx="284">
                  <c:v>832.74276431586702</c:v>
                </c:pt>
                <c:pt idx="285">
                  <c:v>835.13943947441396</c:v>
                </c:pt>
                <c:pt idx="286">
                  <c:v>837.523800843049</c:v>
                </c:pt>
                <c:pt idx="287">
                  <c:v>839.89575017679294</c:v>
                </c:pt>
                <c:pt idx="288">
                  <c:v>842.25519028879796</c:v>
                </c:pt>
                <c:pt idx="289">
                  <c:v>844.60202504330505</c:v>
                </c:pt>
                <c:pt idx="290">
                  <c:v>846.93615934813101</c:v>
                </c:pt>
                <c:pt idx="291">
                  <c:v>849.25749914666699</c:v>
                </c:pt>
                <c:pt idx="292">
                  <c:v>851.56595140941397</c:v>
                </c:pt>
                <c:pt idx="293">
                  <c:v>853.86142412505103</c:v>
                </c:pt>
                <c:pt idx="294">
                  <c:v>856.14382629103898</c:v>
                </c:pt>
                <c:pt idx="295">
                  <c:v>858.41306790377996</c:v>
                </c:pt>
                <c:pt idx="296">
                  <c:v>860.669059948322</c:v>
                </c:pt>
                <c:pt idx="297">
                  <c:v>862.91171438762296</c:v>
                </c:pt>
                <c:pt idx="298">
                  <c:v>865.14094415138504</c:v>
                </c:pt>
                <c:pt idx="299">
                  <c:v>867.35666312445198</c:v>
                </c:pt>
                <c:pt idx="300">
                  <c:v>869.55878613480104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6E-4BD7-AB4C-229F439EFF87}"/>
            </c:ext>
          </c:extLst>
        </c:ser>
        <c:ser>
          <c:idx val="7"/>
          <c:order val="1"/>
          <c:tx>
            <c:strRef>
              <c:f>GPP!$E$1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 cmpd="sng" algn="ctr">
              <a:solidFill>
                <a:schemeClr val="accent2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GPP!$E$2:$E$302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145.88739220090901</c:v>
                </c:pt>
                <c:pt idx="2">
                  <c:v>148.470065781584</c:v>
                </c:pt>
                <c:pt idx="3">
                  <c:v>151.091902268935</c:v>
                </c:pt>
                <c:pt idx="4">
                  <c:v>153.75326236005799</c:v>
                </c:pt>
                <c:pt idx="5">
                  <c:v>156.454501623379</c:v>
                </c:pt>
                <c:pt idx="6">
                  <c:v>159.19597013270001</c:v>
                </c:pt>
                <c:pt idx="7">
                  <c:v>161.978012093345</c:v>
                </c:pt>
                <c:pt idx="8">
                  <c:v>164.80096546056299</c:v>
                </c:pt>
                <c:pt idx="9">
                  <c:v>167.66516155035799</c:v>
                </c:pt>
                <c:pt idx="10">
                  <c:v>170.57092464294601</c:v>
                </c:pt>
                <c:pt idx="11">
                  <c:v>173.518571579037</c:v>
                </c:pt>
                <c:pt idx="12">
                  <c:v>176.50841134919401</c:v>
                </c:pt>
                <c:pt idx="13">
                  <c:v>179.54074467651299</c:v>
                </c:pt>
                <c:pt idx="14">
                  <c:v>182.61586359291601</c:v>
                </c:pt>
                <c:pt idx="15">
                  <c:v>185.73405100934801</c:v>
                </c:pt>
                <c:pt idx="16">
                  <c:v>188.895580280232</c:v>
                </c:pt>
                <c:pt idx="17">
                  <c:v>192.10071476249601</c:v>
                </c:pt>
                <c:pt idx="18">
                  <c:v>195.34970736958999</c:v>
                </c:pt>
                <c:pt idx="19">
                  <c:v>198.64280012087201</c:v>
                </c:pt>
                <c:pt idx="20">
                  <c:v>201.98022368679401</c:v>
                </c:pt>
                <c:pt idx="21">
                  <c:v>205.36219693035699</c:v>
                </c:pt>
                <c:pt idx="22">
                  <c:v>208.78892644529401</c:v>
                </c:pt>
                <c:pt idx="23">
                  <c:v>212.26060609151199</c:v>
                </c:pt>
                <c:pt idx="24">
                  <c:v>215.777416528299</c:v>
                </c:pt>
                <c:pt idx="25">
                  <c:v>219.33952474588199</c:v>
                </c:pt>
                <c:pt idx="26">
                  <c:v>222.94708359589799</c:v>
                </c:pt>
                <c:pt idx="27">
                  <c:v>226.60023132140299</c:v>
                </c:pt>
                <c:pt idx="28">
                  <c:v>230.29909108704899</c:v>
                </c:pt>
                <c:pt idx="29">
                  <c:v>234.043770510093</c:v>
                </c:pt>
                <c:pt idx="30">
                  <c:v>237.834361192914</c:v>
                </c:pt>
                <c:pt idx="31">
                  <c:v>241.67093825776399</c:v>
                </c:pt>
                <c:pt idx="32">
                  <c:v>245.553559884473</c:v>
                </c:pt>
                <c:pt idx="33">
                  <c:v>249.482266851866</c:v>
                </c:pt>
                <c:pt idx="34">
                  <c:v>253.45708208366901</c:v>
                </c:pt>
                <c:pt idx="35">
                  <c:v>257.47801019970302</c:v>
                </c:pt>
                <c:pt idx="36">
                  <c:v>261.54503707318599</c:v>
                </c:pt>
                <c:pt idx="37">
                  <c:v>265.65812939496499</c:v>
                </c:pt>
                <c:pt idx="38">
                  <c:v>269.81723424554099</c:v>
                </c:pt>
                <c:pt idx="39">
                  <c:v>274.02227867575903</c:v>
                </c:pt>
                <c:pt idx="40">
                  <c:v>278.27316929702499</c:v>
                </c:pt>
                <c:pt idx="41">
                  <c:v>282.56979188195902</c:v>
                </c:pt>
                <c:pt idx="42">
                  <c:v>286.91201097638401</c:v>
                </c:pt>
                <c:pt idx="43">
                  <c:v>291.29966952355198</c:v>
                </c:pt>
                <c:pt idx="44">
                  <c:v>295.73258850154298</c:v>
                </c:pt>
                <c:pt idx="45">
                  <c:v>300.21056657473798</c:v>
                </c:pt>
                <c:pt idx="46">
                  <c:v>304.73337976030501</c:v>
                </c:pt>
                <c:pt idx="47">
                  <c:v>309.30078111060902</c:v>
                </c:pt>
                <c:pt idx="48">
                  <c:v>313.91250041247503</c:v>
                </c:pt>
                <c:pt idx="49">
                  <c:v>318.56824390421099</c:v>
                </c:pt>
                <c:pt idx="50">
                  <c:v>323.26769401129798</c:v>
                </c:pt>
                <c:pt idx="51">
                  <c:v>328.01050910164201</c:v>
                </c:pt>
                <c:pt idx="52">
                  <c:v>332.79632326126602</c:v>
                </c:pt>
                <c:pt idx="53">
                  <c:v>337.62474609130902</c:v>
                </c:pt>
                <c:pt idx="54">
                  <c:v>342.49536252717502</c:v>
                </c:pt>
                <c:pt idx="55">
                  <c:v>347.40773268064999</c:v>
                </c:pt>
                <c:pt idx="56">
                  <c:v>352.36139170578298</c:v>
                </c:pt>
                <c:pt idx="57">
                  <c:v>357.355849689303</c:v>
                </c:pt>
                <c:pt idx="58">
                  <c:v>362.39059156630498</c:v>
                </c:pt>
                <c:pt idx="59">
                  <c:v>367.46507706189698</c:v>
                </c:pt>
                <c:pt idx="60">
                  <c:v>372.57874065948499</c:v>
                </c:pt>
                <c:pt idx="61">
                  <c:v>377.730991596303</c:v>
                </c:pt>
                <c:pt idx="62">
                  <c:v>382.92121388678498</c:v>
                </c:pt>
                <c:pt idx="63">
                  <c:v>388.14876637428301</c:v>
                </c:pt>
                <c:pt idx="64">
                  <c:v>393.41298281164399</c:v>
                </c:pt>
                <c:pt idx="65">
                  <c:v>398.71317197105401</c:v>
                </c:pt>
                <c:pt idx="66">
                  <c:v>404.04861778352898</c:v>
                </c:pt>
                <c:pt idx="67">
                  <c:v>409.41857950837999</c:v>
                </c:pt>
                <c:pt idx="68">
                  <c:v>414.82229193289203</c:v>
                </c:pt>
                <c:pt idx="69">
                  <c:v>420.25896560243802</c:v>
                </c:pt>
                <c:pt idx="70">
                  <c:v>425.727787081131</c:v>
                </c:pt>
                <c:pt idx="71">
                  <c:v>431.22791924310002</c:v>
                </c:pt>
                <c:pt idx="72">
                  <c:v>436.75850159438397</c:v>
                </c:pt>
                <c:pt idx="73">
                  <c:v>442.318650625364</c:v>
                </c:pt>
                <c:pt idx="74">
                  <c:v>447.90746019359898</c:v>
                </c:pt>
                <c:pt idx="75">
                  <c:v>453.52400193684798</c:v>
                </c:pt>
                <c:pt idx="76">
                  <c:v>459.16732571598902</c:v>
                </c:pt>
                <c:pt idx="77">
                  <c:v>464.83646008748002</c:v>
                </c:pt>
                <c:pt idx="78">
                  <c:v>470.53041280491698</c:v>
                </c:pt>
                <c:pt idx="79">
                  <c:v>476.24817134918902</c:v>
                </c:pt>
                <c:pt idx="80">
                  <c:v>481.988703486644</c:v>
                </c:pt>
                <c:pt idx="81">
                  <c:v>487.75095785460098</c:v>
                </c:pt>
                <c:pt idx="82">
                  <c:v>493.53386457349501</c:v>
                </c:pt>
                <c:pt idx="83">
                  <c:v>499.33633588483201</c:v>
                </c:pt>
                <c:pt idx="84">
                  <c:v>505.15726681409598</c:v>
                </c:pt>
                <c:pt idx="85">
                  <c:v>510.995535857655</c:v>
                </c:pt>
                <c:pt idx="86">
                  <c:v>516.85000569266094</c:v>
                </c:pt>
                <c:pt idx="87">
                  <c:v>522.71952390886395</c:v>
                </c:pt>
                <c:pt idx="88">
                  <c:v>528.60292376119901</c:v>
                </c:pt>
                <c:pt idx="89">
                  <c:v>534.499024941936</c:v>
                </c:pt>
                <c:pt idx="90">
                  <c:v>540.40663437115597</c:v>
                </c:pt>
                <c:pt idx="91">
                  <c:v>546.32454700419896</c:v>
                </c:pt>
                <c:pt idx="92">
                  <c:v>552.25154665475895</c:v>
                </c:pt>
                <c:pt idx="93">
                  <c:v>558.18640683216495</c:v>
                </c:pt>
                <c:pt idx="94">
                  <c:v>564.12789159142096</c:v>
                </c:pt>
                <c:pt idx="95">
                  <c:v>570.07475639447705</c:v>
                </c:pt>
                <c:pt idx="96">
                  <c:v>576.02574898120497</c:v>
                </c:pt>
                <c:pt idx="97">
                  <c:v>581.97961024849496</c:v>
                </c:pt>
                <c:pt idx="98">
                  <c:v>587.93507513586599</c:v>
                </c:pt>
                <c:pt idx="99">
                  <c:v>593.890873515983</c:v>
                </c:pt>
                <c:pt idx="100">
                  <c:v>599.84573108840095</c:v>
                </c:pt>
                <c:pt idx="101">
                  <c:v>605.79837027490305</c:v>
                </c:pt>
                <c:pt idx="102">
                  <c:v>611.74751111473904</c:v>
                </c:pt>
                <c:pt idx="103">
                  <c:v>617.69187215809598</c:v>
                </c:pt>
                <c:pt idx="104">
                  <c:v>623.63017135610596</c:v>
                </c:pt>
                <c:pt idx="105">
                  <c:v>629.56112694574097</c:v>
                </c:pt>
                <c:pt idx="106">
                  <c:v>635.48345832789198</c:v>
                </c:pt>
                <c:pt idx="107">
                  <c:v>641.39588693700898</c:v>
                </c:pt>
                <c:pt idx="108">
                  <c:v>647.29713710063902</c:v>
                </c:pt>
                <c:pt idx="109">
                  <c:v>653.18593688726901</c:v>
                </c:pt>
                <c:pt idx="110">
                  <c:v>659.06101894086896</c:v>
                </c:pt>
                <c:pt idx="111">
                  <c:v>664.92112130058604</c:v>
                </c:pt>
                <c:pt idx="112">
                  <c:v>670.76498820406903</c:v>
                </c:pt>
                <c:pt idx="113">
                  <c:v>676.59137087294096</c:v>
                </c:pt>
                <c:pt idx="114">
                  <c:v>682.39902827897504</c:v>
                </c:pt>
                <c:pt idx="115">
                  <c:v>688.18672788959896</c:v>
                </c:pt>
                <c:pt idx="116">
                  <c:v>693.95324639136197</c:v>
                </c:pt>
                <c:pt idx="117">
                  <c:v>699.69737039011</c:v>
                </c:pt>
                <c:pt idx="118">
                  <c:v>705.41789708660303</c:v>
                </c:pt>
                <c:pt idx="119">
                  <c:v>711.113634926445</c:v>
                </c:pt>
                <c:pt idx="120">
                  <c:v>716.78340422317899</c:v>
                </c:pt>
                <c:pt idx="121">
                  <c:v>722.42603775353803</c:v>
                </c:pt>
                <c:pt idx="122">
                  <c:v>728.04038132385904</c:v>
                </c:pt>
                <c:pt idx="123">
                  <c:v>733.62529430674897</c:v>
                </c:pt>
                <c:pt idx="124">
                  <c:v>739.179650147188</c:v>
                </c:pt>
                <c:pt idx="125">
                  <c:v>744.70233683727804</c:v>
                </c:pt>
                <c:pt idx="126">
                  <c:v>750.19225735896498</c:v>
                </c:pt>
                <c:pt idx="127">
                  <c:v>755.64833009410495</c:v>
                </c:pt>
                <c:pt idx="128">
                  <c:v>761.06948920133004</c:v>
                </c:pt>
                <c:pt idx="129">
                  <c:v>766.45468495924604</c:v>
                </c:pt>
                <c:pt idx="130">
                  <c:v>771.80288407556498</c:v>
                </c:pt>
                <c:pt idx="131">
                  <c:v>777.11306996184305</c:v>
                </c:pt>
                <c:pt idx="132">
                  <c:v>782.38424297358495</c:v>
                </c:pt>
                <c:pt idx="133">
                  <c:v>787.61542061552097</c:v>
                </c:pt>
                <c:pt idx="134">
                  <c:v>792.80563771197706</c:v>
                </c:pt>
                <c:pt idx="135">
                  <c:v>797.95394654227198</c:v>
                </c:pt>
                <c:pt idx="136">
                  <c:v>803.05941694120202</c:v>
                </c:pt>
                <c:pt idx="137">
                  <c:v>808.12113636470394</c:v>
                </c:pt>
                <c:pt idx="138">
                  <c:v>813.13820992086596</c:v>
                </c:pt>
                <c:pt idx="139">
                  <c:v>818.10976036652005</c:v>
                </c:pt>
                <c:pt idx="140">
                  <c:v>823.03492806971406</c:v>
                </c:pt>
                <c:pt idx="141">
                  <c:v>827.91287093841595</c:v>
                </c:pt>
                <c:pt idx="142">
                  <c:v>832.74276431586702</c:v>
                </c:pt>
                <c:pt idx="143">
                  <c:v>837.523800843049</c:v>
                </c:pt>
                <c:pt idx="144">
                  <c:v>842.25519028879796</c:v>
                </c:pt>
                <c:pt idx="145">
                  <c:v>846.93615934813101</c:v>
                </c:pt>
                <c:pt idx="146">
                  <c:v>851.56595140941397</c:v>
                </c:pt>
                <c:pt idx="147">
                  <c:v>856.14382629103898</c:v>
                </c:pt>
                <c:pt idx="148">
                  <c:v>860.669059948322</c:v>
                </c:pt>
                <c:pt idx="149">
                  <c:v>865.14094415138504</c:v>
                </c:pt>
                <c:pt idx="150">
                  <c:v>869.55878613480104</c:v>
                </c:pt>
                <c:pt idx="151">
                  <c:v>873.92190821985105</c:v>
                </c:pt>
                <c:pt idx="152">
                  <c:v>878.22964741023998</c:v>
                </c:pt>
                <c:pt idx="153">
                  <c:v>882.48135496217299</c:v>
                </c:pt>
                <c:pt idx="154">
                  <c:v>886.676395929725</c:v>
                </c:pt>
                <c:pt idx="155">
                  <c:v>890.81414868643799</c:v>
                </c:pt>
                <c:pt idx="156">
                  <c:v>894.89400442414501</c:v>
                </c:pt>
                <c:pt idx="157">
                  <c:v>898.91536663000102</c:v>
                </c:pt>
                <c:pt idx="158">
                  <c:v>902.87765054274905</c:v>
                </c:pt>
                <c:pt idx="159">
                  <c:v>906.78028258926702</c:v>
                </c:pt>
                <c:pt idx="160">
                  <c:v>910.62269980244503</c:v>
                </c:pt>
                <c:pt idx="161">
                  <c:v>914.40434922146903</c:v>
                </c:pt>
                <c:pt idx="162">
                  <c:v>918.12468727560201</c:v>
                </c:pt>
                <c:pt idx="163">
                  <c:v>921.78317915256503</c:v>
                </c:pt>
                <c:pt idx="164">
                  <c:v>925.37929815261805</c:v>
                </c:pt>
                <c:pt idx="165">
                  <c:v>928.91252502949396</c:v>
                </c:pt>
                <c:pt idx="166">
                  <c:v>932.38234731929197</c:v>
                </c:pt>
                <c:pt idx="167">
                  <c:v>935.78825865849797</c:v>
                </c:pt>
                <c:pt idx="168">
                  <c:v>939.12975809227601</c:v>
                </c:pt>
                <c:pt idx="169">
                  <c:v>942.40634937419304</c:v>
                </c:pt>
                <c:pt idx="170">
                  <c:v>945.61754025857101</c:v>
                </c:pt>
                <c:pt idx="171">
                  <c:v>948.76284178661604</c:v>
                </c:pt>
                <c:pt idx="172">
                  <c:v>951.84176756755005</c:v>
                </c:pt>
                <c:pt idx="173">
                  <c:v>954.85383305592097</c:v>
                </c:pt>
                <c:pt idx="174">
                  <c:v>957.79855482632104</c:v>
                </c:pt>
                <c:pt idx="175">
                  <c:v>960.67544984672099</c:v>
                </c:pt>
                <c:pt idx="176">
                  <c:v>963.48403475167504</c:v>
                </c:pt>
                <c:pt idx="177">
                  <c:v>966.22382511661101</c:v>
                </c:pt>
                <c:pt idx="178">
                  <c:v>968.89433473450504</c:v>
                </c:pt>
                <c:pt idx="179">
                  <c:v>971.49507489618497</c:v>
                </c:pt>
                <c:pt idx="180">
                  <c:v>974.02555367556704</c:v>
                </c:pt>
                <c:pt idx="181">
                  <c:v>976.48527522113704</c:v>
                </c:pt>
                <c:pt idx="182">
                  <c:v>978.87373905499896</c:v>
                </c:pt>
                <c:pt idx="183">
                  <c:v>981.19043938084405</c:v>
                </c:pt>
                <c:pt idx="184">
                  <c:v>983.43486440220704</c:v>
                </c:pt>
                <c:pt idx="185">
                  <c:v>985.60649565241397</c:v>
                </c:pt>
                <c:pt idx="186">
                  <c:v>987.704807337641</c:v>
                </c:pt>
                <c:pt idx="187">
                  <c:v>989.72926569452795</c:v>
                </c:pt>
                <c:pt idx="188">
                  <c:v>991.67932836384</c:v>
                </c:pt>
                <c:pt idx="189">
                  <c:v>993.55444378168602</c:v>
                </c:pt>
                <c:pt idx="190">
                  <c:v>995.35405058983497</c:v>
                </c:pt>
                <c:pt idx="191">
                  <c:v>997.07757706672498</c:v>
                </c:pt>
                <c:pt idx="192">
                  <c:v>998.72444058077599</c:v>
                </c:pt>
                <c:pt idx="193">
                  <c:v>1000.29404706768</c:v>
                </c:pt>
                <c:pt idx="194">
                  <c:v>1001.78579053335</c:v>
                </c:pt>
                <c:pt idx="195">
                  <c:v>1003.19905258429</c:v>
                </c:pt>
                <c:pt idx="196">
                  <c:v>1004.53320198723</c:v>
                </c:pt>
                <c:pt idx="197">
                  <c:v>1005.78759425966</c:v>
                </c:pt>
                <c:pt idx="198">
                  <c:v>1006.96157129351</c:v>
                </c:pt>
                <c:pt idx="199">
                  <c:v>1008.05446101347</c:v>
                </c:pt>
                <c:pt idx="200">
                  <c:v>1009.06557707233</c:v>
                </c:pt>
                <c:pt idx="201">
                  <c:v>1009.99421858507</c:v>
                </c:pt>
                <c:pt idx="202">
                  <c:v>1010.8396699039801</c:v>
                </c:pt>
                <c:pt idx="203">
                  <c:v>1011.60120043685</c:v>
                </c:pt>
                <c:pt idx="204">
                  <c:v>1012.27806451035</c:v>
                </c:pt>
                <c:pt idx="205">
                  <c:v>1012.86950128098</c:v>
                </c:pt>
                <c:pt idx="206">
                  <c:v>1013.37473469574</c:v>
                </c:pt>
                <c:pt idx="207">
                  <c:v>1013.79297350487</c:v>
                </c:pt>
                <c:pt idx="208">
                  <c:v>1014.1234113289501</c:v>
                </c:pt>
                <c:pt idx="209">
                  <c:v>1014.36522678297</c:v>
                </c:pt>
                <c:pt idx="210">
                  <c:v>1014.51758365945</c:v>
                </c:pt>
                <c:pt idx="211">
                  <c:v>1014.57963117343</c:v>
                </c:pt>
                <c:pt idx="212">
                  <c:v>1014.55050427151</c:v>
                </c:pt>
                <c:pt idx="213">
                  <c:v>1014.42932400771</c:v>
                </c:pt>
                <c:pt idx="214">
                  <c:v>1014.21519798836</c:v>
                </c:pt>
                <c:pt idx="215">
                  <c:v>1013.90722088887</c:v>
                </c:pt>
                <c:pt idx="216">
                  <c:v>1013.50447504461</c:v>
                </c:pt>
                <c:pt idx="217">
                  <c:v>1013.00603111855</c:v>
                </c:pt>
                <c:pt idx="218">
                  <c:v>1012.41094884811</c:v>
                </c:pt>
                <c:pt idx="219">
                  <c:v>1011.71827787364</c:v>
                </c:pt>
                <c:pt idx="220">
                  <c:v>1010.9270586509</c:v>
                </c:pt>
                <c:pt idx="221">
                  <c:v>1010.03632344991</c:v>
                </c:pt>
                <c:pt idx="222">
                  <c:v>1009.04509744242</c:v>
                </c:pt>
                <c:pt idx="223">
                  <c:v>1007.95239988009</c:v>
                </c:pt>
                <c:pt idx="224">
                  <c:v>1006.75724536554</c:v>
                </c:pt>
                <c:pt idx="225">
                  <c:v>1005.4586452180999</c:v>
                </c:pt>
                <c:pt idx="226">
                  <c:v>1004.05560893606</c:v>
                </c:pt>
                <c:pt idx="227">
                  <c:v>1002.54714575703</c:v>
                </c:pt>
                <c:pt idx="228">
                  <c:v>1000.93226631785</c:v>
                </c:pt>
                <c:pt idx="229">
                  <c:v>999.20998441523</c:v>
                </c:pt>
                <c:pt idx="230">
                  <c:v>997.37931886810497</c:v>
                </c:pt>
                <c:pt idx="231">
                  <c:v>995.43929548240499</c:v>
                </c:pt>
                <c:pt idx="232">
                  <c:v>993.38894911869795</c:v>
                </c:pt>
                <c:pt idx="233">
                  <c:v>991.22732586280597</c:v>
                </c:pt>
                <c:pt idx="234">
                  <c:v>988.95348529918795</c:v>
                </c:pt>
                <c:pt idx="235">
                  <c:v>986.56650288650997</c:v>
                </c:pt>
                <c:pt idx="236">
                  <c:v>984.06547243442799</c:v>
                </c:pt>
                <c:pt idx="237">
                  <c:v>981.44950868021294</c:v>
                </c:pt>
                <c:pt idx="238">
                  <c:v>978.71774996335398</c:v>
                </c:pt>
                <c:pt idx="239">
                  <c:v>975.86936099586796</c:v>
                </c:pt>
                <c:pt idx="240">
                  <c:v>972.90353572547997</c:v>
                </c:pt>
                <c:pt idx="241">
                  <c:v>969.819500288359</c:v>
                </c:pt>
                <c:pt idx="242">
                  <c:v>966.61651604751398</c:v>
                </c:pt>
                <c:pt idx="243">
                  <c:v>963.29388271239202</c:v>
                </c:pt>
                <c:pt idx="244">
                  <c:v>959.85094153461796</c:v>
                </c:pt>
                <c:pt idx="245">
                  <c:v>956.28707857419897</c:v>
                </c:pt>
                <c:pt idx="246">
                  <c:v>952.60172802988802</c:v>
                </c:pt>
                <c:pt idx="247">
                  <c:v>948.79437562671501</c:v>
                </c:pt>
                <c:pt idx="248">
                  <c:v>944.86456205308605</c:v>
                </c:pt>
                <c:pt idx="249">
                  <c:v>940.81188643912299</c:v>
                </c:pt>
                <c:pt idx="250">
                  <c:v>936.63600986725896</c:v>
                </c:pt>
                <c:pt idx="251">
                  <c:v>932.33665890544296</c:v>
                </c:pt>
                <c:pt idx="252">
                  <c:v>927.91362915257901</c:v>
                </c:pt>
                <c:pt idx="253">
                  <c:v>923.36678878521798</c:v>
                </c:pt>
                <c:pt idx="254">
                  <c:v>918.69608209380897</c:v>
                </c:pt>
                <c:pt idx="255">
                  <c:v>913.90153299620999</c:v>
                </c:pt>
                <c:pt idx="256">
                  <c:v>908.98324851554605</c:v>
                </c:pt>
                <c:pt idx="257">
                  <c:v>903.94142220889501</c:v>
                </c:pt>
                <c:pt idx="258">
                  <c:v>898.77633753277405</c:v>
                </c:pt>
                <c:pt idx="259">
                  <c:v>893.48837113086097</c:v>
                </c:pt>
                <c:pt idx="260">
                  <c:v>888.07799602897103</c:v>
                </c:pt>
                <c:pt idx="261">
                  <c:v>882.54578472188405</c:v>
                </c:pt>
                <c:pt idx="262">
                  <c:v>876.89241213631396</c:v>
                </c:pt>
                <c:pt idx="263">
                  <c:v>871.11865845404304</c:v>
                </c:pt>
                <c:pt idx="264">
                  <c:v>865.22541177906896</c:v>
                </c:pt>
                <c:pt idx="265">
                  <c:v>859.21367063251205</c:v>
                </c:pt>
                <c:pt idx="266">
                  <c:v>853.08454625904096</c:v>
                </c:pt>
                <c:pt idx="267">
                  <c:v>846.83926472863504</c:v>
                </c:pt>
                <c:pt idx="268">
                  <c:v>840.47916881774199</c:v>
                </c:pt>
                <c:pt idx="269">
                  <c:v>834.00571965414201</c:v>
                </c:pt>
                <c:pt idx="270">
                  <c:v>827.42049811026004</c:v>
                </c:pt>
                <c:pt idx="271">
                  <c:v>820.72520593020795</c:v>
                </c:pt>
                <c:pt idx="272">
                  <c:v>813.92166657643497</c:v>
                </c:pt>
                <c:pt idx="273">
                  <c:v>807.011825782654</c:v>
                </c:pt>
                <c:pt idx="274">
                  <c:v>799.997751800576</c:v>
                </c:pt>
                <c:pt idx="275">
                  <c:v>792.88163532896999</c:v>
                </c:pt>
                <c:pt idx="276">
                  <c:v>785.66578911467104</c:v>
                </c:pt>
                <c:pt idx="277">
                  <c:v>778.352647216381</c:v>
                </c:pt>
                <c:pt idx="278">
                  <c:v>770.94476392342597</c:v>
                </c:pt>
                <c:pt idx="279">
                  <c:v>763.44481232307805</c:v>
                </c:pt>
                <c:pt idx="280">
                  <c:v>755.85558251152599</c:v>
                </c:pt>
                <c:pt idx="281">
                  <c:v>748.17997944526599</c:v>
                </c:pt>
                <c:pt idx="282">
                  <c:v>740.421020431285</c:v>
                </c:pt>
                <c:pt idx="283">
                  <c:v>732.58183225623497</c:v>
                </c:pt>
                <c:pt idx="284">
                  <c:v>724.665647956572</c:v>
                </c:pt>
                <c:pt idx="285">
                  <c:v>716.67580323349296</c:v>
                </c:pt>
                <c:pt idx="286">
                  <c:v>708.615732518409</c:v>
                </c:pt>
                <c:pt idx="287">
                  <c:v>700.48896469656802</c:v>
                </c:pt>
                <c:pt idx="288">
                  <c:v>692.29911849836503</c:v>
                </c:pt>
                <c:pt idx="289">
                  <c:v>684.04989756976101</c:v>
                </c:pt>
                <c:pt idx="290">
                  <c:v>675.74508523507802</c:v>
                </c:pt>
                <c:pt idx="291">
                  <c:v>667.38853896727198</c:v>
                </c:pt>
                <c:pt idx="292">
                  <c:v>658.98418458252297</c:v>
                </c:pt>
                <c:pt idx="293">
                  <c:v>650.53601017764402</c:v>
                </c:pt>
                <c:pt idx="294">
                  <c:v>642.048059830434</c:v>
                </c:pt>
                <c:pt idx="295">
                  <c:v>633.52442708451099</c:v>
                </c:pt>
                <c:pt idx="296">
                  <c:v>624.96924824156997</c:v>
                </c:pt>
                <c:pt idx="297">
                  <c:v>616.38669548520102</c:v>
                </c:pt>
                <c:pt idx="298">
                  <c:v>607.78096986147204</c:v>
                </c:pt>
                <c:pt idx="299">
                  <c:v>599.15629414242699</c:v>
                </c:pt>
                <c:pt idx="300">
                  <c:v>590.51690559935003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6E-4BD7-AB4C-229F439EFF87}"/>
            </c:ext>
          </c:extLst>
        </c:ser>
        <c:ser>
          <c:idx val="0"/>
          <c:order val="2"/>
          <c:tx>
            <c:strRef>
              <c:f>GPP!$B$1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GPP!$B$2:$B$302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144.61062746861401</c:v>
                </c:pt>
                <c:pt idx="2">
                  <c:v>145.88739220090901</c:v>
                </c:pt>
                <c:pt idx="3">
                  <c:v>147.17385636197599</c:v>
                </c:pt>
                <c:pt idx="4">
                  <c:v>148.470065781584</c:v>
                </c:pt>
                <c:pt idx="5">
                  <c:v>149.77606600238701</c:v>
                </c:pt>
                <c:pt idx="6">
                  <c:v>151.091902268935</c:v>
                </c:pt>
                <c:pt idx="7">
                  <c:v>152.41761951654601</c:v>
                </c:pt>
                <c:pt idx="8">
                  <c:v>153.75326236005799</c:v>
                </c:pt>
                <c:pt idx="9">
                  <c:v>155.09887508245799</c:v>
                </c:pt>
                <c:pt idx="10">
                  <c:v>156.454501623379</c:v>
                </c:pt>
                <c:pt idx="11">
                  <c:v>157.82018556748</c:v>
                </c:pt>
                <c:pt idx="12">
                  <c:v>159.19597013270001</c:v>
                </c:pt>
                <c:pt idx="13">
                  <c:v>160.58189815839401</c:v>
                </c:pt>
                <c:pt idx="14">
                  <c:v>161.978012093345</c:v>
                </c:pt>
                <c:pt idx="15">
                  <c:v>163.384353983663</c:v>
                </c:pt>
                <c:pt idx="16">
                  <c:v>164.80096546056299</c:v>
                </c:pt>
                <c:pt idx="17">
                  <c:v>166.22788772802701</c:v>
                </c:pt>
                <c:pt idx="18">
                  <c:v>167.66516155035799</c:v>
                </c:pt>
                <c:pt idx="19">
                  <c:v>169.112827239616</c:v>
                </c:pt>
                <c:pt idx="20">
                  <c:v>170.57092464294601</c:v>
                </c:pt>
                <c:pt idx="21">
                  <c:v>172.03949312979699</c:v>
                </c:pt>
                <c:pt idx="22">
                  <c:v>173.518571579037</c:v>
                </c:pt>
                <c:pt idx="23">
                  <c:v>175.00819836596</c:v>
                </c:pt>
                <c:pt idx="24">
                  <c:v>176.50841134919401</c:v>
                </c:pt>
                <c:pt idx="25">
                  <c:v>178.019247857506</c:v>
                </c:pt>
                <c:pt idx="26">
                  <c:v>179.54074467651299</c:v>
                </c:pt>
                <c:pt idx="27">
                  <c:v>181.07293803529501</c:v>
                </c:pt>
                <c:pt idx="28">
                  <c:v>182.61586359291601</c:v>
                </c:pt>
                <c:pt idx="29">
                  <c:v>184.16955642485399</c:v>
                </c:pt>
                <c:pt idx="30">
                  <c:v>185.73405100934801</c:v>
                </c:pt>
                <c:pt idx="31">
                  <c:v>187.30938121365699</c:v>
                </c:pt>
                <c:pt idx="32">
                  <c:v>188.895580280232</c:v>
                </c:pt>
                <c:pt idx="33">
                  <c:v>190.49268081282301</c:v>
                </c:pt>
                <c:pt idx="34">
                  <c:v>192.10071476249601</c:v>
                </c:pt>
                <c:pt idx="35">
                  <c:v>193.71971341358901</c:v>
                </c:pt>
                <c:pt idx="36">
                  <c:v>195.34970736958999</c:v>
                </c:pt>
                <c:pt idx="37">
                  <c:v>196.990726538958</c:v>
                </c:pt>
                <c:pt idx="38">
                  <c:v>198.64280012087201</c:v>
                </c:pt>
                <c:pt idx="39">
                  <c:v>200.305956590931</c:v>
                </c:pt>
                <c:pt idx="40">
                  <c:v>201.98022368679401</c:v>
                </c:pt>
                <c:pt idx="41">
                  <c:v>203.665628393769</c:v>
                </c:pt>
                <c:pt idx="42">
                  <c:v>205.36219693035699</c:v>
                </c:pt>
                <c:pt idx="43">
                  <c:v>207.06995473375</c:v>
                </c:pt>
                <c:pt idx="44">
                  <c:v>208.78892644529401</c:v>
                </c:pt>
                <c:pt idx="45">
                  <c:v>210.51913589591501</c:v>
                </c:pt>
                <c:pt idx="46">
                  <c:v>212.26060609151199</c:v>
                </c:pt>
                <c:pt idx="47">
                  <c:v>214.013359198328</c:v>
                </c:pt>
                <c:pt idx="48">
                  <c:v>215.777416528299</c:v>
                </c:pt>
                <c:pt idx="49">
                  <c:v>217.552798524384</c:v>
                </c:pt>
                <c:pt idx="50">
                  <c:v>219.33952474588199</c:v>
                </c:pt>
                <c:pt idx="51">
                  <c:v>221.13761385374801</c:v>
                </c:pt>
                <c:pt idx="52">
                  <c:v>222.94708359589799</c:v>
                </c:pt>
                <c:pt idx="53">
                  <c:v>224.76795079252099</c:v>
                </c:pt>
                <c:pt idx="54">
                  <c:v>226.60023132140299</c:v>
                </c:pt>
                <c:pt idx="55">
                  <c:v>228.44394010324999</c:v>
                </c:pt>
                <c:pt idx="56">
                  <c:v>230.29909108704899</c:v>
                </c:pt>
                <c:pt idx="57">
                  <c:v>232.16569723543401</c:v>
                </c:pt>
                <c:pt idx="58">
                  <c:v>234.043770510093</c:v>
                </c:pt>
                <c:pt idx="59">
                  <c:v>235.933321857203</c:v>
                </c:pt>
                <c:pt idx="60">
                  <c:v>237.834361192914</c:v>
                </c:pt>
                <c:pt idx="61">
                  <c:v>239.746897388864</c:v>
                </c:pt>
                <c:pt idx="62">
                  <c:v>241.67093825776399</c:v>
                </c:pt>
                <c:pt idx="63">
                  <c:v>243.60649053902799</c:v>
                </c:pt>
                <c:pt idx="64">
                  <c:v>245.553559884473</c:v>
                </c:pt>
                <c:pt idx="65">
                  <c:v>247.512150844085</c:v>
                </c:pt>
                <c:pt idx="66">
                  <c:v>249.482266851866</c:v>
                </c:pt>
                <c:pt idx="67">
                  <c:v>251.46391021176001</c:v>
                </c:pt>
                <c:pt idx="68">
                  <c:v>253.45708208366901</c:v>
                </c:pt>
                <c:pt idx="69">
                  <c:v>255.46178246956501</c:v>
                </c:pt>
                <c:pt idx="70">
                  <c:v>257.47801019970302</c:v>
                </c:pt>
                <c:pt idx="71">
                  <c:v>259.50576291894401</c:v>
                </c:pt>
                <c:pt idx="72">
                  <c:v>261.54503707318599</c:v>
                </c:pt>
                <c:pt idx="73">
                  <c:v>263.595827895931</c:v>
                </c:pt>
                <c:pt idx="74">
                  <c:v>265.65812939496499</c:v>
                </c:pt>
                <c:pt idx="75">
                  <c:v>267.73193433917902</c:v>
                </c:pt>
                <c:pt idx="76">
                  <c:v>269.81723424554099</c:v>
                </c:pt>
                <c:pt idx="77">
                  <c:v>271.914019366199</c:v>
                </c:pt>
                <c:pt idx="78">
                  <c:v>274.02227867575903</c:v>
                </c:pt>
                <c:pt idx="79">
                  <c:v>276.141999858708</c:v>
                </c:pt>
                <c:pt idx="80">
                  <c:v>278.27316929702499</c:v>
                </c:pt>
                <c:pt idx="81">
                  <c:v>280.41577205795102</c:v>
                </c:pt>
                <c:pt idx="82">
                  <c:v>282.56979188195902</c:v>
                </c:pt>
                <c:pt idx="83">
                  <c:v>284.73521117090598</c:v>
                </c:pt>
                <c:pt idx="84">
                  <c:v>286.91201097638401</c:v>
                </c:pt>
                <c:pt idx="85">
                  <c:v>289.10017098828098</c:v>
                </c:pt>
                <c:pt idx="86">
                  <c:v>291.29966952355198</c:v>
                </c:pt>
                <c:pt idx="87">
                  <c:v>293.51048351521001</c:v>
                </c:pt>
                <c:pt idx="88">
                  <c:v>295.73258850154298</c:v>
                </c:pt>
                <c:pt idx="89">
                  <c:v>297.96595861557103</c:v>
                </c:pt>
                <c:pt idx="90">
                  <c:v>300.21056657473798</c:v>
                </c:pt>
                <c:pt idx="91">
                  <c:v>302.46638367085598</c:v>
                </c:pt>
                <c:pt idx="92">
                  <c:v>304.73337976030501</c:v>
                </c:pt>
                <c:pt idx="93">
                  <c:v>307.01152325449698</c:v>
                </c:pt>
                <c:pt idx="94">
                  <c:v>309.30078111060902</c:v>
                </c:pt>
                <c:pt idx="95">
                  <c:v>311.60111882259298</c:v>
                </c:pt>
                <c:pt idx="96">
                  <c:v>313.91250041247503</c:v>
                </c:pt>
                <c:pt idx="97">
                  <c:v>316.234888421937</c:v>
                </c:pt>
                <c:pt idx="98">
                  <c:v>318.56824390421099</c:v>
                </c:pt>
                <c:pt idx="99">
                  <c:v>320.91252641626102</c:v>
                </c:pt>
                <c:pt idx="100">
                  <c:v>323.26769401129798</c:v>
                </c:pt>
                <c:pt idx="101">
                  <c:v>325.63370323159501</c:v>
                </c:pt>
                <c:pt idx="102">
                  <c:v>328.01050910164201</c:v>
                </c:pt>
                <c:pt idx="103">
                  <c:v>330.39806512162897</c:v>
                </c:pt>
                <c:pt idx="104">
                  <c:v>332.79632326126602</c:v>
                </c:pt>
                <c:pt idx="105">
                  <c:v>335.20523395395401</c:v>
                </c:pt>
                <c:pt idx="106">
                  <c:v>337.62474609130902</c:v>
                </c:pt>
                <c:pt idx="107">
                  <c:v>340.05480701803498</c:v>
                </c:pt>
                <c:pt idx="108">
                  <c:v>342.49536252717502</c:v>
                </c:pt>
                <c:pt idx="109">
                  <c:v>344.94635685573098</c:v>
                </c:pt>
                <c:pt idx="110">
                  <c:v>347.40773268064999</c:v>
                </c:pt>
                <c:pt idx="111">
                  <c:v>349.87943111521002</c:v>
                </c:pt>
                <c:pt idx="112">
                  <c:v>352.36139170578298</c:v>
                </c:pt>
                <c:pt idx="113">
                  <c:v>354.85355242899698</c:v>
                </c:pt>
                <c:pt idx="114">
                  <c:v>357.355849689303</c:v>
                </c:pt>
                <c:pt idx="115">
                  <c:v>359.86821831693698</c:v>
                </c:pt>
                <c:pt idx="116">
                  <c:v>362.39059156630498</c:v>
                </c:pt>
                <c:pt idx="117">
                  <c:v>364.92290111477502</c:v>
                </c:pt>
                <c:pt idx="118">
                  <c:v>367.46507706189698</c:v>
                </c:pt>
                <c:pt idx="119">
                  <c:v>370.017047929044</c:v>
                </c:pt>
                <c:pt idx="120">
                  <c:v>372.57874065948499</c:v>
                </c:pt>
                <c:pt idx="121">
                  <c:v>375.150080618895</c:v>
                </c:pt>
                <c:pt idx="122">
                  <c:v>377.730991596303</c:v>
                </c:pt>
                <c:pt idx="123">
                  <c:v>380.32139580548198</c:v>
                </c:pt>
                <c:pt idx="124">
                  <c:v>382.92121388678498</c:v>
                </c:pt>
                <c:pt idx="125">
                  <c:v>385.53036490943799</c:v>
                </c:pt>
                <c:pt idx="126">
                  <c:v>388.14876637428301</c:v>
                </c:pt>
                <c:pt idx="127">
                  <c:v>390.77633421697402</c:v>
                </c:pt>
                <c:pt idx="128">
                  <c:v>393.41298281164399</c:v>
                </c:pt>
                <c:pt idx="129">
                  <c:v>396.05862497502898</c:v>
                </c:pt>
                <c:pt idx="130">
                  <c:v>398.71317197105401</c:v>
                </c:pt>
                <c:pt idx="131">
                  <c:v>401.37653351590097</c:v>
                </c:pt>
                <c:pt idx="132">
                  <c:v>404.04861778352898</c:v>
                </c:pt>
                <c:pt idx="133">
                  <c:v>406.72933141168699</c:v>
                </c:pt>
                <c:pt idx="134">
                  <c:v>409.41857950837999</c:v>
                </c:pt>
                <c:pt idx="135">
                  <c:v>412.11626565882801</c:v>
                </c:pt>
                <c:pt idx="136">
                  <c:v>414.82229193289203</c:v>
                </c:pt>
                <c:pt idx="137">
                  <c:v>417.53655889298199</c:v>
                </c:pt>
                <c:pt idx="138">
                  <c:v>420.25896560243802</c:v>
                </c:pt>
                <c:pt idx="139">
                  <c:v>422.98940963439702</c:v>
                </c:pt>
                <c:pt idx="140">
                  <c:v>425.727787081131</c:v>
                </c:pt>
                <c:pt idx="141">
                  <c:v>428.47399256387001</c:v>
                </c:pt>
                <c:pt idx="142">
                  <c:v>431.22791924310002</c:v>
                </c:pt>
                <c:pt idx="143">
                  <c:v>433.98945882933799</c:v>
                </c:pt>
                <c:pt idx="144">
                  <c:v>436.75850159438397</c:v>
                </c:pt>
                <c:pt idx="145">
                  <c:v>439.53493638305099</c:v>
                </c:pt>
                <c:pt idx="146">
                  <c:v>442.318650625364</c:v>
                </c:pt>
                <c:pt idx="147">
                  <c:v>445.10953034923398</c:v>
                </c:pt>
                <c:pt idx="148">
                  <c:v>447.90746019359898</c:v>
                </c:pt>
                <c:pt idx="149">
                  <c:v>450.71232342204001</c:v>
                </c:pt>
                <c:pt idx="150">
                  <c:v>453.52400193684798</c:v>
                </c:pt>
                <c:pt idx="151">
                  <c:v>456.34237629356801</c:v>
                </c:pt>
                <c:pt idx="152">
                  <c:v>459.16732571598902</c:v>
                </c:pt>
                <c:pt idx="153">
                  <c:v>461.99872811159798</c:v>
                </c:pt>
                <c:pt idx="154">
                  <c:v>464.83646008748002</c:v>
                </c:pt>
                <c:pt idx="155">
                  <c:v>467.68039696666398</c:v>
                </c:pt>
                <c:pt idx="156">
                  <c:v>470.53041280491698</c:v>
                </c:pt>
                <c:pt idx="157">
                  <c:v>473.38638040797201</c:v>
                </c:pt>
                <c:pt idx="158">
                  <c:v>476.24817134918902</c:v>
                </c:pt>
                <c:pt idx="159">
                  <c:v>479.11565598764503</c:v>
                </c:pt>
                <c:pt idx="160">
                  <c:v>481.988703486644</c:v>
                </c:pt>
                <c:pt idx="161">
                  <c:v>484.86718183264497</c:v>
                </c:pt>
                <c:pt idx="162">
                  <c:v>487.75095785460098</c:v>
                </c:pt>
                <c:pt idx="163">
                  <c:v>490.63989724369799</c:v>
                </c:pt>
                <c:pt idx="164">
                  <c:v>493.53386457349501</c:v>
                </c:pt>
                <c:pt idx="165">
                  <c:v>496.43272332045001</c:v>
                </c:pt>
                <c:pt idx="166">
                  <c:v>499.33633588483201</c:v>
                </c:pt>
                <c:pt idx="167">
                  <c:v>502.24456361200902</c:v>
                </c:pt>
                <c:pt idx="168">
                  <c:v>505.15726681409598</c:v>
                </c:pt>
                <c:pt idx="169">
                  <c:v>508.07430479197501</c:v>
                </c:pt>
                <c:pt idx="170">
                  <c:v>510.995535857655</c:v>
                </c:pt>
                <c:pt idx="171">
                  <c:v>513.92081735697695</c:v>
                </c:pt>
                <c:pt idx="172">
                  <c:v>516.85000569266094</c:v>
                </c:pt>
                <c:pt idx="173">
                  <c:v>519.782956347663</c:v>
                </c:pt>
                <c:pt idx="174">
                  <c:v>522.71952390886395</c:v>
                </c:pt>
                <c:pt idx="175">
                  <c:v>525.65956209105002</c:v>
                </c:pt>
                <c:pt idx="176">
                  <c:v>528.60292376119901</c:v>
                </c:pt>
                <c:pt idx="177">
                  <c:v>531.54946096304695</c:v>
                </c:pt>
                <c:pt idx="178">
                  <c:v>534.499024941936</c:v>
                </c:pt>
                <c:pt idx="179">
                  <c:v>537.45146616992599</c:v>
                </c:pt>
                <c:pt idx="180">
                  <c:v>540.40663437115597</c:v>
                </c:pt>
                <c:pt idx="181">
                  <c:v>543.36437854745702</c:v>
                </c:pt>
                <c:pt idx="182">
                  <c:v>546.32454700419896</c:v>
                </c:pt>
                <c:pt idx="183">
                  <c:v>549.28698737635102</c:v>
                </c:pt>
                <c:pt idx="184">
                  <c:v>552.25154665475895</c:v>
                </c:pt>
                <c:pt idx="185">
                  <c:v>555.21807121262498</c:v>
                </c:pt>
                <c:pt idx="186">
                  <c:v>558.18640683216495</c:v>
                </c:pt>
                <c:pt idx="187">
                  <c:v>561.15639873145301</c:v>
                </c:pt>
                <c:pt idx="188">
                  <c:v>564.12789159142096</c:v>
                </c:pt>
                <c:pt idx="189">
                  <c:v>567.10072958301203</c:v>
                </c:pt>
                <c:pt idx="190">
                  <c:v>570.07475639447705</c:v>
                </c:pt>
                <c:pt idx="191">
                  <c:v>573.04981525879498</c:v>
                </c:pt>
                <c:pt idx="192">
                  <c:v>576.02574898120497</c:v>
                </c:pt>
                <c:pt idx="193">
                  <c:v>579.00239996685002</c:v>
                </c:pt>
                <c:pt idx="194">
                  <c:v>581.97961024849496</c:v>
                </c:pt>
                <c:pt idx="195">
                  <c:v>584.95722151433597</c:v>
                </c:pt>
                <c:pt idx="196">
                  <c:v>587.93507513586599</c:v>
                </c:pt>
                <c:pt idx="197">
                  <c:v>590.913012195791</c:v>
                </c:pt>
                <c:pt idx="198">
                  <c:v>593.890873515983</c:v>
                </c:pt>
                <c:pt idx="199">
                  <c:v>596.86849968546505</c:v>
                </c:pt>
                <c:pt idx="200">
                  <c:v>599.84573108840095</c:v>
                </c:pt>
                <c:pt idx="201">
                  <c:v>602.82240793208098</c:v>
                </c:pt>
                <c:pt idx="202">
                  <c:v>605.79837027490305</c:v>
                </c:pt>
                <c:pt idx="203">
                  <c:v>608.77345805431901</c:v>
                </c:pt>
                <c:pt idx="204">
                  <c:v>611.74751111473904</c:v>
                </c:pt>
                <c:pt idx="205">
                  <c:v>614.72036923538997</c:v>
                </c:pt>
                <c:pt idx="206">
                  <c:v>617.69187215809598</c:v>
                </c:pt>
                <c:pt idx="207">
                  <c:v>620.66185961498502</c:v>
                </c:pt>
                <c:pt idx="208">
                  <c:v>623.63017135610596</c:v>
                </c:pt>
                <c:pt idx="209">
                  <c:v>626.59664717692999</c:v>
                </c:pt>
                <c:pt idx="210">
                  <c:v>629.56112694574097</c:v>
                </c:pt>
                <c:pt idx="211">
                  <c:v>632.52345063088603</c:v>
                </c:pt>
                <c:pt idx="212">
                  <c:v>635.48345832789198</c:v>
                </c:pt>
                <c:pt idx="213">
                  <c:v>638.44099028641097</c:v>
                </c:pt>
                <c:pt idx="214">
                  <c:v>641.39588693700796</c:v>
                </c:pt>
                <c:pt idx="215">
                  <c:v>644.34798891775597</c:v>
                </c:pt>
                <c:pt idx="216">
                  <c:v>647.29713710063902</c:v>
                </c:pt>
                <c:pt idx="217">
                  <c:v>650.24317261775104</c:v>
                </c:pt>
                <c:pt idx="218">
                  <c:v>653.18593688726901</c:v>
                </c:pt>
                <c:pt idx="219">
                  <c:v>656.12527163919799</c:v>
                </c:pt>
                <c:pt idx="220">
                  <c:v>659.06101894086896</c:v>
                </c:pt>
                <c:pt idx="221">
                  <c:v>661.99302122218205</c:v>
                </c:pt>
                <c:pt idx="222">
                  <c:v>664.92112130058604</c:v>
                </c:pt>
                <c:pt idx="223">
                  <c:v>667.84516240576704</c:v>
                </c:pt>
                <c:pt idx="224">
                  <c:v>670.76498820406903</c:v>
                </c:pt>
                <c:pt idx="225">
                  <c:v>673.68044282257995</c:v>
                </c:pt>
                <c:pt idx="226">
                  <c:v>676.59137087294096</c:v>
                </c:pt>
                <c:pt idx="227">
                  <c:v>679.49761747480397</c:v>
                </c:pt>
                <c:pt idx="228">
                  <c:v>682.39902827897504</c:v>
                </c:pt>
                <c:pt idx="229">
                  <c:v>685.29544949019896</c:v>
                </c:pt>
                <c:pt idx="230">
                  <c:v>688.18672788959896</c:v>
                </c:pt>
                <c:pt idx="231">
                  <c:v>691.07271085674699</c:v>
                </c:pt>
                <c:pt idx="232">
                  <c:v>693.95324639136197</c:v>
                </c:pt>
                <c:pt idx="233">
                  <c:v>696.82818313462803</c:v>
                </c:pt>
                <c:pt idx="234">
                  <c:v>699.69737039011</c:v>
                </c:pt>
                <c:pt idx="235">
                  <c:v>702.56065814427404</c:v>
                </c:pt>
                <c:pt idx="236">
                  <c:v>705.41789708660303</c:v>
                </c:pt>
                <c:pt idx="237">
                  <c:v>708.26893862927795</c:v>
                </c:pt>
                <c:pt idx="238">
                  <c:v>711.113634926445</c:v>
                </c:pt>
                <c:pt idx="239">
                  <c:v>713.95183889304099</c:v>
                </c:pt>
                <c:pt idx="240">
                  <c:v>716.78340422317899</c:v>
                </c:pt>
                <c:pt idx="241">
                  <c:v>719.60818540807702</c:v>
                </c:pt>
                <c:pt idx="242">
                  <c:v>722.42603775353803</c:v>
                </c:pt>
                <c:pt idx="243">
                  <c:v>725.23681739695701</c:v>
                </c:pt>
                <c:pt idx="244">
                  <c:v>728.04038132385904</c:v>
                </c:pt>
                <c:pt idx="245">
                  <c:v>730.83658738396105</c:v>
                </c:pt>
                <c:pt idx="246">
                  <c:v>733.62529430674897</c:v>
                </c:pt>
                <c:pt idx="247">
                  <c:v>736.40636171656297</c:v>
                </c:pt>
                <c:pt idx="248">
                  <c:v>739.179650147188</c:v>
                </c:pt>
                <c:pt idx="249">
                  <c:v>741.94502105594404</c:v>
                </c:pt>
                <c:pt idx="250">
                  <c:v>744.70233683727804</c:v>
                </c:pt>
                <c:pt idx="251">
                  <c:v>747.45146083582097</c:v>
                </c:pt>
                <c:pt idx="252">
                  <c:v>750.19225735896498</c:v>
                </c:pt>
                <c:pt idx="253">
                  <c:v>752.92459168889502</c:v>
                </c:pt>
                <c:pt idx="254">
                  <c:v>755.64833009410495</c:v>
                </c:pt>
                <c:pt idx="255">
                  <c:v>758.36333984039595</c:v>
                </c:pt>
                <c:pt idx="256">
                  <c:v>761.06948920133004</c:v>
                </c:pt>
                <c:pt idx="257">
                  <c:v>763.76664746816505</c:v>
                </c:pt>
                <c:pt idx="258">
                  <c:v>766.45468495924604</c:v>
                </c:pt>
                <c:pt idx="259">
                  <c:v>769.133473028862</c:v>
                </c:pt>
                <c:pt idx="260">
                  <c:v>771.80288407556498</c:v>
                </c:pt>
                <c:pt idx="261">
                  <c:v>774.46279154993999</c:v>
                </c:pt>
                <c:pt idx="262">
                  <c:v>777.11306996184305</c:v>
                </c:pt>
                <c:pt idx="263">
                  <c:v>779.75359488708796</c:v>
                </c:pt>
                <c:pt idx="264">
                  <c:v>782.38424297358495</c:v>
                </c:pt>
                <c:pt idx="265">
                  <c:v>785.00489194694399</c:v>
                </c:pt>
                <c:pt idx="266">
                  <c:v>787.61542061552097</c:v>
                </c:pt>
                <c:pt idx="267">
                  <c:v>790.21570887492601</c:v>
                </c:pt>
                <c:pt idx="268">
                  <c:v>792.80563771197706</c:v>
                </c:pt>
                <c:pt idx="269">
                  <c:v>795.38508920811603</c:v>
                </c:pt>
                <c:pt idx="270">
                  <c:v>797.95394654227198</c:v>
                </c:pt>
                <c:pt idx="271">
                  <c:v>800.51209399318896</c:v>
                </c:pt>
                <c:pt idx="272">
                  <c:v>803.05941694120202</c:v>
                </c:pt>
                <c:pt idx="273">
                  <c:v>805.59580186947596</c:v>
                </c:pt>
                <c:pt idx="274">
                  <c:v>808.12113636470394</c:v>
                </c:pt>
                <c:pt idx="275">
                  <c:v>810.635309117269</c:v>
                </c:pt>
                <c:pt idx="276">
                  <c:v>813.13820992086596</c:v>
                </c:pt>
                <c:pt idx="277">
                  <c:v>815.62972967159499</c:v>
                </c:pt>
                <c:pt idx="278">
                  <c:v>818.10976036652005</c:v>
                </c:pt>
                <c:pt idx="279">
                  <c:v>820.57819510170395</c:v>
                </c:pt>
                <c:pt idx="280">
                  <c:v>823.03492806971406</c:v>
                </c:pt>
                <c:pt idx="281">
                  <c:v>825.47985455661205</c:v>
                </c:pt>
                <c:pt idx="282">
                  <c:v>827.91287093841595</c:v>
                </c:pt>
                <c:pt idx="283">
                  <c:v>830.33387467706905</c:v>
                </c:pt>
                <c:pt idx="284">
                  <c:v>832.74276431586702</c:v>
                </c:pt>
                <c:pt idx="285">
                  <c:v>835.13943947441396</c:v>
                </c:pt>
                <c:pt idx="286">
                  <c:v>837.523800843049</c:v>
                </c:pt>
                <c:pt idx="287">
                  <c:v>839.89575017679294</c:v>
                </c:pt>
                <c:pt idx="288">
                  <c:v>842.25519028879796</c:v>
                </c:pt>
                <c:pt idx="289">
                  <c:v>844.60202504330505</c:v>
                </c:pt>
                <c:pt idx="290">
                  <c:v>846.93615934813101</c:v>
                </c:pt>
                <c:pt idx="291">
                  <c:v>849.25749914666699</c:v>
                </c:pt>
                <c:pt idx="292">
                  <c:v>851.56595140941397</c:v>
                </c:pt>
                <c:pt idx="293">
                  <c:v>853.86142412505103</c:v>
                </c:pt>
                <c:pt idx="294">
                  <c:v>856.14382629103898</c:v>
                </c:pt>
                <c:pt idx="295">
                  <c:v>858.41306790377996</c:v>
                </c:pt>
                <c:pt idx="296">
                  <c:v>860.669059948322</c:v>
                </c:pt>
                <c:pt idx="297">
                  <c:v>862.91171438762296</c:v>
                </c:pt>
                <c:pt idx="298">
                  <c:v>865.14094415138504</c:v>
                </c:pt>
                <c:pt idx="299">
                  <c:v>867.35666312445198</c:v>
                </c:pt>
                <c:pt idx="300">
                  <c:v>869.55878613480104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6E-4BD7-AB4C-229F439EFF87}"/>
            </c:ext>
          </c:extLst>
        </c:ser>
        <c:ser>
          <c:idx val="3"/>
          <c:order val="3"/>
          <c:tx>
            <c:strRef>
              <c:f>GPP!$E$1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GPP!$E$2:$E$302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145.88739220090901</c:v>
                </c:pt>
                <c:pt idx="2">
                  <c:v>148.470065781584</c:v>
                </c:pt>
                <c:pt idx="3">
                  <c:v>151.091902268935</c:v>
                </c:pt>
                <c:pt idx="4">
                  <c:v>153.75326236005799</c:v>
                </c:pt>
                <c:pt idx="5">
                  <c:v>156.454501623379</c:v>
                </c:pt>
                <c:pt idx="6">
                  <c:v>159.19597013270001</c:v>
                </c:pt>
                <c:pt idx="7">
                  <c:v>161.978012093345</c:v>
                </c:pt>
                <c:pt idx="8">
                  <c:v>164.80096546056299</c:v>
                </c:pt>
                <c:pt idx="9">
                  <c:v>167.66516155035799</c:v>
                </c:pt>
                <c:pt idx="10">
                  <c:v>170.57092464294601</c:v>
                </c:pt>
                <c:pt idx="11">
                  <c:v>173.518571579037</c:v>
                </c:pt>
                <c:pt idx="12">
                  <c:v>176.50841134919401</c:v>
                </c:pt>
                <c:pt idx="13">
                  <c:v>179.54074467651299</c:v>
                </c:pt>
                <c:pt idx="14">
                  <c:v>182.61586359291601</c:v>
                </c:pt>
                <c:pt idx="15">
                  <c:v>185.73405100934801</c:v>
                </c:pt>
                <c:pt idx="16">
                  <c:v>188.895580280232</c:v>
                </c:pt>
                <c:pt idx="17">
                  <c:v>192.10071476249601</c:v>
                </c:pt>
                <c:pt idx="18">
                  <c:v>195.34970736958999</c:v>
                </c:pt>
                <c:pt idx="19">
                  <c:v>198.64280012087201</c:v>
                </c:pt>
                <c:pt idx="20">
                  <c:v>201.98022368679401</c:v>
                </c:pt>
                <c:pt idx="21">
                  <c:v>205.36219693035699</c:v>
                </c:pt>
                <c:pt idx="22">
                  <c:v>208.78892644529401</c:v>
                </c:pt>
                <c:pt idx="23">
                  <c:v>212.26060609151199</c:v>
                </c:pt>
                <c:pt idx="24">
                  <c:v>215.777416528299</c:v>
                </c:pt>
                <c:pt idx="25">
                  <c:v>219.33952474588199</c:v>
                </c:pt>
                <c:pt idx="26">
                  <c:v>222.94708359589799</c:v>
                </c:pt>
                <c:pt idx="27">
                  <c:v>226.60023132140299</c:v>
                </c:pt>
                <c:pt idx="28">
                  <c:v>230.29909108704899</c:v>
                </c:pt>
                <c:pt idx="29">
                  <c:v>234.043770510093</c:v>
                </c:pt>
                <c:pt idx="30">
                  <c:v>237.834361192914</c:v>
                </c:pt>
                <c:pt idx="31">
                  <c:v>241.67093825776399</c:v>
                </c:pt>
                <c:pt idx="32">
                  <c:v>245.553559884473</c:v>
                </c:pt>
                <c:pt idx="33">
                  <c:v>249.482266851866</c:v>
                </c:pt>
                <c:pt idx="34">
                  <c:v>253.45708208366901</c:v>
                </c:pt>
                <c:pt idx="35">
                  <c:v>257.47801019970302</c:v>
                </c:pt>
                <c:pt idx="36">
                  <c:v>261.54503707318599</c:v>
                </c:pt>
                <c:pt idx="37">
                  <c:v>265.65812939496499</c:v>
                </c:pt>
                <c:pt idx="38">
                  <c:v>269.81723424554099</c:v>
                </c:pt>
                <c:pt idx="39">
                  <c:v>274.02227867575903</c:v>
                </c:pt>
                <c:pt idx="40">
                  <c:v>278.27316929702499</c:v>
                </c:pt>
                <c:pt idx="41">
                  <c:v>282.56979188195902</c:v>
                </c:pt>
                <c:pt idx="42">
                  <c:v>286.91201097638401</c:v>
                </c:pt>
                <c:pt idx="43">
                  <c:v>291.29966952355198</c:v>
                </c:pt>
                <c:pt idx="44">
                  <c:v>295.73258850154298</c:v>
                </c:pt>
                <c:pt idx="45">
                  <c:v>300.21056657473798</c:v>
                </c:pt>
                <c:pt idx="46">
                  <c:v>304.73337976030501</c:v>
                </c:pt>
                <c:pt idx="47">
                  <c:v>309.30078111060902</c:v>
                </c:pt>
                <c:pt idx="48">
                  <c:v>313.91250041247503</c:v>
                </c:pt>
                <c:pt idx="49">
                  <c:v>318.56824390421099</c:v>
                </c:pt>
                <c:pt idx="50">
                  <c:v>323.26769401129798</c:v>
                </c:pt>
                <c:pt idx="51">
                  <c:v>328.01050910164201</c:v>
                </c:pt>
                <c:pt idx="52">
                  <c:v>332.79632326126602</c:v>
                </c:pt>
                <c:pt idx="53">
                  <c:v>337.62474609130902</c:v>
                </c:pt>
                <c:pt idx="54">
                  <c:v>342.49536252717502</c:v>
                </c:pt>
                <c:pt idx="55">
                  <c:v>347.40773268064999</c:v>
                </c:pt>
                <c:pt idx="56">
                  <c:v>352.36139170578298</c:v>
                </c:pt>
                <c:pt idx="57">
                  <c:v>357.355849689303</c:v>
                </c:pt>
                <c:pt idx="58">
                  <c:v>362.39059156630498</c:v>
                </c:pt>
                <c:pt idx="59">
                  <c:v>367.46507706189698</c:v>
                </c:pt>
                <c:pt idx="60">
                  <c:v>372.57874065948499</c:v>
                </c:pt>
                <c:pt idx="61">
                  <c:v>377.730991596303</c:v>
                </c:pt>
                <c:pt idx="62">
                  <c:v>382.92121388678498</c:v>
                </c:pt>
                <c:pt idx="63">
                  <c:v>388.14876637428301</c:v>
                </c:pt>
                <c:pt idx="64">
                  <c:v>393.41298281164399</c:v>
                </c:pt>
                <c:pt idx="65">
                  <c:v>398.71317197105401</c:v>
                </c:pt>
                <c:pt idx="66">
                  <c:v>404.04861778352898</c:v>
                </c:pt>
                <c:pt idx="67">
                  <c:v>409.41857950837999</c:v>
                </c:pt>
                <c:pt idx="68">
                  <c:v>414.82229193289203</c:v>
                </c:pt>
                <c:pt idx="69">
                  <c:v>420.25896560243802</c:v>
                </c:pt>
                <c:pt idx="70">
                  <c:v>425.727787081131</c:v>
                </c:pt>
                <c:pt idx="71">
                  <c:v>431.22791924310002</c:v>
                </c:pt>
                <c:pt idx="72">
                  <c:v>436.75850159438397</c:v>
                </c:pt>
                <c:pt idx="73">
                  <c:v>442.318650625364</c:v>
                </c:pt>
                <c:pt idx="74">
                  <c:v>447.90746019359898</c:v>
                </c:pt>
                <c:pt idx="75">
                  <c:v>453.52400193684798</c:v>
                </c:pt>
                <c:pt idx="76">
                  <c:v>459.16732571598902</c:v>
                </c:pt>
                <c:pt idx="77">
                  <c:v>464.83646008748002</c:v>
                </c:pt>
                <c:pt idx="78">
                  <c:v>470.53041280491698</c:v>
                </c:pt>
                <c:pt idx="79">
                  <c:v>476.24817134918902</c:v>
                </c:pt>
                <c:pt idx="80">
                  <c:v>481.988703486644</c:v>
                </c:pt>
                <c:pt idx="81">
                  <c:v>487.75095785460098</c:v>
                </c:pt>
                <c:pt idx="82">
                  <c:v>493.53386457349501</c:v>
                </c:pt>
                <c:pt idx="83">
                  <c:v>499.33633588483201</c:v>
                </c:pt>
                <c:pt idx="84">
                  <c:v>505.15726681409598</c:v>
                </c:pt>
                <c:pt idx="85">
                  <c:v>510.995535857655</c:v>
                </c:pt>
                <c:pt idx="86">
                  <c:v>516.85000569266094</c:v>
                </c:pt>
                <c:pt idx="87">
                  <c:v>522.71952390886395</c:v>
                </c:pt>
                <c:pt idx="88">
                  <c:v>528.60292376119901</c:v>
                </c:pt>
                <c:pt idx="89">
                  <c:v>534.499024941936</c:v>
                </c:pt>
                <c:pt idx="90">
                  <c:v>540.40663437115597</c:v>
                </c:pt>
                <c:pt idx="91">
                  <c:v>546.32454700419896</c:v>
                </c:pt>
                <c:pt idx="92">
                  <c:v>552.25154665475895</c:v>
                </c:pt>
                <c:pt idx="93">
                  <c:v>558.18640683216495</c:v>
                </c:pt>
                <c:pt idx="94">
                  <c:v>564.12789159142096</c:v>
                </c:pt>
                <c:pt idx="95">
                  <c:v>570.07475639447705</c:v>
                </c:pt>
                <c:pt idx="96">
                  <c:v>576.02574898120497</c:v>
                </c:pt>
                <c:pt idx="97">
                  <c:v>581.97961024849496</c:v>
                </c:pt>
                <c:pt idx="98">
                  <c:v>587.93507513586599</c:v>
                </c:pt>
                <c:pt idx="99">
                  <c:v>593.890873515983</c:v>
                </c:pt>
                <c:pt idx="100">
                  <c:v>599.84573108840095</c:v>
                </c:pt>
                <c:pt idx="101">
                  <c:v>605.79837027490305</c:v>
                </c:pt>
                <c:pt idx="102">
                  <c:v>611.74751111473904</c:v>
                </c:pt>
                <c:pt idx="103">
                  <c:v>617.69187215809598</c:v>
                </c:pt>
                <c:pt idx="104">
                  <c:v>623.63017135610596</c:v>
                </c:pt>
                <c:pt idx="105">
                  <c:v>629.56112694574097</c:v>
                </c:pt>
                <c:pt idx="106">
                  <c:v>635.48345832789198</c:v>
                </c:pt>
                <c:pt idx="107">
                  <c:v>641.39588693700898</c:v>
                </c:pt>
                <c:pt idx="108">
                  <c:v>647.29713710063902</c:v>
                </c:pt>
                <c:pt idx="109">
                  <c:v>653.18593688726901</c:v>
                </c:pt>
                <c:pt idx="110">
                  <c:v>659.06101894086896</c:v>
                </c:pt>
                <c:pt idx="111">
                  <c:v>664.92112130058604</c:v>
                </c:pt>
                <c:pt idx="112">
                  <c:v>670.76498820406903</c:v>
                </c:pt>
                <c:pt idx="113">
                  <c:v>676.59137087294096</c:v>
                </c:pt>
                <c:pt idx="114">
                  <c:v>682.39902827897504</c:v>
                </c:pt>
                <c:pt idx="115">
                  <c:v>688.18672788959896</c:v>
                </c:pt>
                <c:pt idx="116">
                  <c:v>693.95324639136197</c:v>
                </c:pt>
                <c:pt idx="117">
                  <c:v>699.69737039011</c:v>
                </c:pt>
                <c:pt idx="118">
                  <c:v>705.41789708660303</c:v>
                </c:pt>
                <c:pt idx="119">
                  <c:v>711.113634926445</c:v>
                </c:pt>
                <c:pt idx="120">
                  <c:v>716.78340422317899</c:v>
                </c:pt>
                <c:pt idx="121">
                  <c:v>722.42603775353803</c:v>
                </c:pt>
                <c:pt idx="122">
                  <c:v>728.04038132385904</c:v>
                </c:pt>
                <c:pt idx="123">
                  <c:v>733.62529430674897</c:v>
                </c:pt>
                <c:pt idx="124">
                  <c:v>739.179650147188</c:v>
                </c:pt>
                <c:pt idx="125">
                  <c:v>744.70233683727804</c:v>
                </c:pt>
                <c:pt idx="126">
                  <c:v>750.19225735896498</c:v>
                </c:pt>
                <c:pt idx="127">
                  <c:v>755.64833009410495</c:v>
                </c:pt>
                <c:pt idx="128">
                  <c:v>761.06948920133004</c:v>
                </c:pt>
                <c:pt idx="129">
                  <c:v>766.45468495924604</c:v>
                </c:pt>
                <c:pt idx="130">
                  <c:v>771.80288407556498</c:v>
                </c:pt>
                <c:pt idx="131">
                  <c:v>777.11306996184305</c:v>
                </c:pt>
                <c:pt idx="132">
                  <c:v>782.38424297358495</c:v>
                </c:pt>
                <c:pt idx="133">
                  <c:v>787.61542061552097</c:v>
                </c:pt>
                <c:pt idx="134">
                  <c:v>792.80563771197706</c:v>
                </c:pt>
                <c:pt idx="135">
                  <c:v>797.95394654227198</c:v>
                </c:pt>
                <c:pt idx="136">
                  <c:v>803.05941694120202</c:v>
                </c:pt>
                <c:pt idx="137">
                  <c:v>808.12113636470394</c:v>
                </c:pt>
                <c:pt idx="138">
                  <c:v>813.13820992086596</c:v>
                </c:pt>
                <c:pt idx="139">
                  <c:v>818.10976036652005</c:v>
                </c:pt>
                <c:pt idx="140">
                  <c:v>823.03492806971406</c:v>
                </c:pt>
                <c:pt idx="141">
                  <c:v>827.91287093841595</c:v>
                </c:pt>
                <c:pt idx="142">
                  <c:v>832.74276431586702</c:v>
                </c:pt>
                <c:pt idx="143">
                  <c:v>837.523800843049</c:v>
                </c:pt>
                <c:pt idx="144">
                  <c:v>842.25519028879796</c:v>
                </c:pt>
                <c:pt idx="145">
                  <c:v>846.93615934813101</c:v>
                </c:pt>
                <c:pt idx="146">
                  <c:v>851.56595140941397</c:v>
                </c:pt>
                <c:pt idx="147">
                  <c:v>856.14382629103898</c:v>
                </c:pt>
                <c:pt idx="148">
                  <c:v>860.669059948322</c:v>
                </c:pt>
                <c:pt idx="149">
                  <c:v>865.14094415138504</c:v>
                </c:pt>
                <c:pt idx="150">
                  <c:v>869.55878613480104</c:v>
                </c:pt>
                <c:pt idx="151">
                  <c:v>873.92190821985105</c:v>
                </c:pt>
                <c:pt idx="152">
                  <c:v>878.22964741023998</c:v>
                </c:pt>
                <c:pt idx="153">
                  <c:v>882.48135496217299</c:v>
                </c:pt>
                <c:pt idx="154">
                  <c:v>886.676395929725</c:v>
                </c:pt>
                <c:pt idx="155">
                  <c:v>890.81414868643799</c:v>
                </c:pt>
                <c:pt idx="156">
                  <c:v>894.89400442414501</c:v>
                </c:pt>
                <c:pt idx="157">
                  <c:v>898.91536663000102</c:v>
                </c:pt>
                <c:pt idx="158">
                  <c:v>902.87765054274905</c:v>
                </c:pt>
                <c:pt idx="159">
                  <c:v>906.78028258926702</c:v>
                </c:pt>
                <c:pt idx="160">
                  <c:v>910.62269980244503</c:v>
                </c:pt>
                <c:pt idx="161">
                  <c:v>914.40434922146903</c:v>
                </c:pt>
                <c:pt idx="162">
                  <c:v>918.12468727560201</c:v>
                </c:pt>
                <c:pt idx="163">
                  <c:v>921.78317915256503</c:v>
                </c:pt>
                <c:pt idx="164">
                  <c:v>925.37929815261805</c:v>
                </c:pt>
                <c:pt idx="165">
                  <c:v>928.91252502949396</c:v>
                </c:pt>
                <c:pt idx="166">
                  <c:v>932.38234731929197</c:v>
                </c:pt>
                <c:pt idx="167">
                  <c:v>935.78825865849797</c:v>
                </c:pt>
                <c:pt idx="168">
                  <c:v>939.12975809227601</c:v>
                </c:pt>
                <c:pt idx="169">
                  <c:v>942.40634937419304</c:v>
                </c:pt>
                <c:pt idx="170">
                  <c:v>945.61754025857101</c:v>
                </c:pt>
                <c:pt idx="171">
                  <c:v>948.76284178661604</c:v>
                </c:pt>
                <c:pt idx="172">
                  <c:v>951.84176756755005</c:v>
                </c:pt>
                <c:pt idx="173">
                  <c:v>954.85383305592097</c:v>
                </c:pt>
                <c:pt idx="174">
                  <c:v>957.79855482632104</c:v>
                </c:pt>
                <c:pt idx="175">
                  <c:v>960.67544984672099</c:v>
                </c:pt>
                <c:pt idx="176">
                  <c:v>963.48403475167504</c:v>
                </c:pt>
                <c:pt idx="177">
                  <c:v>966.22382511661101</c:v>
                </c:pt>
                <c:pt idx="178">
                  <c:v>968.89433473450504</c:v>
                </c:pt>
                <c:pt idx="179">
                  <c:v>971.49507489618497</c:v>
                </c:pt>
                <c:pt idx="180">
                  <c:v>974.02555367556704</c:v>
                </c:pt>
                <c:pt idx="181">
                  <c:v>976.48527522113704</c:v>
                </c:pt>
                <c:pt idx="182">
                  <c:v>978.87373905499896</c:v>
                </c:pt>
                <c:pt idx="183">
                  <c:v>981.19043938084405</c:v>
                </c:pt>
                <c:pt idx="184">
                  <c:v>983.43486440220704</c:v>
                </c:pt>
                <c:pt idx="185">
                  <c:v>985.60649565241397</c:v>
                </c:pt>
                <c:pt idx="186">
                  <c:v>987.704807337641</c:v>
                </c:pt>
                <c:pt idx="187">
                  <c:v>989.72926569452795</c:v>
                </c:pt>
                <c:pt idx="188">
                  <c:v>991.67932836384</c:v>
                </c:pt>
                <c:pt idx="189">
                  <c:v>993.55444378168602</c:v>
                </c:pt>
                <c:pt idx="190">
                  <c:v>995.35405058983497</c:v>
                </c:pt>
                <c:pt idx="191">
                  <c:v>997.07757706672498</c:v>
                </c:pt>
                <c:pt idx="192">
                  <c:v>998.72444058077599</c:v>
                </c:pt>
                <c:pt idx="193">
                  <c:v>1000.29404706768</c:v>
                </c:pt>
                <c:pt idx="194">
                  <c:v>1001.78579053335</c:v>
                </c:pt>
                <c:pt idx="195">
                  <c:v>1003.19905258429</c:v>
                </c:pt>
                <c:pt idx="196">
                  <c:v>1004.53320198723</c:v>
                </c:pt>
                <c:pt idx="197">
                  <c:v>1005.78759425966</c:v>
                </c:pt>
                <c:pt idx="198">
                  <c:v>1006.96157129351</c:v>
                </c:pt>
                <c:pt idx="199">
                  <c:v>1008.05446101347</c:v>
                </c:pt>
                <c:pt idx="200">
                  <c:v>1009.06557707233</c:v>
                </c:pt>
                <c:pt idx="201">
                  <c:v>1009.99421858507</c:v>
                </c:pt>
                <c:pt idx="202">
                  <c:v>1010.8396699039801</c:v>
                </c:pt>
                <c:pt idx="203">
                  <c:v>1011.60120043685</c:v>
                </c:pt>
                <c:pt idx="204">
                  <c:v>1012.27806451035</c:v>
                </c:pt>
                <c:pt idx="205">
                  <c:v>1012.86950128098</c:v>
                </c:pt>
                <c:pt idx="206">
                  <c:v>1013.37473469574</c:v>
                </c:pt>
                <c:pt idx="207">
                  <c:v>1013.79297350487</c:v>
                </c:pt>
                <c:pt idx="208">
                  <c:v>1014.1234113289501</c:v>
                </c:pt>
                <c:pt idx="209">
                  <c:v>1014.36522678297</c:v>
                </c:pt>
                <c:pt idx="210">
                  <c:v>1014.51758365945</c:v>
                </c:pt>
                <c:pt idx="211">
                  <c:v>1014.57963117343</c:v>
                </c:pt>
                <c:pt idx="212">
                  <c:v>1014.55050427151</c:v>
                </c:pt>
                <c:pt idx="213">
                  <c:v>1014.42932400771</c:v>
                </c:pt>
                <c:pt idx="214">
                  <c:v>1014.21519798836</c:v>
                </c:pt>
                <c:pt idx="215">
                  <c:v>1013.90722088887</c:v>
                </c:pt>
                <c:pt idx="216">
                  <c:v>1013.50447504461</c:v>
                </c:pt>
                <c:pt idx="217">
                  <c:v>1013.00603111855</c:v>
                </c:pt>
                <c:pt idx="218">
                  <c:v>1012.41094884811</c:v>
                </c:pt>
                <c:pt idx="219">
                  <c:v>1011.71827787364</c:v>
                </c:pt>
                <c:pt idx="220">
                  <c:v>1010.9270586509</c:v>
                </c:pt>
                <c:pt idx="221">
                  <c:v>1010.03632344991</c:v>
                </c:pt>
                <c:pt idx="222">
                  <c:v>1009.04509744242</c:v>
                </c:pt>
                <c:pt idx="223">
                  <c:v>1007.95239988009</c:v>
                </c:pt>
                <c:pt idx="224">
                  <c:v>1006.75724536554</c:v>
                </c:pt>
                <c:pt idx="225">
                  <c:v>1005.4586452180999</c:v>
                </c:pt>
                <c:pt idx="226">
                  <c:v>1004.05560893606</c:v>
                </c:pt>
                <c:pt idx="227">
                  <c:v>1002.54714575703</c:v>
                </c:pt>
                <c:pt idx="228">
                  <c:v>1000.93226631785</c:v>
                </c:pt>
                <c:pt idx="229">
                  <c:v>999.20998441523</c:v>
                </c:pt>
                <c:pt idx="230">
                  <c:v>997.37931886810497</c:v>
                </c:pt>
                <c:pt idx="231">
                  <c:v>995.43929548240499</c:v>
                </c:pt>
                <c:pt idx="232">
                  <c:v>993.38894911869795</c:v>
                </c:pt>
                <c:pt idx="233">
                  <c:v>991.22732586280597</c:v>
                </c:pt>
                <c:pt idx="234">
                  <c:v>988.95348529918795</c:v>
                </c:pt>
                <c:pt idx="235">
                  <c:v>986.56650288650997</c:v>
                </c:pt>
                <c:pt idx="236">
                  <c:v>984.06547243442799</c:v>
                </c:pt>
                <c:pt idx="237">
                  <c:v>981.44950868021294</c:v>
                </c:pt>
                <c:pt idx="238">
                  <c:v>978.71774996335398</c:v>
                </c:pt>
                <c:pt idx="239">
                  <c:v>975.86936099586796</c:v>
                </c:pt>
                <c:pt idx="240">
                  <c:v>972.90353572547997</c:v>
                </c:pt>
                <c:pt idx="241">
                  <c:v>969.819500288359</c:v>
                </c:pt>
                <c:pt idx="242">
                  <c:v>966.61651604751398</c:v>
                </c:pt>
                <c:pt idx="243">
                  <c:v>963.29388271239202</c:v>
                </c:pt>
                <c:pt idx="244">
                  <c:v>959.85094153461796</c:v>
                </c:pt>
                <c:pt idx="245">
                  <c:v>956.28707857419897</c:v>
                </c:pt>
                <c:pt idx="246">
                  <c:v>952.60172802988802</c:v>
                </c:pt>
                <c:pt idx="247">
                  <c:v>948.79437562671501</c:v>
                </c:pt>
                <c:pt idx="248">
                  <c:v>944.86456205308605</c:v>
                </c:pt>
                <c:pt idx="249">
                  <c:v>940.81188643912299</c:v>
                </c:pt>
                <c:pt idx="250">
                  <c:v>936.63600986725896</c:v>
                </c:pt>
                <c:pt idx="251">
                  <c:v>932.33665890544296</c:v>
                </c:pt>
                <c:pt idx="252">
                  <c:v>927.91362915257901</c:v>
                </c:pt>
                <c:pt idx="253">
                  <c:v>923.36678878521798</c:v>
                </c:pt>
                <c:pt idx="254">
                  <c:v>918.69608209380897</c:v>
                </c:pt>
                <c:pt idx="255">
                  <c:v>913.90153299620999</c:v>
                </c:pt>
                <c:pt idx="256">
                  <c:v>908.98324851554605</c:v>
                </c:pt>
                <c:pt idx="257">
                  <c:v>903.94142220889501</c:v>
                </c:pt>
                <c:pt idx="258">
                  <c:v>898.77633753277405</c:v>
                </c:pt>
                <c:pt idx="259">
                  <c:v>893.48837113086097</c:v>
                </c:pt>
                <c:pt idx="260">
                  <c:v>888.07799602897103</c:v>
                </c:pt>
                <c:pt idx="261">
                  <c:v>882.54578472188405</c:v>
                </c:pt>
                <c:pt idx="262">
                  <c:v>876.89241213631396</c:v>
                </c:pt>
                <c:pt idx="263">
                  <c:v>871.11865845404304</c:v>
                </c:pt>
                <c:pt idx="264">
                  <c:v>865.22541177906896</c:v>
                </c:pt>
                <c:pt idx="265">
                  <c:v>859.21367063251205</c:v>
                </c:pt>
                <c:pt idx="266">
                  <c:v>853.08454625904096</c:v>
                </c:pt>
                <c:pt idx="267">
                  <c:v>846.83926472863504</c:v>
                </c:pt>
                <c:pt idx="268">
                  <c:v>840.47916881774199</c:v>
                </c:pt>
                <c:pt idx="269">
                  <c:v>834.00571965414201</c:v>
                </c:pt>
                <c:pt idx="270">
                  <c:v>827.42049811026004</c:v>
                </c:pt>
                <c:pt idx="271">
                  <c:v>820.72520593020795</c:v>
                </c:pt>
                <c:pt idx="272">
                  <c:v>813.92166657643497</c:v>
                </c:pt>
                <c:pt idx="273">
                  <c:v>807.011825782654</c:v>
                </c:pt>
                <c:pt idx="274">
                  <c:v>799.997751800576</c:v>
                </c:pt>
                <c:pt idx="275">
                  <c:v>792.88163532896999</c:v>
                </c:pt>
                <c:pt idx="276">
                  <c:v>785.66578911467104</c:v>
                </c:pt>
                <c:pt idx="277">
                  <c:v>778.352647216381</c:v>
                </c:pt>
                <c:pt idx="278">
                  <c:v>770.94476392342597</c:v>
                </c:pt>
                <c:pt idx="279">
                  <c:v>763.44481232307805</c:v>
                </c:pt>
                <c:pt idx="280">
                  <c:v>755.85558251152599</c:v>
                </c:pt>
                <c:pt idx="281">
                  <c:v>748.17997944526599</c:v>
                </c:pt>
                <c:pt idx="282">
                  <c:v>740.421020431285</c:v>
                </c:pt>
                <c:pt idx="283">
                  <c:v>732.58183225623497</c:v>
                </c:pt>
                <c:pt idx="284">
                  <c:v>724.665647956572</c:v>
                </c:pt>
                <c:pt idx="285">
                  <c:v>716.67580323349296</c:v>
                </c:pt>
                <c:pt idx="286">
                  <c:v>708.615732518409</c:v>
                </c:pt>
                <c:pt idx="287">
                  <c:v>700.48896469656802</c:v>
                </c:pt>
                <c:pt idx="288">
                  <c:v>692.29911849836503</c:v>
                </c:pt>
                <c:pt idx="289">
                  <c:v>684.04989756976101</c:v>
                </c:pt>
                <c:pt idx="290">
                  <c:v>675.74508523507802</c:v>
                </c:pt>
                <c:pt idx="291">
                  <c:v>667.38853896727198</c:v>
                </c:pt>
                <c:pt idx="292">
                  <c:v>658.98418458252297</c:v>
                </c:pt>
                <c:pt idx="293">
                  <c:v>650.53601017764402</c:v>
                </c:pt>
                <c:pt idx="294">
                  <c:v>642.048059830434</c:v>
                </c:pt>
                <c:pt idx="295">
                  <c:v>633.52442708451099</c:v>
                </c:pt>
                <c:pt idx="296">
                  <c:v>624.96924824156997</c:v>
                </c:pt>
                <c:pt idx="297">
                  <c:v>616.38669548520102</c:v>
                </c:pt>
                <c:pt idx="298">
                  <c:v>607.78096986147204</c:v>
                </c:pt>
                <c:pt idx="299">
                  <c:v>599.15629414242699</c:v>
                </c:pt>
                <c:pt idx="300">
                  <c:v>590.51690559935003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6E-4BD7-AB4C-229F439EF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5197568"/>
        <c:axId val="235199488"/>
      </c:lineChart>
      <c:catAx>
        <c:axId val="235197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199488"/>
        <c:crosses val="autoZero"/>
        <c:auto val="1"/>
        <c:lblAlgn val="ctr"/>
        <c:lblOffset val="100"/>
        <c:noMultiLvlLbl val="0"/>
      </c:catAx>
      <c:valAx>
        <c:axId val="235199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197568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0.25345250794715501"/>
          <c:y val="0.83849863718958295"/>
          <c:w val="0.55652933222495404"/>
          <c:h val="0.1086167474258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055918143921904E-2"/>
          <c:y val="0.10226870078740199"/>
          <c:w val="0.887083877215883"/>
          <c:h val="0.49637284922718"/>
        </c:manualLayout>
      </c:layout>
      <c:lineChart>
        <c:grouping val="standard"/>
        <c:varyColors val="0"/>
        <c:ser>
          <c:idx val="1"/>
          <c:order val="0"/>
          <c:tx>
            <c:strRef>
              <c:f>GPP!$C$1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GPP!$C$2:$C$302</c:f>
              <c:numCache>
                <c:formatCode>General</c:formatCode>
                <c:ptCount val="301"/>
                <c:pt idx="0">
                  <c:v>323.26769401129798</c:v>
                </c:pt>
                <c:pt idx="1">
                  <c:v>325.63370323159501</c:v>
                </c:pt>
                <c:pt idx="2">
                  <c:v>328.01050910164201</c:v>
                </c:pt>
                <c:pt idx="3">
                  <c:v>330.39806512162897</c:v>
                </c:pt>
                <c:pt idx="4">
                  <c:v>332.79632326126602</c:v>
                </c:pt>
                <c:pt idx="5">
                  <c:v>335.20523395395401</c:v>
                </c:pt>
                <c:pt idx="6">
                  <c:v>337.62474609130902</c:v>
                </c:pt>
                <c:pt idx="7">
                  <c:v>340.05480701803498</c:v>
                </c:pt>
                <c:pt idx="8">
                  <c:v>342.49536252717502</c:v>
                </c:pt>
                <c:pt idx="9">
                  <c:v>344.94635685573098</c:v>
                </c:pt>
                <c:pt idx="10">
                  <c:v>347.40773268064999</c:v>
                </c:pt>
                <c:pt idx="11">
                  <c:v>349.87943111521002</c:v>
                </c:pt>
                <c:pt idx="12">
                  <c:v>352.36139170578298</c:v>
                </c:pt>
                <c:pt idx="13">
                  <c:v>354.85355242899698</c:v>
                </c:pt>
                <c:pt idx="14">
                  <c:v>357.355849689303</c:v>
                </c:pt>
                <c:pt idx="15">
                  <c:v>359.86821831693698</c:v>
                </c:pt>
                <c:pt idx="16">
                  <c:v>362.39059156630498</c:v>
                </c:pt>
                <c:pt idx="17">
                  <c:v>364.92290111477502</c:v>
                </c:pt>
                <c:pt idx="18">
                  <c:v>367.46507706189698</c:v>
                </c:pt>
                <c:pt idx="19">
                  <c:v>370.017047929044</c:v>
                </c:pt>
                <c:pt idx="20">
                  <c:v>372.57874065948499</c:v>
                </c:pt>
                <c:pt idx="21">
                  <c:v>375.150080618895</c:v>
                </c:pt>
                <c:pt idx="22">
                  <c:v>377.730991596303</c:v>
                </c:pt>
                <c:pt idx="23">
                  <c:v>380.32139580548198</c:v>
                </c:pt>
                <c:pt idx="24">
                  <c:v>382.92121388678498</c:v>
                </c:pt>
                <c:pt idx="25">
                  <c:v>385.53036490943799</c:v>
                </c:pt>
                <c:pt idx="26">
                  <c:v>388.14876637428301</c:v>
                </c:pt>
                <c:pt idx="27">
                  <c:v>390.77633421697402</c:v>
                </c:pt>
                <c:pt idx="28">
                  <c:v>393.41298281164399</c:v>
                </c:pt>
                <c:pt idx="29">
                  <c:v>396.05862497502898</c:v>
                </c:pt>
                <c:pt idx="30">
                  <c:v>398.71317197105401</c:v>
                </c:pt>
                <c:pt idx="31">
                  <c:v>401.37653351590097</c:v>
                </c:pt>
                <c:pt idx="32">
                  <c:v>404.04861778352898</c:v>
                </c:pt>
                <c:pt idx="33">
                  <c:v>406.72933141168699</c:v>
                </c:pt>
                <c:pt idx="34">
                  <c:v>409.41857950837999</c:v>
                </c:pt>
                <c:pt idx="35">
                  <c:v>412.11626565882801</c:v>
                </c:pt>
                <c:pt idx="36">
                  <c:v>414.82229193289203</c:v>
                </c:pt>
                <c:pt idx="37">
                  <c:v>417.53655889298199</c:v>
                </c:pt>
                <c:pt idx="38">
                  <c:v>420.25896560243802</c:v>
                </c:pt>
                <c:pt idx="39">
                  <c:v>422.98940963439702</c:v>
                </c:pt>
                <c:pt idx="40">
                  <c:v>425.727787081131</c:v>
                </c:pt>
                <c:pt idx="41">
                  <c:v>428.47399256387001</c:v>
                </c:pt>
                <c:pt idx="42">
                  <c:v>431.22791924310002</c:v>
                </c:pt>
                <c:pt idx="43">
                  <c:v>433.98945882933799</c:v>
                </c:pt>
                <c:pt idx="44">
                  <c:v>436.75850159438397</c:v>
                </c:pt>
                <c:pt idx="45">
                  <c:v>439.53493638305099</c:v>
                </c:pt>
                <c:pt idx="46">
                  <c:v>442.318650625364</c:v>
                </c:pt>
                <c:pt idx="47">
                  <c:v>445.10953034923398</c:v>
                </c:pt>
                <c:pt idx="48">
                  <c:v>447.90746019359898</c:v>
                </c:pt>
                <c:pt idx="49">
                  <c:v>450.71232342204001</c:v>
                </c:pt>
                <c:pt idx="50">
                  <c:v>453.52400193684798</c:v>
                </c:pt>
                <c:pt idx="51">
                  <c:v>456.34237629356801</c:v>
                </c:pt>
                <c:pt idx="52">
                  <c:v>459.16732571598902</c:v>
                </c:pt>
                <c:pt idx="53">
                  <c:v>461.99872811159798</c:v>
                </c:pt>
                <c:pt idx="54">
                  <c:v>464.83646008748002</c:v>
                </c:pt>
                <c:pt idx="55">
                  <c:v>467.68039696666398</c:v>
                </c:pt>
                <c:pt idx="56">
                  <c:v>470.53041280491698</c:v>
                </c:pt>
                <c:pt idx="57">
                  <c:v>473.38638040797201</c:v>
                </c:pt>
                <c:pt idx="58">
                  <c:v>476.24817134918902</c:v>
                </c:pt>
                <c:pt idx="59">
                  <c:v>479.11565598764503</c:v>
                </c:pt>
                <c:pt idx="60">
                  <c:v>481.988703486644</c:v>
                </c:pt>
                <c:pt idx="61">
                  <c:v>484.86718183264497</c:v>
                </c:pt>
                <c:pt idx="62">
                  <c:v>487.75095785460098</c:v>
                </c:pt>
                <c:pt idx="63">
                  <c:v>490.63989724369799</c:v>
                </c:pt>
                <c:pt idx="64">
                  <c:v>493.53386457349501</c:v>
                </c:pt>
                <c:pt idx="65">
                  <c:v>496.43272332045001</c:v>
                </c:pt>
                <c:pt idx="66">
                  <c:v>499.33633588483201</c:v>
                </c:pt>
                <c:pt idx="67">
                  <c:v>502.24456361200902</c:v>
                </c:pt>
                <c:pt idx="68">
                  <c:v>505.15726681409598</c:v>
                </c:pt>
                <c:pt idx="69">
                  <c:v>508.07430479197501</c:v>
                </c:pt>
                <c:pt idx="70">
                  <c:v>510.995535857655</c:v>
                </c:pt>
                <c:pt idx="71">
                  <c:v>513.92081735697695</c:v>
                </c:pt>
                <c:pt idx="72">
                  <c:v>516.85000569266094</c:v>
                </c:pt>
                <c:pt idx="73">
                  <c:v>519.78295634766403</c:v>
                </c:pt>
                <c:pt idx="74">
                  <c:v>522.71952390886395</c:v>
                </c:pt>
                <c:pt idx="75">
                  <c:v>525.65956209105002</c:v>
                </c:pt>
                <c:pt idx="76">
                  <c:v>528.60292376119901</c:v>
                </c:pt>
                <c:pt idx="77">
                  <c:v>531.54946096304695</c:v>
                </c:pt>
                <c:pt idx="78">
                  <c:v>534.499024941936</c:v>
                </c:pt>
                <c:pt idx="79">
                  <c:v>537.45146616992599</c:v>
                </c:pt>
                <c:pt idx="80">
                  <c:v>540.40663437115597</c:v>
                </c:pt>
                <c:pt idx="81">
                  <c:v>543.36437854745702</c:v>
                </c:pt>
                <c:pt idx="82">
                  <c:v>546.32454700419896</c:v>
                </c:pt>
                <c:pt idx="83">
                  <c:v>549.28698737635102</c:v>
                </c:pt>
                <c:pt idx="84">
                  <c:v>552.25154665475895</c:v>
                </c:pt>
                <c:pt idx="85">
                  <c:v>555.21807121262498</c:v>
                </c:pt>
                <c:pt idx="86">
                  <c:v>558.18640683216495</c:v>
                </c:pt>
                <c:pt idx="87">
                  <c:v>561.15639873145301</c:v>
                </c:pt>
                <c:pt idx="88">
                  <c:v>564.12789159142096</c:v>
                </c:pt>
                <c:pt idx="89">
                  <c:v>567.10072958301203</c:v>
                </c:pt>
                <c:pt idx="90">
                  <c:v>570.07475639447705</c:v>
                </c:pt>
                <c:pt idx="91">
                  <c:v>573.04981525879498</c:v>
                </c:pt>
                <c:pt idx="92">
                  <c:v>576.02574898120497</c:v>
                </c:pt>
                <c:pt idx="93">
                  <c:v>579.00239996685002</c:v>
                </c:pt>
                <c:pt idx="94">
                  <c:v>581.97961024849496</c:v>
                </c:pt>
                <c:pt idx="95">
                  <c:v>584.95722151433597</c:v>
                </c:pt>
                <c:pt idx="96">
                  <c:v>587.93507513586599</c:v>
                </c:pt>
                <c:pt idx="97">
                  <c:v>590.913012195791</c:v>
                </c:pt>
                <c:pt idx="98">
                  <c:v>593.890873515983</c:v>
                </c:pt>
                <c:pt idx="99">
                  <c:v>596.86849968546505</c:v>
                </c:pt>
                <c:pt idx="100">
                  <c:v>599.84573108840095</c:v>
                </c:pt>
                <c:pt idx="101">
                  <c:v>602.82240793208098</c:v>
                </c:pt>
                <c:pt idx="102">
                  <c:v>605.79837027490305</c:v>
                </c:pt>
                <c:pt idx="103">
                  <c:v>608.77345805431901</c:v>
                </c:pt>
                <c:pt idx="104">
                  <c:v>611.74751111473904</c:v>
                </c:pt>
                <c:pt idx="105">
                  <c:v>614.72036923538997</c:v>
                </c:pt>
                <c:pt idx="106">
                  <c:v>617.69187215809598</c:v>
                </c:pt>
                <c:pt idx="107">
                  <c:v>620.66185961498502</c:v>
                </c:pt>
                <c:pt idx="108">
                  <c:v>623.63017135610596</c:v>
                </c:pt>
                <c:pt idx="109">
                  <c:v>626.59664717692999</c:v>
                </c:pt>
                <c:pt idx="110">
                  <c:v>629.56112694574097</c:v>
                </c:pt>
                <c:pt idx="111">
                  <c:v>632.52345063088603</c:v>
                </c:pt>
                <c:pt idx="112">
                  <c:v>635.48345832789198</c:v>
                </c:pt>
                <c:pt idx="113">
                  <c:v>638.44099028641199</c:v>
                </c:pt>
                <c:pt idx="114">
                  <c:v>641.39588693700796</c:v>
                </c:pt>
                <c:pt idx="115">
                  <c:v>644.34798891775597</c:v>
                </c:pt>
                <c:pt idx="116">
                  <c:v>647.29713710063902</c:v>
                </c:pt>
                <c:pt idx="117">
                  <c:v>650.24317261775104</c:v>
                </c:pt>
                <c:pt idx="118">
                  <c:v>653.18593688726901</c:v>
                </c:pt>
                <c:pt idx="119">
                  <c:v>656.12527163919799</c:v>
                </c:pt>
                <c:pt idx="120">
                  <c:v>659.06101894086896</c:v>
                </c:pt>
                <c:pt idx="121">
                  <c:v>661.99302122218205</c:v>
                </c:pt>
                <c:pt idx="122">
                  <c:v>664.92112130058604</c:v>
                </c:pt>
                <c:pt idx="123">
                  <c:v>667.84516240576704</c:v>
                </c:pt>
                <c:pt idx="124">
                  <c:v>670.76498820406903</c:v>
                </c:pt>
                <c:pt idx="125">
                  <c:v>673.68044282257995</c:v>
                </c:pt>
                <c:pt idx="126">
                  <c:v>676.59137087294096</c:v>
                </c:pt>
                <c:pt idx="127">
                  <c:v>679.49761747480397</c:v>
                </c:pt>
                <c:pt idx="128">
                  <c:v>682.39902827897504</c:v>
                </c:pt>
                <c:pt idx="129">
                  <c:v>685.29544949019896</c:v>
                </c:pt>
                <c:pt idx="130">
                  <c:v>688.18672788959896</c:v>
                </c:pt>
                <c:pt idx="131">
                  <c:v>691.07271085674699</c:v>
                </c:pt>
                <c:pt idx="132">
                  <c:v>693.953246391363</c:v>
                </c:pt>
                <c:pt idx="133">
                  <c:v>696.82818313462803</c:v>
                </c:pt>
                <c:pt idx="134">
                  <c:v>699.69737039011</c:v>
                </c:pt>
                <c:pt idx="135">
                  <c:v>702.56065814427404</c:v>
                </c:pt>
                <c:pt idx="136">
                  <c:v>705.41789708660303</c:v>
                </c:pt>
                <c:pt idx="137">
                  <c:v>708.26893862927795</c:v>
                </c:pt>
                <c:pt idx="138">
                  <c:v>711.113634926445</c:v>
                </c:pt>
                <c:pt idx="139">
                  <c:v>713.95183889304099</c:v>
                </c:pt>
                <c:pt idx="140">
                  <c:v>716.78340422317899</c:v>
                </c:pt>
                <c:pt idx="141">
                  <c:v>719.60818540807702</c:v>
                </c:pt>
                <c:pt idx="142">
                  <c:v>722.42603775353905</c:v>
                </c:pt>
                <c:pt idx="143">
                  <c:v>725.23681739695701</c:v>
                </c:pt>
                <c:pt idx="144">
                  <c:v>728.04038132385904</c:v>
                </c:pt>
                <c:pt idx="145">
                  <c:v>730.83658738396105</c:v>
                </c:pt>
                <c:pt idx="146">
                  <c:v>733.62529430674897</c:v>
                </c:pt>
                <c:pt idx="147">
                  <c:v>736.40636171656297</c:v>
                </c:pt>
                <c:pt idx="148">
                  <c:v>739.179650147188</c:v>
                </c:pt>
                <c:pt idx="149">
                  <c:v>741.94502105594404</c:v>
                </c:pt>
                <c:pt idx="150">
                  <c:v>744.70233683727804</c:v>
                </c:pt>
                <c:pt idx="151">
                  <c:v>747.45146083582097</c:v>
                </c:pt>
                <c:pt idx="152">
                  <c:v>750.19225735896498</c:v>
                </c:pt>
                <c:pt idx="153">
                  <c:v>752.924591688894</c:v>
                </c:pt>
                <c:pt idx="154">
                  <c:v>755.64833009410495</c:v>
                </c:pt>
                <c:pt idx="155">
                  <c:v>758.36333984039595</c:v>
                </c:pt>
                <c:pt idx="156">
                  <c:v>761.06948920133004</c:v>
                </c:pt>
                <c:pt idx="157">
                  <c:v>763.76664746816505</c:v>
                </c:pt>
                <c:pt idx="158">
                  <c:v>766.45468495924604</c:v>
                </c:pt>
                <c:pt idx="159">
                  <c:v>769.133473028862</c:v>
                </c:pt>
                <c:pt idx="160">
                  <c:v>771.80288407556498</c:v>
                </c:pt>
                <c:pt idx="161">
                  <c:v>774.46279154993999</c:v>
                </c:pt>
                <c:pt idx="162">
                  <c:v>777.11306996184305</c:v>
                </c:pt>
                <c:pt idx="163">
                  <c:v>779.75359488708796</c:v>
                </c:pt>
                <c:pt idx="164">
                  <c:v>782.38424297358495</c:v>
                </c:pt>
                <c:pt idx="165">
                  <c:v>785.00489194694399</c:v>
                </c:pt>
                <c:pt idx="166">
                  <c:v>787.61542061552097</c:v>
                </c:pt>
                <c:pt idx="167">
                  <c:v>790.21570887492601</c:v>
                </c:pt>
                <c:pt idx="168">
                  <c:v>792.80563771197706</c:v>
                </c:pt>
                <c:pt idx="169">
                  <c:v>795.38508920811603</c:v>
                </c:pt>
                <c:pt idx="170">
                  <c:v>797.95394654227198</c:v>
                </c:pt>
                <c:pt idx="171">
                  <c:v>800.51209399318896</c:v>
                </c:pt>
                <c:pt idx="172">
                  <c:v>803.05941694120202</c:v>
                </c:pt>
                <c:pt idx="173">
                  <c:v>805.59580186947596</c:v>
                </c:pt>
                <c:pt idx="174">
                  <c:v>808.12113636470394</c:v>
                </c:pt>
                <c:pt idx="175">
                  <c:v>810.635309117269</c:v>
                </c:pt>
                <c:pt idx="176">
                  <c:v>813.13820992086596</c:v>
                </c:pt>
                <c:pt idx="177">
                  <c:v>815.62972967159499</c:v>
                </c:pt>
                <c:pt idx="178">
                  <c:v>818.10976036652005</c:v>
                </c:pt>
                <c:pt idx="179">
                  <c:v>820.57819510170395</c:v>
                </c:pt>
                <c:pt idx="180">
                  <c:v>823.03492806971406</c:v>
                </c:pt>
                <c:pt idx="181">
                  <c:v>825.47985455661205</c:v>
                </c:pt>
                <c:pt idx="182">
                  <c:v>827.91287093841595</c:v>
                </c:pt>
                <c:pt idx="183">
                  <c:v>830.33387467706802</c:v>
                </c:pt>
                <c:pt idx="184">
                  <c:v>832.74276431586702</c:v>
                </c:pt>
                <c:pt idx="185">
                  <c:v>835.13943947441396</c:v>
                </c:pt>
                <c:pt idx="186">
                  <c:v>837.523800843049</c:v>
                </c:pt>
                <c:pt idx="187">
                  <c:v>839.89575017679294</c:v>
                </c:pt>
                <c:pt idx="188">
                  <c:v>842.25519028879796</c:v>
                </c:pt>
                <c:pt idx="189">
                  <c:v>844.60202504330505</c:v>
                </c:pt>
                <c:pt idx="190">
                  <c:v>846.93615934813101</c:v>
                </c:pt>
                <c:pt idx="191">
                  <c:v>849.25749914666699</c:v>
                </c:pt>
                <c:pt idx="192">
                  <c:v>851.56595140941397</c:v>
                </c:pt>
                <c:pt idx="193">
                  <c:v>853.86142412505103</c:v>
                </c:pt>
                <c:pt idx="194">
                  <c:v>856.14382629103898</c:v>
                </c:pt>
                <c:pt idx="195">
                  <c:v>858.41306790377996</c:v>
                </c:pt>
                <c:pt idx="196">
                  <c:v>860.669059948322</c:v>
                </c:pt>
                <c:pt idx="197">
                  <c:v>862.91171438762296</c:v>
                </c:pt>
                <c:pt idx="198">
                  <c:v>865.14094415138504</c:v>
                </c:pt>
                <c:pt idx="199">
                  <c:v>867.35666312445198</c:v>
                </c:pt>
                <c:pt idx="200">
                  <c:v>869.55878613480104</c:v>
                </c:pt>
                <c:pt idx="201">
                  <c:v>871.74722894109505</c:v>
                </c:pt>
                <c:pt idx="202">
                  <c:v>873.92190821985105</c:v>
                </c:pt>
                <c:pt idx="203">
                  <c:v>876.08274155219897</c:v>
                </c:pt>
                <c:pt idx="204">
                  <c:v>878.22964741023998</c:v>
                </c:pt>
                <c:pt idx="205">
                  <c:v>880.36254514302902</c:v>
                </c:pt>
                <c:pt idx="206">
                  <c:v>882.48135496217299</c:v>
                </c:pt>
                <c:pt idx="207">
                  <c:v>884.58599792706104</c:v>
                </c:pt>
                <c:pt idx="208">
                  <c:v>886.676395929725</c:v>
                </c:pt>
                <c:pt idx="209">
                  <c:v>888.75247167935004</c:v>
                </c:pt>
                <c:pt idx="210">
                  <c:v>890.81414868643799</c:v>
                </c:pt>
                <c:pt idx="211">
                  <c:v>892.86135124661905</c:v>
                </c:pt>
                <c:pt idx="212">
                  <c:v>894.89400442414501</c:v>
                </c:pt>
                <c:pt idx="213">
                  <c:v>896.91203403505199</c:v>
                </c:pt>
                <c:pt idx="214">
                  <c:v>898.91536663000102</c:v>
                </c:pt>
                <c:pt idx="215">
                  <c:v>900.90392947682199</c:v>
                </c:pt>
                <c:pt idx="216">
                  <c:v>902.87765054274905</c:v>
                </c:pt>
                <c:pt idx="217">
                  <c:v>904.83645847636501</c:v>
                </c:pt>
                <c:pt idx="218">
                  <c:v>906.78028258926702</c:v>
                </c:pt>
                <c:pt idx="219">
                  <c:v>908.70905283745299</c:v>
                </c:pt>
                <c:pt idx="220">
                  <c:v>910.62269980244503</c:v>
                </c:pt>
                <c:pt idx="221">
                  <c:v>912.52115467214696</c:v>
                </c:pt>
                <c:pt idx="222">
                  <c:v>914.40434922146903</c:v>
                </c:pt>
                <c:pt idx="223">
                  <c:v>916.27221579268803</c:v>
                </c:pt>
                <c:pt idx="224">
                  <c:v>918.12468727560201</c:v>
                </c:pt>
                <c:pt idx="225">
                  <c:v>919.96169708743901</c:v>
                </c:pt>
                <c:pt idx="226">
                  <c:v>921.78317915256503</c:v>
                </c:pt>
                <c:pt idx="227">
                  <c:v>923.58906788197896</c:v>
                </c:pt>
                <c:pt idx="228">
                  <c:v>925.37929815261805</c:v>
                </c:pt>
                <c:pt idx="229">
                  <c:v>927.15380528646699</c:v>
                </c:pt>
                <c:pt idx="230">
                  <c:v>928.91252502949396</c:v>
                </c:pt>
                <c:pt idx="231">
                  <c:v>930.65539353041299</c:v>
                </c:pt>
                <c:pt idx="232">
                  <c:v>932.38234731929197</c:v>
                </c:pt>
                <c:pt idx="233">
                  <c:v>934.09332328599498</c:v>
                </c:pt>
                <c:pt idx="234">
                  <c:v>935.78825865849797</c:v>
                </c:pt>
                <c:pt idx="235">
                  <c:v>937.46709098106101</c:v>
                </c:pt>
                <c:pt idx="236">
                  <c:v>939.12975809227601</c:v>
                </c:pt>
                <c:pt idx="237">
                  <c:v>940.77619810300098</c:v>
                </c:pt>
                <c:pt idx="238">
                  <c:v>942.40634937419304</c:v>
                </c:pt>
                <c:pt idx="239">
                  <c:v>944.02015049463296</c:v>
                </c:pt>
                <c:pt idx="240">
                  <c:v>945.61754025857101</c:v>
                </c:pt>
                <c:pt idx="241">
                  <c:v>947.19845764329398</c:v>
                </c:pt>
                <c:pt idx="242">
                  <c:v>948.76284178661604</c:v>
                </c:pt>
                <c:pt idx="243">
                  <c:v>950.31063196432297</c:v>
                </c:pt>
                <c:pt idx="244">
                  <c:v>951.84176756755005</c:v>
                </c:pt>
                <c:pt idx="245">
                  <c:v>953.35618808013305</c:v>
                </c:pt>
                <c:pt idx="246">
                  <c:v>954.85383305592097</c:v>
                </c:pt>
                <c:pt idx="247">
                  <c:v>956.33464209606905</c:v>
                </c:pt>
                <c:pt idx="248">
                  <c:v>957.79855482632104</c:v>
                </c:pt>
                <c:pt idx="249">
                  <c:v>959.24551087428404</c:v>
                </c:pt>
                <c:pt idx="250">
                  <c:v>960.67544984672099</c:v>
                </c:pt>
                <c:pt idx="251">
                  <c:v>962.08831130684996</c:v>
                </c:pt>
                <c:pt idx="252">
                  <c:v>963.48403475167504</c:v>
                </c:pt>
                <c:pt idx="253">
                  <c:v>964.86255958935305</c:v>
                </c:pt>
                <c:pt idx="254">
                  <c:v>966.22382511661101</c:v>
                </c:pt>
                <c:pt idx="255">
                  <c:v>967.56777049621405</c:v>
                </c:pt>
                <c:pt idx="256">
                  <c:v>968.89433473450504</c:v>
                </c:pt>
                <c:pt idx="257">
                  <c:v>970.20345665901903</c:v>
                </c:pt>
                <c:pt idx="258">
                  <c:v>971.49507489618497</c:v>
                </c:pt>
                <c:pt idx="259">
                  <c:v>972.76912784912599</c:v>
                </c:pt>
                <c:pt idx="260">
                  <c:v>974.02555367556704</c:v>
                </c:pt>
                <c:pt idx="261">
                  <c:v>975.26429026585902</c:v>
                </c:pt>
                <c:pt idx="262">
                  <c:v>976.48527522113704</c:v>
                </c:pt>
                <c:pt idx="263">
                  <c:v>977.68844583160705</c:v>
                </c:pt>
                <c:pt idx="264">
                  <c:v>978.87373905499896</c:v>
                </c:pt>
                <c:pt idx="265">
                  <c:v>980.04109149516103</c:v>
                </c:pt>
                <c:pt idx="266">
                  <c:v>981.19043938084405</c:v>
                </c:pt>
                <c:pt idx="267">
                  <c:v>982.32171854465298</c:v>
                </c:pt>
                <c:pt idx="268">
                  <c:v>983.43486440220704</c:v>
                </c:pt>
                <c:pt idx="269">
                  <c:v>984.52981193148605</c:v>
                </c:pt>
                <c:pt idx="270">
                  <c:v>985.60649565241397</c:v>
                </c:pt>
                <c:pt idx="271">
                  <c:v>986.66484960665298</c:v>
                </c:pt>
                <c:pt idx="272">
                  <c:v>987.704807337641</c:v>
                </c:pt>
                <c:pt idx="273">
                  <c:v>988.72630187088998</c:v>
                </c:pt>
                <c:pt idx="274">
                  <c:v>989.72926569452795</c:v>
                </c:pt>
                <c:pt idx="275">
                  <c:v>990.713630740133</c:v>
                </c:pt>
                <c:pt idx="276">
                  <c:v>991.67932836384</c:v>
                </c:pt>
                <c:pt idx="277">
                  <c:v>992.62628932775795</c:v>
                </c:pt>
                <c:pt idx="278">
                  <c:v>993.55444378168602</c:v>
                </c:pt>
                <c:pt idx="279">
                  <c:v>994.46372124515995</c:v>
                </c:pt>
                <c:pt idx="280">
                  <c:v>995.35405058983497</c:v>
                </c:pt>
                <c:pt idx="281">
                  <c:v>996.22536002221</c:v>
                </c:pt>
                <c:pt idx="282">
                  <c:v>997.07757706672498</c:v>
                </c:pt>
                <c:pt idx="283">
                  <c:v>997.91062854921597</c:v>
                </c:pt>
                <c:pt idx="284">
                  <c:v>998.72444058077599</c:v>
                </c:pt>
                <c:pt idx="285">
                  <c:v>999.51893854200603</c:v>
                </c:pt>
                <c:pt idx="286">
                  <c:v>1000.29404706768</c:v>
                </c:pt>
                <c:pt idx="287">
                  <c:v>1001.04969003184</c:v>
                </c:pt>
                <c:pt idx="288">
                  <c:v>1001.78579053335</c:v>
                </c:pt>
                <c:pt idx="289">
                  <c:v>1002.50227088185</c:v>
                </c:pt>
                <c:pt idx="290">
                  <c:v>1003.19905258429</c:v>
                </c:pt>
                <c:pt idx="291">
                  <c:v>1003.87605633181</c:v>
                </c:pt>
                <c:pt idx="292">
                  <c:v>1004.53320198723</c:v>
                </c:pt>
                <c:pt idx="293">
                  <c:v>1005.17040857298</c:v>
                </c:pt>
                <c:pt idx="294">
                  <c:v>1005.78759425966</c:v>
                </c:pt>
                <c:pt idx="295">
                  <c:v>1006.384676355</c:v>
                </c:pt>
                <c:pt idx="296">
                  <c:v>1006.96157129351</c:v>
                </c:pt>
                <c:pt idx="297">
                  <c:v>1007.51819462662</c:v>
                </c:pt>
                <c:pt idx="298">
                  <c:v>1008.05446101347</c:v>
                </c:pt>
                <c:pt idx="299">
                  <c:v>1008.5702842122799</c:v>
                </c:pt>
                <c:pt idx="300">
                  <c:v>1009.06557707233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4D-49A4-90BE-920313225C77}"/>
            </c:ext>
          </c:extLst>
        </c:ser>
        <c:ser>
          <c:idx val="4"/>
          <c:order val="1"/>
          <c:tx>
            <c:strRef>
              <c:f>GPP!$F$1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GPP!$F$2:$F$302</c:f>
              <c:numCache>
                <c:formatCode>General</c:formatCode>
                <c:ptCount val="301"/>
                <c:pt idx="0">
                  <c:v>323.26769401129798</c:v>
                </c:pt>
                <c:pt idx="1">
                  <c:v>328.01050910164201</c:v>
                </c:pt>
                <c:pt idx="2">
                  <c:v>332.79632326126602</c:v>
                </c:pt>
                <c:pt idx="3">
                  <c:v>337.62474609130902</c:v>
                </c:pt>
                <c:pt idx="4">
                  <c:v>342.49536252717502</c:v>
                </c:pt>
                <c:pt idx="5">
                  <c:v>347.40773268064999</c:v>
                </c:pt>
                <c:pt idx="6">
                  <c:v>352.36139170578298</c:v>
                </c:pt>
                <c:pt idx="7">
                  <c:v>357.355849689303</c:v>
                </c:pt>
                <c:pt idx="8">
                  <c:v>362.39059156630498</c:v>
                </c:pt>
                <c:pt idx="9">
                  <c:v>367.46507706189698</c:v>
                </c:pt>
                <c:pt idx="10">
                  <c:v>372.57874065948499</c:v>
                </c:pt>
                <c:pt idx="11">
                  <c:v>377.730991596303</c:v>
                </c:pt>
                <c:pt idx="12">
                  <c:v>382.92121388678498</c:v>
                </c:pt>
                <c:pt idx="13">
                  <c:v>388.14876637428301</c:v>
                </c:pt>
                <c:pt idx="14">
                  <c:v>393.41298281164399</c:v>
                </c:pt>
                <c:pt idx="15">
                  <c:v>398.71317197105401</c:v>
                </c:pt>
                <c:pt idx="16">
                  <c:v>404.04861778352898</c:v>
                </c:pt>
                <c:pt idx="17">
                  <c:v>409.41857950837999</c:v>
                </c:pt>
                <c:pt idx="18">
                  <c:v>414.82229193289203</c:v>
                </c:pt>
                <c:pt idx="19">
                  <c:v>420.25896560243802</c:v>
                </c:pt>
                <c:pt idx="20">
                  <c:v>425.727787081131</c:v>
                </c:pt>
                <c:pt idx="21">
                  <c:v>431.22791924310002</c:v>
                </c:pt>
                <c:pt idx="22">
                  <c:v>436.75850159438397</c:v>
                </c:pt>
                <c:pt idx="23">
                  <c:v>442.318650625364</c:v>
                </c:pt>
                <c:pt idx="24">
                  <c:v>447.90746019359898</c:v>
                </c:pt>
                <c:pt idx="25">
                  <c:v>453.52400193684798</c:v>
                </c:pt>
                <c:pt idx="26">
                  <c:v>459.16732571598902</c:v>
                </c:pt>
                <c:pt idx="27">
                  <c:v>464.83646008748002</c:v>
                </c:pt>
                <c:pt idx="28">
                  <c:v>470.53041280491698</c:v>
                </c:pt>
                <c:pt idx="29">
                  <c:v>476.24817134918902</c:v>
                </c:pt>
                <c:pt idx="30">
                  <c:v>481.988703486644</c:v>
                </c:pt>
                <c:pt idx="31">
                  <c:v>487.75095785460098</c:v>
                </c:pt>
                <c:pt idx="32">
                  <c:v>493.53386457349501</c:v>
                </c:pt>
                <c:pt idx="33">
                  <c:v>499.33633588483201</c:v>
                </c:pt>
                <c:pt idx="34">
                  <c:v>505.15726681409598</c:v>
                </c:pt>
                <c:pt idx="35">
                  <c:v>510.995535857655</c:v>
                </c:pt>
                <c:pt idx="36">
                  <c:v>516.85000569266094</c:v>
                </c:pt>
                <c:pt idx="37">
                  <c:v>522.71952390886395</c:v>
                </c:pt>
                <c:pt idx="38">
                  <c:v>528.60292376119901</c:v>
                </c:pt>
                <c:pt idx="39">
                  <c:v>534.499024941936</c:v>
                </c:pt>
                <c:pt idx="40">
                  <c:v>540.40663437115597</c:v>
                </c:pt>
                <c:pt idx="41">
                  <c:v>546.32454700419896</c:v>
                </c:pt>
                <c:pt idx="42">
                  <c:v>552.25154665475895</c:v>
                </c:pt>
                <c:pt idx="43">
                  <c:v>558.18640683216495</c:v>
                </c:pt>
                <c:pt idx="44">
                  <c:v>564.12789159142096</c:v>
                </c:pt>
                <c:pt idx="45">
                  <c:v>570.07475639447705</c:v>
                </c:pt>
                <c:pt idx="46">
                  <c:v>576.02574898120497</c:v>
                </c:pt>
                <c:pt idx="47">
                  <c:v>581.97961024849496</c:v>
                </c:pt>
                <c:pt idx="48">
                  <c:v>587.93507513586599</c:v>
                </c:pt>
                <c:pt idx="49">
                  <c:v>593.890873515983</c:v>
                </c:pt>
                <c:pt idx="50">
                  <c:v>599.84573108840095</c:v>
                </c:pt>
                <c:pt idx="51">
                  <c:v>605.79837027490305</c:v>
                </c:pt>
                <c:pt idx="52">
                  <c:v>611.74751111473904</c:v>
                </c:pt>
                <c:pt idx="53">
                  <c:v>617.69187215809598</c:v>
                </c:pt>
                <c:pt idx="54">
                  <c:v>623.63017135610596</c:v>
                </c:pt>
                <c:pt idx="55">
                  <c:v>629.56112694574097</c:v>
                </c:pt>
                <c:pt idx="56">
                  <c:v>635.48345832789198</c:v>
                </c:pt>
                <c:pt idx="57">
                  <c:v>641.39588693700796</c:v>
                </c:pt>
                <c:pt idx="58">
                  <c:v>647.29713710063902</c:v>
                </c:pt>
                <c:pt idx="59">
                  <c:v>653.18593688726901</c:v>
                </c:pt>
                <c:pt idx="60">
                  <c:v>659.06101894086896</c:v>
                </c:pt>
                <c:pt idx="61">
                  <c:v>664.92112130058604</c:v>
                </c:pt>
                <c:pt idx="62">
                  <c:v>670.76498820406903</c:v>
                </c:pt>
                <c:pt idx="63">
                  <c:v>676.59137087294096</c:v>
                </c:pt>
                <c:pt idx="64">
                  <c:v>682.39902827897504</c:v>
                </c:pt>
                <c:pt idx="65">
                  <c:v>688.18672788959896</c:v>
                </c:pt>
                <c:pt idx="66">
                  <c:v>693.95324639136197</c:v>
                </c:pt>
                <c:pt idx="67">
                  <c:v>699.69737039011</c:v>
                </c:pt>
                <c:pt idx="68">
                  <c:v>705.41789708660303</c:v>
                </c:pt>
                <c:pt idx="69">
                  <c:v>711.113634926445</c:v>
                </c:pt>
                <c:pt idx="70">
                  <c:v>716.78340422317899</c:v>
                </c:pt>
                <c:pt idx="71">
                  <c:v>722.42603775353803</c:v>
                </c:pt>
                <c:pt idx="72">
                  <c:v>728.04038132385904</c:v>
                </c:pt>
                <c:pt idx="73">
                  <c:v>733.62529430674897</c:v>
                </c:pt>
                <c:pt idx="74">
                  <c:v>739.179650147188</c:v>
                </c:pt>
                <c:pt idx="75">
                  <c:v>744.70233683727804</c:v>
                </c:pt>
                <c:pt idx="76">
                  <c:v>750.19225735896498</c:v>
                </c:pt>
                <c:pt idx="77">
                  <c:v>755.64833009410495</c:v>
                </c:pt>
                <c:pt idx="78">
                  <c:v>761.06948920133004</c:v>
                </c:pt>
                <c:pt idx="79">
                  <c:v>766.45468495924604</c:v>
                </c:pt>
                <c:pt idx="80">
                  <c:v>771.80288407556498</c:v>
                </c:pt>
                <c:pt idx="81">
                  <c:v>777.11306996184305</c:v>
                </c:pt>
                <c:pt idx="82">
                  <c:v>782.38424297358495</c:v>
                </c:pt>
                <c:pt idx="83">
                  <c:v>787.61542061552097</c:v>
                </c:pt>
                <c:pt idx="84">
                  <c:v>792.80563771197706</c:v>
                </c:pt>
                <c:pt idx="85">
                  <c:v>797.95394654227198</c:v>
                </c:pt>
                <c:pt idx="86">
                  <c:v>803.05941694120202</c:v>
                </c:pt>
                <c:pt idx="87">
                  <c:v>808.12113636470394</c:v>
                </c:pt>
                <c:pt idx="88">
                  <c:v>813.13820992086596</c:v>
                </c:pt>
                <c:pt idx="89">
                  <c:v>818.10976036652005</c:v>
                </c:pt>
                <c:pt idx="90">
                  <c:v>823.03492806971406</c:v>
                </c:pt>
                <c:pt idx="91">
                  <c:v>827.91287093841595</c:v>
                </c:pt>
                <c:pt idx="92">
                  <c:v>832.74276431586702</c:v>
                </c:pt>
                <c:pt idx="93">
                  <c:v>837.523800843049</c:v>
                </c:pt>
                <c:pt idx="94">
                  <c:v>842.25519028879796</c:v>
                </c:pt>
                <c:pt idx="95">
                  <c:v>846.93615934813101</c:v>
                </c:pt>
                <c:pt idx="96">
                  <c:v>851.56595140941397</c:v>
                </c:pt>
                <c:pt idx="97">
                  <c:v>856.14382629103898</c:v>
                </c:pt>
                <c:pt idx="98">
                  <c:v>860.669059948322</c:v>
                </c:pt>
                <c:pt idx="99">
                  <c:v>865.14094415138504</c:v>
                </c:pt>
                <c:pt idx="100">
                  <c:v>869.55878613480104</c:v>
                </c:pt>
                <c:pt idx="101">
                  <c:v>873.92190821985105</c:v>
                </c:pt>
                <c:pt idx="102">
                  <c:v>878.22964741023998</c:v>
                </c:pt>
                <c:pt idx="103">
                  <c:v>882.48135496217299</c:v>
                </c:pt>
                <c:pt idx="104">
                  <c:v>886.676395929725</c:v>
                </c:pt>
                <c:pt idx="105">
                  <c:v>890.81414868643799</c:v>
                </c:pt>
                <c:pt idx="106">
                  <c:v>894.89400442414501</c:v>
                </c:pt>
                <c:pt idx="107">
                  <c:v>898.91536663000102</c:v>
                </c:pt>
                <c:pt idx="108">
                  <c:v>902.87765054274905</c:v>
                </c:pt>
                <c:pt idx="109">
                  <c:v>906.78028258926702</c:v>
                </c:pt>
                <c:pt idx="110">
                  <c:v>910.62269980244503</c:v>
                </c:pt>
                <c:pt idx="111">
                  <c:v>914.40434922146903</c:v>
                </c:pt>
                <c:pt idx="112">
                  <c:v>918.12468727560304</c:v>
                </c:pt>
                <c:pt idx="113">
                  <c:v>921.78317915256503</c:v>
                </c:pt>
                <c:pt idx="114">
                  <c:v>925.37929815261805</c:v>
                </c:pt>
                <c:pt idx="115">
                  <c:v>928.91252502949396</c:v>
                </c:pt>
                <c:pt idx="116">
                  <c:v>932.38234731929197</c:v>
                </c:pt>
                <c:pt idx="117">
                  <c:v>935.78825865849797</c:v>
                </c:pt>
                <c:pt idx="118">
                  <c:v>939.12975809227601</c:v>
                </c:pt>
                <c:pt idx="119">
                  <c:v>942.40634937419304</c:v>
                </c:pt>
                <c:pt idx="120">
                  <c:v>945.61754025857101</c:v>
                </c:pt>
                <c:pt idx="121">
                  <c:v>948.76284178661604</c:v>
                </c:pt>
                <c:pt idx="122">
                  <c:v>951.84176756755005</c:v>
                </c:pt>
                <c:pt idx="123">
                  <c:v>954.85383305592097</c:v>
                </c:pt>
                <c:pt idx="124">
                  <c:v>957.79855482632104</c:v>
                </c:pt>
                <c:pt idx="125">
                  <c:v>960.67544984672099</c:v>
                </c:pt>
                <c:pt idx="126">
                  <c:v>963.48403475167504</c:v>
                </c:pt>
                <c:pt idx="127">
                  <c:v>966.22382511661101</c:v>
                </c:pt>
                <c:pt idx="128">
                  <c:v>968.89433473450504</c:v>
                </c:pt>
                <c:pt idx="129">
                  <c:v>971.49507489618497</c:v>
                </c:pt>
                <c:pt idx="130">
                  <c:v>974.02555367556704</c:v>
                </c:pt>
                <c:pt idx="131">
                  <c:v>976.48527522113704</c:v>
                </c:pt>
                <c:pt idx="132">
                  <c:v>978.87373905499896</c:v>
                </c:pt>
                <c:pt idx="133">
                  <c:v>981.19043938084405</c:v>
                </c:pt>
                <c:pt idx="134">
                  <c:v>983.43486440220704</c:v>
                </c:pt>
                <c:pt idx="135">
                  <c:v>985.60649565241397</c:v>
                </c:pt>
                <c:pt idx="136">
                  <c:v>987.704807337641</c:v>
                </c:pt>
                <c:pt idx="137">
                  <c:v>989.72926569452795</c:v>
                </c:pt>
                <c:pt idx="138">
                  <c:v>991.67932836384</c:v>
                </c:pt>
                <c:pt idx="139">
                  <c:v>993.55444378168602</c:v>
                </c:pt>
                <c:pt idx="140">
                  <c:v>995.35405058983497</c:v>
                </c:pt>
                <c:pt idx="141">
                  <c:v>997.07757706672498</c:v>
                </c:pt>
                <c:pt idx="142">
                  <c:v>998.72444058077599</c:v>
                </c:pt>
                <c:pt idx="143">
                  <c:v>1000.29404706768</c:v>
                </c:pt>
                <c:pt idx="144">
                  <c:v>1001.78579053335</c:v>
                </c:pt>
                <c:pt idx="145">
                  <c:v>1003.19905258429</c:v>
                </c:pt>
                <c:pt idx="146">
                  <c:v>1004.53320198723</c:v>
                </c:pt>
                <c:pt idx="147">
                  <c:v>1005.78759425966</c:v>
                </c:pt>
                <c:pt idx="148">
                  <c:v>1006.96157129351</c:v>
                </c:pt>
                <c:pt idx="149">
                  <c:v>1008.05446101347</c:v>
                </c:pt>
                <c:pt idx="150">
                  <c:v>1009.06557707233</c:v>
                </c:pt>
                <c:pt idx="151">
                  <c:v>1009.99421858507</c:v>
                </c:pt>
                <c:pt idx="152">
                  <c:v>1010.8396699039801</c:v>
                </c:pt>
                <c:pt idx="153">
                  <c:v>1011.60120043685</c:v>
                </c:pt>
                <c:pt idx="154">
                  <c:v>1012.27806451035</c:v>
                </c:pt>
                <c:pt idx="155">
                  <c:v>1012.86950128098</c:v>
                </c:pt>
                <c:pt idx="156">
                  <c:v>1013.37473469574</c:v>
                </c:pt>
                <c:pt idx="157">
                  <c:v>1013.79297350487</c:v>
                </c:pt>
                <c:pt idx="158">
                  <c:v>1014.1234113289501</c:v>
                </c:pt>
                <c:pt idx="159">
                  <c:v>1014.36522678297</c:v>
                </c:pt>
                <c:pt idx="160">
                  <c:v>1014.51758365945</c:v>
                </c:pt>
                <c:pt idx="161">
                  <c:v>1014.57963117343</c:v>
                </c:pt>
                <c:pt idx="162">
                  <c:v>1014.55050427151</c:v>
                </c:pt>
                <c:pt idx="163">
                  <c:v>1014.42932400771</c:v>
                </c:pt>
                <c:pt idx="164">
                  <c:v>1014.21519798836</c:v>
                </c:pt>
                <c:pt idx="165">
                  <c:v>1013.90722088887</c:v>
                </c:pt>
                <c:pt idx="166">
                  <c:v>1013.50447504461</c:v>
                </c:pt>
                <c:pt idx="167">
                  <c:v>1013.00603111855</c:v>
                </c:pt>
                <c:pt idx="168">
                  <c:v>1012.41094884811</c:v>
                </c:pt>
                <c:pt idx="169">
                  <c:v>1011.71827787364</c:v>
                </c:pt>
                <c:pt idx="170">
                  <c:v>1010.9270586509</c:v>
                </c:pt>
                <c:pt idx="171">
                  <c:v>1010.03632344991</c:v>
                </c:pt>
                <c:pt idx="172">
                  <c:v>1009.04509744242</c:v>
                </c:pt>
                <c:pt idx="173">
                  <c:v>1007.95239988009</c:v>
                </c:pt>
                <c:pt idx="174">
                  <c:v>1006.75724536554</c:v>
                </c:pt>
                <c:pt idx="175">
                  <c:v>1005.4586452180999</c:v>
                </c:pt>
                <c:pt idx="176">
                  <c:v>1004.05560893606</c:v>
                </c:pt>
                <c:pt idx="177">
                  <c:v>1002.54714575703</c:v>
                </c:pt>
                <c:pt idx="178">
                  <c:v>1000.93226631785</c:v>
                </c:pt>
                <c:pt idx="179">
                  <c:v>999.20998441523</c:v>
                </c:pt>
                <c:pt idx="180">
                  <c:v>997.37931886810497</c:v>
                </c:pt>
                <c:pt idx="181">
                  <c:v>995.43929548240499</c:v>
                </c:pt>
                <c:pt idx="182">
                  <c:v>993.38894911869795</c:v>
                </c:pt>
                <c:pt idx="183">
                  <c:v>991.22732586280597</c:v>
                </c:pt>
                <c:pt idx="184">
                  <c:v>988.95348529918795</c:v>
                </c:pt>
                <c:pt idx="185">
                  <c:v>986.56650288650997</c:v>
                </c:pt>
                <c:pt idx="186">
                  <c:v>984.06547243442799</c:v>
                </c:pt>
                <c:pt idx="187">
                  <c:v>981.44950868021294</c:v>
                </c:pt>
                <c:pt idx="188">
                  <c:v>978.71774996335398</c:v>
                </c:pt>
                <c:pt idx="189">
                  <c:v>975.86936099586796</c:v>
                </c:pt>
                <c:pt idx="190">
                  <c:v>972.90353572547997</c:v>
                </c:pt>
                <c:pt idx="191">
                  <c:v>969.819500288359</c:v>
                </c:pt>
                <c:pt idx="192">
                  <c:v>966.61651604751398</c:v>
                </c:pt>
                <c:pt idx="193">
                  <c:v>963.29388271239202</c:v>
                </c:pt>
                <c:pt idx="194">
                  <c:v>959.85094153461796</c:v>
                </c:pt>
                <c:pt idx="195">
                  <c:v>956.28707857419897</c:v>
                </c:pt>
                <c:pt idx="196">
                  <c:v>952.60172802988802</c:v>
                </c:pt>
                <c:pt idx="197">
                  <c:v>948.79437562671501</c:v>
                </c:pt>
                <c:pt idx="198">
                  <c:v>944.86456205308605</c:v>
                </c:pt>
                <c:pt idx="199">
                  <c:v>940.81188643912299</c:v>
                </c:pt>
                <c:pt idx="200">
                  <c:v>936.63600986725896</c:v>
                </c:pt>
                <c:pt idx="201">
                  <c:v>932.33665890544296</c:v>
                </c:pt>
                <c:pt idx="202">
                  <c:v>927.91362915257901</c:v>
                </c:pt>
                <c:pt idx="203">
                  <c:v>923.36678878521798</c:v>
                </c:pt>
                <c:pt idx="204">
                  <c:v>918.69608209380897</c:v>
                </c:pt>
                <c:pt idx="205">
                  <c:v>913.90153299620999</c:v>
                </c:pt>
                <c:pt idx="206">
                  <c:v>908.98324851554605</c:v>
                </c:pt>
                <c:pt idx="207">
                  <c:v>903.94142220889501</c:v>
                </c:pt>
                <c:pt idx="208">
                  <c:v>898.77633753277405</c:v>
                </c:pt>
                <c:pt idx="209">
                  <c:v>893.48837113086097</c:v>
                </c:pt>
                <c:pt idx="210">
                  <c:v>888.07799602897103</c:v>
                </c:pt>
                <c:pt idx="211">
                  <c:v>882.54578472188405</c:v>
                </c:pt>
                <c:pt idx="212">
                  <c:v>876.89241213631396</c:v>
                </c:pt>
                <c:pt idx="213">
                  <c:v>871.11865845404304</c:v>
                </c:pt>
                <c:pt idx="214">
                  <c:v>865.22541177906896</c:v>
                </c:pt>
                <c:pt idx="215">
                  <c:v>859.21367063251205</c:v>
                </c:pt>
                <c:pt idx="216">
                  <c:v>853.08454625904096</c:v>
                </c:pt>
                <c:pt idx="217">
                  <c:v>846.83926472863504</c:v>
                </c:pt>
                <c:pt idx="218">
                  <c:v>840.47916881774302</c:v>
                </c:pt>
                <c:pt idx="219">
                  <c:v>834.00571965414201</c:v>
                </c:pt>
                <c:pt idx="220">
                  <c:v>827.42049811026004</c:v>
                </c:pt>
                <c:pt idx="221">
                  <c:v>820.72520593020795</c:v>
                </c:pt>
                <c:pt idx="222">
                  <c:v>813.92166657643497</c:v>
                </c:pt>
                <c:pt idx="223">
                  <c:v>807.011825782654</c:v>
                </c:pt>
                <c:pt idx="224">
                  <c:v>799.997751800576</c:v>
                </c:pt>
                <c:pt idx="225">
                  <c:v>792.88163532896999</c:v>
                </c:pt>
                <c:pt idx="226">
                  <c:v>785.66578911467104</c:v>
                </c:pt>
                <c:pt idx="227">
                  <c:v>778.352647216381</c:v>
                </c:pt>
                <c:pt idx="228">
                  <c:v>770.94476392342597</c:v>
                </c:pt>
                <c:pt idx="229">
                  <c:v>763.44481232307805</c:v>
                </c:pt>
                <c:pt idx="230">
                  <c:v>755.85558251152599</c:v>
                </c:pt>
                <c:pt idx="231">
                  <c:v>748.17997944526599</c:v>
                </c:pt>
                <c:pt idx="232">
                  <c:v>740.421020431285</c:v>
                </c:pt>
                <c:pt idx="233">
                  <c:v>732.58183225623497</c:v>
                </c:pt>
                <c:pt idx="234">
                  <c:v>724.665647956572</c:v>
                </c:pt>
                <c:pt idx="235">
                  <c:v>716.67580323349296</c:v>
                </c:pt>
                <c:pt idx="236">
                  <c:v>708.615732518409</c:v>
                </c:pt>
                <c:pt idx="237">
                  <c:v>700.48896469656802</c:v>
                </c:pt>
                <c:pt idx="238">
                  <c:v>692.29911849836503</c:v>
                </c:pt>
                <c:pt idx="239">
                  <c:v>684.04989756976101</c:v>
                </c:pt>
                <c:pt idx="240">
                  <c:v>675.74508523507802</c:v>
                </c:pt>
                <c:pt idx="241">
                  <c:v>667.38853896727198</c:v>
                </c:pt>
                <c:pt idx="242">
                  <c:v>658.98418458252297</c:v>
                </c:pt>
                <c:pt idx="243">
                  <c:v>650.53601017764402</c:v>
                </c:pt>
                <c:pt idx="244">
                  <c:v>642.048059830434</c:v>
                </c:pt>
                <c:pt idx="245">
                  <c:v>633.52442708451099</c:v>
                </c:pt>
                <c:pt idx="246">
                  <c:v>624.96924824156997</c:v>
                </c:pt>
                <c:pt idx="247">
                  <c:v>616.38669548520102</c:v>
                </c:pt>
                <c:pt idx="248">
                  <c:v>607.78096986147204</c:v>
                </c:pt>
                <c:pt idx="249">
                  <c:v>599.15629414242699</c:v>
                </c:pt>
                <c:pt idx="250">
                  <c:v>590.51690559935003</c:v>
                </c:pt>
                <c:pt idx="251">
                  <c:v>581.86704871329403</c:v>
                </c:pt>
                <c:pt idx="252">
                  <c:v>573.21096785070597</c:v>
                </c:pt>
                <c:pt idx="253">
                  <c:v>564.55289993224903</c:v>
                </c:pt>
                <c:pt idx="254">
                  <c:v>555.89706712293105</c:v>
                </c:pt>
                <c:pt idx="255">
                  <c:v>547.24766957151098</c:v>
                </c:pt>
                <c:pt idx="256">
                  <c:v>538.60887822683299</c:v>
                </c:pt>
                <c:pt idx="257">
                  <c:v>529.98482775817502</c:v>
                </c:pt>
                <c:pt idx="258">
                  <c:v>521.37960960611599</c:v>
                </c:pt>
                <c:pt idx="259">
                  <c:v>512.79726518944403</c:v>
                </c:pt>
                <c:pt idx="260">
                  <c:v>504.241779292724</c:v>
                </c:pt>
                <c:pt idx="261">
                  <c:v>495.71707365792901</c:v>
                </c:pt>
                <c:pt idx="262">
                  <c:v>487.22700080224598</c:v>
                </c:pt>
                <c:pt idx="263">
                  <c:v>478.77533808275598</c:v>
                </c:pt>
                <c:pt idx="264">
                  <c:v>470.36578202714497</c:v>
                </c:pt>
                <c:pt idx="265">
                  <c:v>462.00194294797097</c:v>
                </c:pt>
                <c:pt idx="266">
                  <c:v>453.68733985629598</c:v>
                </c:pt>
                <c:pt idx="267">
                  <c:v>445.42539568870802</c:v>
                </c:pt>
                <c:pt idx="268">
                  <c:v>437.21943285993302</c:v>
                </c:pt>
                <c:pt idx="269">
                  <c:v>429.07266915136103</c:v>
                </c:pt>
                <c:pt idx="270">
                  <c:v>420.988213943917</c:v>
                </c:pt>
                <c:pt idx="271">
                  <c:v>412.96906480183998</c:v>
                </c:pt>
                <c:pt idx="272">
                  <c:v>405.01810441200598</c:v>
                </c:pt>
                <c:pt idx="273">
                  <c:v>397.13809788163502</c:v>
                </c:pt>
                <c:pt idx="274">
                  <c:v>389.331690395343</c:v>
                </c:pt>
                <c:pt idx="275">
                  <c:v>381.601405230789</c:v>
                </c:pt>
                <c:pt idx="276">
                  <c:v>373.94964213042101</c:v>
                </c:pt>
                <c:pt idx="277">
                  <c:v>366.37867602522999</c:v>
                </c:pt>
                <c:pt idx="278">
                  <c:v>358.89065610485</c:v>
                </c:pt>
                <c:pt idx="279">
                  <c:v>351.48760522691299</c:v>
                </c:pt>
                <c:pt idx="280">
                  <c:v>344.17141965720799</c:v>
                </c:pt>
                <c:pt idx="281">
                  <c:v>336.94386913092302</c:v>
                </c:pt>
                <c:pt idx="282">
                  <c:v>329.80659722415601</c:v>
                </c:pt>
                <c:pt idx="283">
                  <c:v>322.76112202381501</c:v>
                </c:pt>
                <c:pt idx="284">
                  <c:v>315.808837083127</c:v>
                </c:pt>
                <c:pt idx="285">
                  <c:v>308.95101264922101</c:v>
                </c:pt>
                <c:pt idx="286">
                  <c:v>302.18879714849697</c:v>
                </c:pt>
                <c:pt idx="287">
                  <c:v>295.523218915016</c:v>
                </c:pt>
                <c:pt idx="288">
                  <c:v>288.955188146637</c:v>
                </c:pt>
                <c:pt idx="289">
                  <c:v>282.48549907330801</c:v>
                </c:pt>
                <c:pt idx="290">
                  <c:v>276.11483232170701</c:v>
                </c:pt>
                <c:pt idx="291">
                  <c:v>269.84375746026598</c:v>
                </c:pt>
                <c:pt idx="292">
                  <c:v>263.67273570859101</c:v>
                </c:pt>
                <c:pt idx="293">
                  <c:v>257.60212279537399</c:v>
                </c:pt>
                <c:pt idx="294">
                  <c:v>251.63217194898701</c:v>
                </c:pt>
                <c:pt idx="295">
                  <c:v>245.763037005239</c:v>
                </c:pt>
                <c:pt idx="296">
                  <c:v>239.99477561699601</c:v>
                </c:pt>
                <c:pt idx="297">
                  <c:v>234.32735255081201</c:v>
                </c:pt>
                <c:pt idx="298">
                  <c:v>228.760643056059</c:v>
                </c:pt>
                <c:pt idx="299">
                  <c:v>223.29443629258699</c:v>
                </c:pt>
                <c:pt idx="300">
                  <c:v>217.928438803425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4D-49A4-90BE-920313225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5508480"/>
        <c:axId val="235510400"/>
      </c:lineChart>
      <c:catAx>
        <c:axId val="235508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510400"/>
        <c:crosses val="autoZero"/>
        <c:auto val="1"/>
        <c:lblAlgn val="ctr"/>
        <c:lblOffset val="100"/>
        <c:noMultiLvlLbl val="0"/>
      </c:catAx>
      <c:valAx>
        <c:axId val="235510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50848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606934213868"/>
          <c:y val="0.102268547366831"/>
          <c:w val="0.84983743967488001"/>
          <c:h val="0.49637284922718"/>
        </c:manualLayout>
      </c:layout>
      <c:lineChart>
        <c:grouping val="standard"/>
        <c:varyColors val="0"/>
        <c:ser>
          <c:idx val="2"/>
          <c:order val="0"/>
          <c:tx>
            <c:strRef>
              <c:f>GPP!$D$1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GPP!$D$2:$D$302</c:f>
              <c:numCache>
                <c:formatCode>General</c:formatCode>
                <c:ptCount val="301"/>
                <c:pt idx="0">
                  <c:v>599.84573108840095</c:v>
                </c:pt>
                <c:pt idx="1">
                  <c:v>602.82240793208098</c:v>
                </c:pt>
                <c:pt idx="2">
                  <c:v>605.79837027490305</c:v>
                </c:pt>
                <c:pt idx="3">
                  <c:v>608.77345805431901</c:v>
                </c:pt>
                <c:pt idx="4">
                  <c:v>611.74751111473904</c:v>
                </c:pt>
                <c:pt idx="5">
                  <c:v>614.72036923538997</c:v>
                </c:pt>
                <c:pt idx="6">
                  <c:v>617.69187215809598</c:v>
                </c:pt>
                <c:pt idx="7">
                  <c:v>620.66185961498502</c:v>
                </c:pt>
                <c:pt idx="8">
                  <c:v>623.63017135610596</c:v>
                </c:pt>
                <c:pt idx="9">
                  <c:v>626.59664717692999</c:v>
                </c:pt>
                <c:pt idx="10">
                  <c:v>629.56112694574097</c:v>
                </c:pt>
                <c:pt idx="11">
                  <c:v>632.52345063088603</c:v>
                </c:pt>
                <c:pt idx="12">
                  <c:v>635.48345832789198</c:v>
                </c:pt>
                <c:pt idx="13">
                  <c:v>638.44099028641199</c:v>
                </c:pt>
                <c:pt idx="14">
                  <c:v>641.39588693700796</c:v>
                </c:pt>
                <c:pt idx="15">
                  <c:v>644.34798891775597</c:v>
                </c:pt>
                <c:pt idx="16">
                  <c:v>647.29713710063902</c:v>
                </c:pt>
                <c:pt idx="17">
                  <c:v>650.24317261775104</c:v>
                </c:pt>
                <c:pt idx="18">
                  <c:v>653.18593688726901</c:v>
                </c:pt>
                <c:pt idx="19">
                  <c:v>656.12527163919799</c:v>
                </c:pt>
                <c:pt idx="20">
                  <c:v>659.06101894086896</c:v>
                </c:pt>
                <c:pt idx="21">
                  <c:v>661.99302122218205</c:v>
                </c:pt>
                <c:pt idx="22">
                  <c:v>664.92112130058604</c:v>
                </c:pt>
                <c:pt idx="23">
                  <c:v>667.84516240576704</c:v>
                </c:pt>
                <c:pt idx="24">
                  <c:v>670.76498820406903</c:v>
                </c:pt>
                <c:pt idx="25">
                  <c:v>673.68044282257995</c:v>
                </c:pt>
                <c:pt idx="26">
                  <c:v>676.59137087294096</c:v>
                </c:pt>
                <c:pt idx="27">
                  <c:v>679.49761747480397</c:v>
                </c:pt>
                <c:pt idx="28">
                  <c:v>682.39902827897504</c:v>
                </c:pt>
                <c:pt idx="29">
                  <c:v>685.29544949019896</c:v>
                </c:pt>
                <c:pt idx="30">
                  <c:v>688.18672788959896</c:v>
                </c:pt>
                <c:pt idx="31">
                  <c:v>691.07271085674699</c:v>
                </c:pt>
                <c:pt idx="32">
                  <c:v>693.95324639136197</c:v>
                </c:pt>
                <c:pt idx="33">
                  <c:v>696.82818313462803</c:v>
                </c:pt>
                <c:pt idx="34">
                  <c:v>699.69737039011</c:v>
                </c:pt>
                <c:pt idx="35">
                  <c:v>702.56065814427404</c:v>
                </c:pt>
                <c:pt idx="36">
                  <c:v>705.41789708660303</c:v>
                </c:pt>
                <c:pt idx="37">
                  <c:v>708.26893862927795</c:v>
                </c:pt>
                <c:pt idx="38">
                  <c:v>711.113634926445</c:v>
                </c:pt>
                <c:pt idx="39">
                  <c:v>713.95183889304099</c:v>
                </c:pt>
                <c:pt idx="40">
                  <c:v>716.78340422317899</c:v>
                </c:pt>
                <c:pt idx="41">
                  <c:v>719.60818540807702</c:v>
                </c:pt>
                <c:pt idx="42">
                  <c:v>722.42603775353803</c:v>
                </c:pt>
                <c:pt idx="43">
                  <c:v>725.23681739695701</c:v>
                </c:pt>
                <c:pt idx="44">
                  <c:v>728.04038132385904</c:v>
                </c:pt>
                <c:pt idx="45">
                  <c:v>730.83658738396105</c:v>
                </c:pt>
                <c:pt idx="46">
                  <c:v>733.62529430674897</c:v>
                </c:pt>
                <c:pt idx="47">
                  <c:v>736.40636171656297</c:v>
                </c:pt>
                <c:pt idx="48">
                  <c:v>739.179650147188</c:v>
                </c:pt>
                <c:pt idx="49">
                  <c:v>741.94502105594404</c:v>
                </c:pt>
                <c:pt idx="50">
                  <c:v>744.70233683727804</c:v>
                </c:pt>
                <c:pt idx="51">
                  <c:v>747.45146083582097</c:v>
                </c:pt>
                <c:pt idx="52">
                  <c:v>750.19225735896498</c:v>
                </c:pt>
                <c:pt idx="53">
                  <c:v>752.92459168889502</c:v>
                </c:pt>
                <c:pt idx="54">
                  <c:v>755.64833009410495</c:v>
                </c:pt>
                <c:pt idx="55">
                  <c:v>758.36333984039595</c:v>
                </c:pt>
                <c:pt idx="56">
                  <c:v>761.06948920133004</c:v>
                </c:pt>
                <c:pt idx="57">
                  <c:v>763.76664746816505</c:v>
                </c:pt>
                <c:pt idx="58">
                  <c:v>766.45468495924604</c:v>
                </c:pt>
                <c:pt idx="59">
                  <c:v>769.133473028862</c:v>
                </c:pt>
                <c:pt idx="60">
                  <c:v>771.80288407556498</c:v>
                </c:pt>
                <c:pt idx="61">
                  <c:v>774.46279154993999</c:v>
                </c:pt>
                <c:pt idx="62">
                  <c:v>777.11306996184305</c:v>
                </c:pt>
                <c:pt idx="63">
                  <c:v>779.75359488708796</c:v>
                </c:pt>
                <c:pt idx="64">
                  <c:v>782.38424297358495</c:v>
                </c:pt>
                <c:pt idx="65">
                  <c:v>785.00489194694399</c:v>
                </c:pt>
                <c:pt idx="66">
                  <c:v>787.61542061552097</c:v>
                </c:pt>
                <c:pt idx="67">
                  <c:v>790.21570887492601</c:v>
                </c:pt>
                <c:pt idx="68">
                  <c:v>792.80563771197706</c:v>
                </c:pt>
                <c:pt idx="69">
                  <c:v>795.38508920811603</c:v>
                </c:pt>
                <c:pt idx="70">
                  <c:v>797.95394654227198</c:v>
                </c:pt>
                <c:pt idx="71">
                  <c:v>800.51209399318896</c:v>
                </c:pt>
                <c:pt idx="72">
                  <c:v>803.05941694120202</c:v>
                </c:pt>
                <c:pt idx="73">
                  <c:v>805.59580186947596</c:v>
                </c:pt>
                <c:pt idx="74">
                  <c:v>808.12113636470394</c:v>
                </c:pt>
                <c:pt idx="75">
                  <c:v>810.635309117269</c:v>
                </c:pt>
                <c:pt idx="76">
                  <c:v>813.13820992086596</c:v>
                </c:pt>
                <c:pt idx="77">
                  <c:v>815.62972967159499</c:v>
                </c:pt>
                <c:pt idx="78">
                  <c:v>818.10976036652005</c:v>
                </c:pt>
                <c:pt idx="79">
                  <c:v>820.57819510170395</c:v>
                </c:pt>
                <c:pt idx="80">
                  <c:v>823.03492806971406</c:v>
                </c:pt>
                <c:pt idx="81">
                  <c:v>825.47985455661205</c:v>
                </c:pt>
                <c:pt idx="82">
                  <c:v>827.91287093841595</c:v>
                </c:pt>
                <c:pt idx="83">
                  <c:v>830.33387467706905</c:v>
                </c:pt>
                <c:pt idx="84">
                  <c:v>832.74276431586702</c:v>
                </c:pt>
                <c:pt idx="85">
                  <c:v>835.13943947441396</c:v>
                </c:pt>
                <c:pt idx="86">
                  <c:v>837.523800843049</c:v>
                </c:pt>
                <c:pt idx="87">
                  <c:v>839.89575017679294</c:v>
                </c:pt>
                <c:pt idx="88">
                  <c:v>842.25519028879796</c:v>
                </c:pt>
                <c:pt idx="89">
                  <c:v>844.60202504330505</c:v>
                </c:pt>
                <c:pt idx="90">
                  <c:v>846.93615934813101</c:v>
                </c:pt>
                <c:pt idx="91">
                  <c:v>849.25749914666699</c:v>
                </c:pt>
                <c:pt idx="92">
                  <c:v>851.56595140941397</c:v>
                </c:pt>
                <c:pt idx="93">
                  <c:v>853.86142412505103</c:v>
                </c:pt>
                <c:pt idx="94">
                  <c:v>856.14382629103898</c:v>
                </c:pt>
                <c:pt idx="95">
                  <c:v>858.41306790377996</c:v>
                </c:pt>
                <c:pt idx="96">
                  <c:v>860.669059948322</c:v>
                </c:pt>
                <c:pt idx="97">
                  <c:v>862.91171438762296</c:v>
                </c:pt>
                <c:pt idx="98">
                  <c:v>865.14094415138504</c:v>
                </c:pt>
                <c:pt idx="99">
                  <c:v>867.35666312445198</c:v>
                </c:pt>
                <c:pt idx="100">
                  <c:v>869.55878613480104</c:v>
                </c:pt>
                <c:pt idx="101">
                  <c:v>871.74722894109505</c:v>
                </c:pt>
                <c:pt idx="102">
                  <c:v>873.92190821985105</c:v>
                </c:pt>
                <c:pt idx="103">
                  <c:v>876.08274155219897</c:v>
                </c:pt>
                <c:pt idx="104">
                  <c:v>878.22964741023998</c:v>
                </c:pt>
                <c:pt idx="105">
                  <c:v>880.36254514302902</c:v>
                </c:pt>
                <c:pt idx="106">
                  <c:v>882.48135496217299</c:v>
                </c:pt>
                <c:pt idx="107">
                  <c:v>884.58599792706104</c:v>
                </c:pt>
                <c:pt idx="108">
                  <c:v>886.676395929725</c:v>
                </c:pt>
                <c:pt idx="109">
                  <c:v>888.75247167935004</c:v>
                </c:pt>
                <c:pt idx="110">
                  <c:v>890.81414868643799</c:v>
                </c:pt>
                <c:pt idx="111">
                  <c:v>892.86135124661905</c:v>
                </c:pt>
                <c:pt idx="112">
                  <c:v>894.89400442414501</c:v>
                </c:pt>
                <c:pt idx="113">
                  <c:v>896.91203403505199</c:v>
                </c:pt>
                <c:pt idx="114">
                  <c:v>898.91536663000102</c:v>
                </c:pt>
                <c:pt idx="115">
                  <c:v>900.90392947682199</c:v>
                </c:pt>
                <c:pt idx="116">
                  <c:v>902.87765054274905</c:v>
                </c:pt>
                <c:pt idx="117">
                  <c:v>904.83645847636501</c:v>
                </c:pt>
                <c:pt idx="118">
                  <c:v>906.78028258926702</c:v>
                </c:pt>
                <c:pt idx="119">
                  <c:v>908.70905283745299</c:v>
                </c:pt>
                <c:pt idx="120">
                  <c:v>910.62269980244503</c:v>
                </c:pt>
                <c:pt idx="121">
                  <c:v>912.52115467214696</c:v>
                </c:pt>
                <c:pt idx="122">
                  <c:v>914.40434922146903</c:v>
                </c:pt>
                <c:pt idx="123">
                  <c:v>916.27221579268803</c:v>
                </c:pt>
                <c:pt idx="124">
                  <c:v>918.12468727560201</c:v>
                </c:pt>
                <c:pt idx="125">
                  <c:v>919.96169708743901</c:v>
                </c:pt>
                <c:pt idx="126">
                  <c:v>921.78317915256503</c:v>
                </c:pt>
                <c:pt idx="127">
                  <c:v>923.58906788197896</c:v>
                </c:pt>
                <c:pt idx="128">
                  <c:v>925.37929815261805</c:v>
                </c:pt>
                <c:pt idx="129">
                  <c:v>927.15380528646699</c:v>
                </c:pt>
                <c:pt idx="130">
                  <c:v>928.91252502949396</c:v>
                </c:pt>
                <c:pt idx="131">
                  <c:v>930.65539353041299</c:v>
                </c:pt>
                <c:pt idx="132">
                  <c:v>932.38234731929197</c:v>
                </c:pt>
                <c:pt idx="133">
                  <c:v>934.09332328599498</c:v>
                </c:pt>
                <c:pt idx="134">
                  <c:v>935.78825865849797</c:v>
                </c:pt>
                <c:pt idx="135">
                  <c:v>937.46709098106101</c:v>
                </c:pt>
                <c:pt idx="136">
                  <c:v>939.12975809227601</c:v>
                </c:pt>
                <c:pt idx="137">
                  <c:v>940.77619810300098</c:v>
                </c:pt>
                <c:pt idx="138">
                  <c:v>942.40634937419304</c:v>
                </c:pt>
                <c:pt idx="139">
                  <c:v>944.02015049463296</c:v>
                </c:pt>
                <c:pt idx="140">
                  <c:v>945.61754025857101</c:v>
                </c:pt>
                <c:pt idx="141">
                  <c:v>947.19845764329398</c:v>
                </c:pt>
                <c:pt idx="142">
                  <c:v>948.76284178661604</c:v>
                </c:pt>
                <c:pt idx="143">
                  <c:v>950.31063196432297</c:v>
                </c:pt>
                <c:pt idx="144">
                  <c:v>951.84176756755005</c:v>
                </c:pt>
                <c:pt idx="145">
                  <c:v>953.35618808013305</c:v>
                </c:pt>
                <c:pt idx="146">
                  <c:v>954.85383305592097</c:v>
                </c:pt>
                <c:pt idx="147">
                  <c:v>956.33464209606905</c:v>
                </c:pt>
                <c:pt idx="148">
                  <c:v>957.79855482632104</c:v>
                </c:pt>
                <c:pt idx="149">
                  <c:v>959.24551087428404</c:v>
                </c:pt>
                <c:pt idx="150">
                  <c:v>960.67544984672099</c:v>
                </c:pt>
                <c:pt idx="151">
                  <c:v>962.08831130684996</c:v>
                </c:pt>
                <c:pt idx="152">
                  <c:v>963.48403475167504</c:v>
                </c:pt>
                <c:pt idx="153">
                  <c:v>964.86255958935305</c:v>
                </c:pt>
                <c:pt idx="154">
                  <c:v>966.22382511661101</c:v>
                </c:pt>
                <c:pt idx="155">
                  <c:v>967.56777049621405</c:v>
                </c:pt>
                <c:pt idx="156">
                  <c:v>968.89433473450504</c:v>
                </c:pt>
                <c:pt idx="157">
                  <c:v>970.20345665901903</c:v>
                </c:pt>
                <c:pt idx="158">
                  <c:v>971.49507489618497</c:v>
                </c:pt>
                <c:pt idx="159">
                  <c:v>972.76912784912599</c:v>
                </c:pt>
                <c:pt idx="160">
                  <c:v>974.02555367556704</c:v>
                </c:pt>
                <c:pt idx="161">
                  <c:v>975.26429026585902</c:v>
                </c:pt>
                <c:pt idx="162">
                  <c:v>976.48527522113704</c:v>
                </c:pt>
                <c:pt idx="163">
                  <c:v>977.68844583160705</c:v>
                </c:pt>
                <c:pt idx="164">
                  <c:v>978.87373905499896</c:v>
                </c:pt>
                <c:pt idx="165">
                  <c:v>980.04109149516103</c:v>
                </c:pt>
                <c:pt idx="166">
                  <c:v>981.19043938084405</c:v>
                </c:pt>
                <c:pt idx="167">
                  <c:v>982.32171854465298</c:v>
                </c:pt>
                <c:pt idx="168">
                  <c:v>983.43486440220704</c:v>
                </c:pt>
                <c:pt idx="169">
                  <c:v>984.52981193148605</c:v>
                </c:pt>
                <c:pt idx="170">
                  <c:v>985.60649565241397</c:v>
                </c:pt>
                <c:pt idx="171">
                  <c:v>986.66484960665298</c:v>
                </c:pt>
                <c:pt idx="172">
                  <c:v>987.704807337641</c:v>
                </c:pt>
                <c:pt idx="173">
                  <c:v>988.72630187088998</c:v>
                </c:pt>
                <c:pt idx="174">
                  <c:v>989.72926569452795</c:v>
                </c:pt>
                <c:pt idx="175">
                  <c:v>990.713630740133</c:v>
                </c:pt>
                <c:pt idx="176">
                  <c:v>991.67932836384</c:v>
                </c:pt>
                <c:pt idx="177">
                  <c:v>992.62628932775795</c:v>
                </c:pt>
                <c:pt idx="178">
                  <c:v>993.55444378168602</c:v>
                </c:pt>
                <c:pt idx="179">
                  <c:v>994.46372124515995</c:v>
                </c:pt>
                <c:pt idx="180">
                  <c:v>995.35405058983497</c:v>
                </c:pt>
                <c:pt idx="181">
                  <c:v>996.22536002221</c:v>
                </c:pt>
                <c:pt idx="182">
                  <c:v>997.07757706672498</c:v>
                </c:pt>
                <c:pt idx="183">
                  <c:v>997.91062854921597</c:v>
                </c:pt>
                <c:pt idx="184">
                  <c:v>998.72444058077599</c:v>
                </c:pt>
                <c:pt idx="185">
                  <c:v>999.51893854200603</c:v>
                </c:pt>
                <c:pt idx="186">
                  <c:v>1000.29404706768</c:v>
                </c:pt>
                <c:pt idx="187">
                  <c:v>1001.04969003184</c:v>
                </c:pt>
                <c:pt idx="188">
                  <c:v>1001.78579053335</c:v>
                </c:pt>
                <c:pt idx="189">
                  <c:v>1002.50227088185</c:v>
                </c:pt>
                <c:pt idx="190">
                  <c:v>1003.19905258429</c:v>
                </c:pt>
                <c:pt idx="191">
                  <c:v>1003.87605633181</c:v>
                </c:pt>
                <c:pt idx="192">
                  <c:v>1004.53320198723</c:v>
                </c:pt>
                <c:pt idx="193">
                  <c:v>1005.17040857298</c:v>
                </c:pt>
                <c:pt idx="194">
                  <c:v>1005.78759425966</c:v>
                </c:pt>
                <c:pt idx="195">
                  <c:v>1006.384676355</c:v>
                </c:pt>
                <c:pt idx="196">
                  <c:v>1006.96157129351</c:v>
                </c:pt>
                <c:pt idx="197">
                  <c:v>1007.51819462662</c:v>
                </c:pt>
                <c:pt idx="198">
                  <c:v>1008.05446101347</c:v>
                </c:pt>
                <c:pt idx="199">
                  <c:v>1008.5702842122799</c:v>
                </c:pt>
                <c:pt idx="200">
                  <c:v>1009.06557707233</c:v>
                </c:pt>
                <c:pt idx="201">
                  <c:v>1009.5402515265999</c:v>
                </c:pt>
                <c:pt idx="202">
                  <c:v>1009.99421858507</c:v>
                </c:pt>
                <c:pt idx="203">
                  <c:v>1010.42738832868</c:v>
                </c:pt>
                <c:pt idx="204">
                  <c:v>1010.8396699039801</c:v>
                </c:pt>
                <c:pt idx="205">
                  <c:v>1011.23097151851</c:v>
                </c:pt>
                <c:pt idx="206">
                  <c:v>1011.60120043685</c:v>
                </c:pt>
                <c:pt idx="207">
                  <c:v>1011.95026297748</c:v>
                </c:pt>
                <c:pt idx="208">
                  <c:v>1012.27806451035</c:v>
                </c:pt>
                <c:pt idx="209">
                  <c:v>1012.58450945525</c:v>
                </c:pt>
                <c:pt idx="210">
                  <c:v>1012.86950128098</c:v>
                </c:pt>
                <c:pt idx="211">
                  <c:v>1013.1329425053</c:v>
                </c:pt>
                <c:pt idx="212">
                  <c:v>1013.37473469574</c:v>
                </c:pt>
                <c:pt idx="213">
                  <c:v>1013.5947784712901</c:v>
                </c:pt>
                <c:pt idx="214">
                  <c:v>1013.79297350487</c:v>
                </c:pt>
                <c:pt idx="215">
                  <c:v>1013.96921852676</c:v>
                </c:pt>
                <c:pt idx="216">
                  <c:v>1014.1234113289501</c:v>
                </c:pt>
                <c:pt idx="217">
                  <c:v>1014.25544877035</c:v>
                </c:pt>
                <c:pt idx="218">
                  <c:v>1014.36522678297</c:v>
                </c:pt>
                <c:pt idx="219">
                  <c:v>1014.4526403791</c:v>
                </c:pt>
                <c:pt idx="220">
                  <c:v>1014.51758365945</c:v>
                </c:pt>
                <c:pt idx="221">
                  <c:v>1014.55994982224</c:v>
                </c:pt>
                <c:pt idx="222">
                  <c:v>1014.57963117343</c:v>
                </c:pt>
                <c:pt idx="223">
                  <c:v>1014.57651913784</c:v>
                </c:pt>
                <c:pt idx="224">
                  <c:v>1014.55050427151</c:v>
                </c:pt>
                <c:pt idx="225">
                  <c:v>1014.5014762749699</c:v>
                </c:pt>
                <c:pt idx="226">
                  <c:v>1014.42932400771</c:v>
                </c:pt>
                <c:pt idx="227">
                  <c:v>1014.33393550375</c:v>
                </c:pt>
                <c:pt idx="228">
                  <c:v>1014.21519798836</c:v>
                </c:pt>
                <c:pt idx="229">
                  <c:v>1014.0729978959</c:v>
                </c:pt>
                <c:pt idx="230">
                  <c:v>1013.90722088887</c:v>
                </c:pt>
                <c:pt idx="231">
                  <c:v>1013.71775187819</c:v>
                </c:pt>
                <c:pt idx="232">
                  <c:v>1013.50447504461</c:v>
                </c:pt>
                <c:pt idx="233">
                  <c:v>1013.26727386145</c:v>
                </c:pt>
                <c:pt idx="234">
                  <c:v>1013.00603111855</c:v>
                </c:pt>
                <c:pt idx="235">
                  <c:v>1012.72062894748</c:v>
                </c:pt>
                <c:pt idx="236">
                  <c:v>1012.41094884811</c:v>
                </c:pt>
                <c:pt idx="237">
                  <c:v>1012.07687171641</c:v>
                </c:pt>
                <c:pt idx="238">
                  <c:v>1011.71827787364</c:v>
                </c:pt>
                <c:pt idx="239">
                  <c:v>1011.33504709688</c:v>
                </c:pt>
                <c:pt idx="240">
                  <c:v>1010.9270586509</c:v>
                </c:pt>
                <c:pt idx="241">
                  <c:v>1010.49419132145</c:v>
                </c:pt>
                <c:pt idx="242">
                  <c:v>1010.03632344991</c:v>
                </c:pt>
                <c:pt idx="243">
                  <c:v>1009.55333296943</c:v>
                </c:pt>
                <c:pt idx="244">
                  <c:v>1009.04509744242</c:v>
                </c:pt>
                <c:pt idx="245">
                  <c:v>1008.51149409952</c:v>
                </c:pt>
                <c:pt idx="246">
                  <c:v>1007.95239988009</c:v>
                </c:pt>
                <c:pt idx="247">
                  <c:v>1007.36769147409</c:v>
                </c:pt>
                <c:pt idx="248">
                  <c:v>1006.75724536554</c:v>
                </c:pt>
                <c:pt idx="249">
                  <c:v>1006.12093787741</c:v>
                </c:pt>
                <c:pt idx="250">
                  <c:v>1005.4586452180999</c:v>
                </c:pt>
                <c:pt idx="251">
                  <c:v>1004.77024352941</c:v>
                </c:pt>
                <c:pt idx="252">
                  <c:v>1004.05560893606</c:v>
                </c:pt>
                <c:pt idx="253">
                  <c:v>1003.3146175968</c:v>
                </c:pt>
                <c:pt idx="254">
                  <c:v>1002.54714575703</c:v>
                </c:pt>
                <c:pt idx="255">
                  <c:v>1001.75306980305</c:v>
                </c:pt>
                <c:pt idx="256">
                  <c:v>1000.93226631785</c:v>
                </c:pt>
                <c:pt idx="257">
                  <c:v>1000.08461213852</c:v>
                </c:pt>
                <c:pt idx="258">
                  <c:v>999.20998441523</c:v>
                </c:pt>
                <c:pt idx="259">
                  <c:v>998.30826067184501</c:v>
                </c:pt>
                <c:pt idx="260">
                  <c:v>997.37931886810497</c:v>
                </c:pt>
                <c:pt idx="261">
                  <c:v>996.42303746344396</c:v>
                </c:pt>
                <c:pt idx="262">
                  <c:v>995.43929548240499</c:v>
                </c:pt>
                <c:pt idx="263">
                  <c:v>994.42797258167104</c:v>
                </c:pt>
                <c:pt idx="264">
                  <c:v>993.38894911869795</c:v>
                </c:pt>
                <c:pt idx="265">
                  <c:v>992.32210622196305</c:v>
                </c:pt>
                <c:pt idx="266">
                  <c:v>991.22732586280597</c:v>
                </c:pt>
                <c:pt idx="267">
                  <c:v>990.10449092888098</c:v>
                </c:pt>
                <c:pt idx="268">
                  <c:v>988.95348529918795</c:v>
                </c:pt>
                <c:pt idx="269">
                  <c:v>987.77419392068998</c:v>
                </c:pt>
                <c:pt idx="270">
                  <c:v>986.56650288650997</c:v>
                </c:pt>
                <c:pt idx="271">
                  <c:v>985.33029951567596</c:v>
                </c:pt>
                <c:pt idx="272">
                  <c:v>984.06547243442799</c:v>
                </c:pt>
                <c:pt idx="273">
                  <c:v>982.77191165905003</c:v>
                </c:pt>
                <c:pt idx="274">
                  <c:v>981.44950868021294</c:v>
                </c:pt>
                <c:pt idx="275">
                  <c:v>980.09815654882595</c:v>
                </c:pt>
                <c:pt idx="276">
                  <c:v>978.71774996335398</c:v>
                </c:pt>
                <c:pt idx="277">
                  <c:v>977.30818535859305</c:v>
                </c:pt>
                <c:pt idx="278">
                  <c:v>975.86936099586796</c:v>
                </c:pt>
                <c:pt idx="279">
                  <c:v>974.40117705464104</c:v>
                </c:pt>
                <c:pt idx="280">
                  <c:v>972.90353572547997</c:v>
                </c:pt>
                <c:pt idx="281">
                  <c:v>971.37634130437505</c:v>
                </c:pt>
                <c:pt idx="282">
                  <c:v>969.819500288359</c:v>
                </c:pt>
                <c:pt idx="283">
                  <c:v>968.23292147239795</c:v>
                </c:pt>
                <c:pt idx="284">
                  <c:v>966.61651604751398</c:v>
                </c:pt>
                <c:pt idx="285">
                  <c:v>964.97019770010297</c:v>
                </c:pt>
                <c:pt idx="286">
                  <c:v>963.29388271239202</c:v>
                </c:pt>
                <c:pt idx="287">
                  <c:v>961.58749006401297</c:v>
                </c:pt>
                <c:pt idx="288">
                  <c:v>959.85094153461796</c:v>
                </c:pt>
                <c:pt idx="289">
                  <c:v>958.08416180750498</c:v>
                </c:pt>
                <c:pt idx="290">
                  <c:v>956.28707857419897</c:v>
                </c:pt>
                <c:pt idx="291">
                  <c:v>954.45962263991896</c:v>
                </c:pt>
                <c:pt idx="292">
                  <c:v>952.60172802988802</c:v>
                </c:pt>
                <c:pt idx="293">
                  <c:v>950.71333209641898</c:v>
                </c:pt>
                <c:pt idx="294">
                  <c:v>948.79437562671501</c:v>
                </c:pt>
                <c:pt idx="295">
                  <c:v>946.844802951308</c:v>
                </c:pt>
                <c:pt idx="296">
                  <c:v>944.86456205308605</c:v>
                </c:pt>
                <c:pt idx="297">
                  <c:v>942.85360467682005</c:v>
                </c:pt>
                <c:pt idx="298">
                  <c:v>940.81188643912299</c:v>
                </c:pt>
                <c:pt idx="299">
                  <c:v>938.73936693876306</c:v>
                </c:pt>
                <c:pt idx="300">
                  <c:v>936.63600986725896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92-4CE9-9154-8C158E873F88}"/>
            </c:ext>
          </c:extLst>
        </c:ser>
        <c:ser>
          <c:idx val="5"/>
          <c:order val="1"/>
          <c:tx>
            <c:strRef>
              <c:f>GPP!$G$1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GPP!$G$2:$G$302</c:f>
              <c:numCache>
                <c:formatCode>General</c:formatCode>
                <c:ptCount val="301"/>
                <c:pt idx="0">
                  <c:v>599.84573108840095</c:v>
                </c:pt>
                <c:pt idx="1">
                  <c:v>605.79837027490305</c:v>
                </c:pt>
                <c:pt idx="2">
                  <c:v>611.74751111473904</c:v>
                </c:pt>
                <c:pt idx="3">
                  <c:v>617.69187215809598</c:v>
                </c:pt>
                <c:pt idx="4">
                  <c:v>623.63017135610596</c:v>
                </c:pt>
                <c:pt idx="5">
                  <c:v>629.56112694574097</c:v>
                </c:pt>
                <c:pt idx="6">
                  <c:v>635.48345832789198</c:v>
                </c:pt>
                <c:pt idx="7">
                  <c:v>641.39588693700796</c:v>
                </c:pt>
                <c:pt idx="8">
                  <c:v>647.29713710063902</c:v>
                </c:pt>
                <c:pt idx="9">
                  <c:v>653.18593688726901</c:v>
                </c:pt>
                <c:pt idx="10">
                  <c:v>659.06101894086896</c:v>
                </c:pt>
                <c:pt idx="11">
                  <c:v>664.92112130058604</c:v>
                </c:pt>
                <c:pt idx="12">
                  <c:v>670.76498820406903</c:v>
                </c:pt>
                <c:pt idx="13">
                  <c:v>676.59137087294096</c:v>
                </c:pt>
                <c:pt idx="14">
                  <c:v>682.39902827897504</c:v>
                </c:pt>
                <c:pt idx="15">
                  <c:v>688.18672788959896</c:v>
                </c:pt>
                <c:pt idx="16">
                  <c:v>693.95324639136197</c:v>
                </c:pt>
                <c:pt idx="17">
                  <c:v>699.69737039011</c:v>
                </c:pt>
                <c:pt idx="18">
                  <c:v>705.41789708660303</c:v>
                </c:pt>
                <c:pt idx="19">
                  <c:v>711.113634926445</c:v>
                </c:pt>
                <c:pt idx="20">
                  <c:v>716.78340422317899</c:v>
                </c:pt>
                <c:pt idx="21">
                  <c:v>722.42603775353803</c:v>
                </c:pt>
                <c:pt idx="22">
                  <c:v>728.04038132385904</c:v>
                </c:pt>
                <c:pt idx="23">
                  <c:v>733.62529430674897</c:v>
                </c:pt>
                <c:pt idx="24">
                  <c:v>739.179650147188</c:v>
                </c:pt>
                <c:pt idx="25">
                  <c:v>744.70233683727804</c:v>
                </c:pt>
                <c:pt idx="26">
                  <c:v>750.19225735896498</c:v>
                </c:pt>
                <c:pt idx="27">
                  <c:v>755.64833009410495</c:v>
                </c:pt>
                <c:pt idx="28">
                  <c:v>761.06948920133004</c:v>
                </c:pt>
                <c:pt idx="29">
                  <c:v>766.45468495924604</c:v>
                </c:pt>
                <c:pt idx="30">
                  <c:v>771.80288407556498</c:v>
                </c:pt>
                <c:pt idx="31">
                  <c:v>777.11306996184305</c:v>
                </c:pt>
                <c:pt idx="32">
                  <c:v>782.38424297358495</c:v>
                </c:pt>
                <c:pt idx="33">
                  <c:v>787.61542061552097</c:v>
                </c:pt>
                <c:pt idx="34">
                  <c:v>792.80563771197706</c:v>
                </c:pt>
                <c:pt idx="35">
                  <c:v>797.95394654227198</c:v>
                </c:pt>
                <c:pt idx="36">
                  <c:v>803.05941694120202</c:v>
                </c:pt>
                <c:pt idx="37">
                  <c:v>808.12113636470394</c:v>
                </c:pt>
                <c:pt idx="38">
                  <c:v>813.13820992086596</c:v>
                </c:pt>
                <c:pt idx="39">
                  <c:v>818.10976036652005</c:v>
                </c:pt>
                <c:pt idx="40">
                  <c:v>823.03492806971406</c:v>
                </c:pt>
                <c:pt idx="41">
                  <c:v>827.91287093841595</c:v>
                </c:pt>
                <c:pt idx="42">
                  <c:v>832.74276431586702</c:v>
                </c:pt>
                <c:pt idx="43">
                  <c:v>837.523800843049</c:v>
                </c:pt>
                <c:pt idx="44">
                  <c:v>842.25519028879796</c:v>
                </c:pt>
                <c:pt idx="45">
                  <c:v>846.93615934813101</c:v>
                </c:pt>
                <c:pt idx="46">
                  <c:v>851.56595140941397</c:v>
                </c:pt>
                <c:pt idx="47">
                  <c:v>856.14382629103898</c:v>
                </c:pt>
                <c:pt idx="48">
                  <c:v>860.669059948322</c:v>
                </c:pt>
                <c:pt idx="49">
                  <c:v>865.14094415138504</c:v>
                </c:pt>
                <c:pt idx="50">
                  <c:v>869.55878613480104</c:v>
                </c:pt>
                <c:pt idx="51">
                  <c:v>873.92190821985105</c:v>
                </c:pt>
                <c:pt idx="52">
                  <c:v>878.22964741023998</c:v>
                </c:pt>
                <c:pt idx="53">
                  <c:v>882.48135496217299</c:v>
                </c:pt>
                <c:pt idx="54">
                  <c:v>886.676395929725</c:v>
                </c:pt>
                <c:pt idx="55">
                  <c:v>890.81414868643799</c:v>
                </c:pt>
                <c:pt idx="56">
                  <c:v>894.89400442414501</c:v>
                </c:pt>
                <c:pt idx="57">
                  <c:v>898.91536663000102</c:v>
                </c:pt>
                <c:pt idx="58">
                  <c:v>902.87765054274905</c:v>
                </c:pt>
                <c:pt idx="59">
                  <c:v>906.78028258926702</c:v>
                </c:pt>
                <c:pt idx="60">
                  <c:v>910.62269980244503</c:v>
                </c:pt>
                <c:pt idx="61">
                  <c:v>914.40434922146903</c:v>
                </c:pt>
                <c:pt idx="62">
                  <c:v>918.12468727560201</c:v>
                </c:pt>
                <c:pt idx="63">
                  <c:v>921.78317915256503</c:v>
                </c:pt>
                <c:pt idx="64">
                  <c:v>925.37929815261805</c:v>
                </c:pt>
                <c:pt idx="65">
                  <c:v>928.91252502949396</c:v>
                </c:pt>
                <c:pt idx="66">
                  <c:v>932.38234731929197</c:v>
                </c:pt>
                <c:pt idx="67">
                  <c:v>935.78825865849797</c:v>
                </c:pt>
                <c:pt idx="68">
                  <c:v>939.12975809227601</c:v>
                </c:pt>
                <c:pt idx="69">
                  <c:v>942.40634937419304</c:v>
                </c:pt>
                <c:pt idx="70">
                  <c:v>945.61754025857101</c:v>
                </c:pt>
                <c:pt idx="71">
                  <c:v>948.76284178661604</c:v>
                </c:pt>
                <c:pt idx="72">
                  <c:v>951.84176756755005</c:v>
                </c:pt>
                <c:pt idx="73">
                  <c:v>954.85383305592097</c:v>
                </c:pt>
                <c:pt idx="74">
                  <c:v>957.79855482632104</c:v>
                </c:pt>
                <c:pt idx="75">
                  <c:v>960.67544984672099</c:v>
                </c:pt>
                <c:pt idx="76">
                  <c:v>963.48403475167504</c:v>
                </c:pt>
                <c:pt idx="77">
                  <c:v>966.22382511661101</c:v>
                </c:pt>
                <c:pt idx="78">
                  <c:v>968.89433473450504</c:v>
                </c:pt>
                <c:pt idx="79">
                  <c:v>971.49507489618497</c:v>
                </c:pt>
                <c:pt idx="80">
                  <c:v>974.02555367556704</c:v>
                </c:pt>
                <c:pt idx="81">
                  <c:v>976.48527522113704</c:v>
                </c:pt>
                <c:pt idx="82">
                  <c:v>978.87373905499896</c:v>
                </c:pt>
                <c:pt idx="83">
                  <c:v>981.19043938084405</c:v>
                </c:pt>
                <c:pt idx="84">
                  <c:v>983.43486440220704</c:v>
                </c:pt>
                <c:pt idx="85">
                  <c:v>985.60649565241397</c:v>
                </c:pt>
                <c:pt idx="86">
                  <c:v>987.704807337641</c:v>
                </c:pt>
                <c:pt idx="87">
                  <c:v>989.72926569452795</c:v>
                </c:pt>
                <c:pt idx="88">
                  <c:v>991.67932836384</c:v>
                </c:pt>
                <c:pt idx="89">
                  <c:v>993.55444378168602</c:v>
                </c:pt>
                <c:pt idx="90">
                  <c:v>995.35405058983497</c:v>
                </c:pt>
                <c:pt idx="91">
                  <c:v>997.07757706672498</c:v>
                </c:pt>
                <c:pt idx="92">
                  <c:v>998.72444058077599</c:v>
                </c:pt>
                <c:pt idx="93">
                  <c:v>1000.29404706768</c:v>
                </c:pt>
                <c:pt idx="94">
                  <c:v>1001.78579053335</c:v>
                </c:pt>
                <c:pt idx="95">
                  <c:v>1003.19905258429</c:v>
                </c:pt>
                <c:pt idx="96">
                  <c:v>1004.53320198723</c:v>
                </c:pt>
                <c:pt idx="97">
                  <c:v>1005.78759425966</c:v>
                </c:pt>
                <c:pt idx="98">
                  <c:v>1006.96157129351</c:v>
                </c:pt>
                <c:pt idx="99">
                  <c:v>1008.05446101347</c:v>
                </c:pt>
                <c:pt idx="100">
                  <c:v>1009.06557707233</c:v>
                </c:pt>
                <c:pt idx="101">
                  <c:v>1009.99421858507</c:v>
                </c:pt>
                <c:pt idx="102">
                  <c:v>1010.8396699039801</c:v>
                </c:pt>
                <c:pt idx="103">
                  <c:v>1011.60120043685</c:v>
                </c:pt>
                <c:pt idx="104">
                  <c:v>1012.27806451035</c:v>
                </c:pt>
                <c:pt idx="105">
                  <c:v>1012.86950128098</c:v>
                </c:pt>
                <c:pt idx="106">
                  <c:v>1013.37473469574</c:v>
                </c:pt>
                <c:pt idx="107">
                  <c:v>1013.79297350487</c:v>
                </c:pt>
                <c:pt idx="108">
                  <c:v>1014.1234113289501</c:v>
                </c:pt>
                <c:pt idx="109">
                  <c:v>1014.36522678297</c:v>
                </c:pt>
                <c:pt idx="110">
                  <c:v>1014.51758365945</c:v>
                </c:pt>
                <c:pt idx="111">
                  <c:v>1014.57963117343</c:v>
                </c:pt>
                <c:pt idx="112">
                  <c:v>1014.55050427151</c:v>
                </c:pt>
                <c:pt idx="113">
                  <c:v>1014.42932400771</c:v>
                </c:pt>
                <c:pt idx="114">
                  <c:v>1014.21519798836</c:v>
                </c:pt>
                <c:pt idx="115">
                  <c:v>1013.90722088887</c:v>
                </c:pt>
                <c:pt idx="116">
                  <c:v>1013.50447504461</c:v>
                </c:pt>
                <c:pt idx="117">
                  <c:v>1013.00603111855</c:v>
                </c:pt>
                <c:pt idx="118">
                  <c:v>1012.41094884811</c:v>
                </c:pt>
                <c:pt idx="119">
                  <c:v>1011.71827787364</c:v>
                </c:pt>
                <c:pt idx="120">
                  <c:v>1010.9270586509</c:v>
                </c:pt>
                <c:pt idx="121">
                  <c:v>1010.03632344991</c:v>
                </c:pt>
                <c:pt idx="122">
                  <c:v>1009.04509744242</c:v>
                </c:pt>
                <c:pt idx="123">
                  <c:v>1007.95239988009</c:v>
                </c:pt>
                <c:pt idx="124">
                  <c:v>1006.75724536554</c:v>
                </c:pt>
                <c:pt idx="125">
                  <c:v>1005.4586452180999</c:v>
                </c:pt>
                <c:pt idx="126">
                  <c:v>1004.05560893606</c:v>
                </c:pt>
                <c:pt idx="127">
                  <c:v>1002.54714575703</c:v>
                </c:pt>
                <c:pt idx="128">
                  <c:v>1000.93226631785</c:v>
                </c:pt>
                <c:pt idx="129">
                  <c:v>999.20998441523</c:v>
                </c:pt>
                <c:pt idx="130">
                  <c:v>997.37931886810497</c:v>
                </c:pt>
                <c:pt idx="131">
                  <c:v>995.43929548240499</c:v>
                </c:pt>
                <c:pt idx="132">
                  <c:v>993.38894911869795</c:v>
                </c:pt>
                <c:pt idx="133">
                  <c:v>991.22732586280597</c:v>
                </c:pt>
                <c:pt idx="134">
                  <c:v>988.95348529918795</c:v>
                </c:pt>
                <c:pt idx="135">
                  <c:v>986.56650288650997</c:v>
                </c:pt>
                <c:pt idx="136">
                  <c:v>984.06547243442799</c:v>
                </c:pt>
                <c:pt idx="137">
                  <c:v>981.44950868021294</c:v>
                </c:pt>
                <c:pt idx="138">
                  <c:v>978.71774996335398</c:v>
                </c:pt>
                <c:pt idx="139">
                  <c:v>975.86936099586796</c:v>
                </c:pt>
                <c:pt idx="140">
                  <c:v>972.90353572547997</c:v>
                </c:pt>
                <c:pt idx="141">
                  <c:v>969.819500288359</c:v>
                </c:pt>
                <c:pt idx="142">
                  <c:v>966.61651604751398</c:v>
                </c:pt>
                <c:pt idx="143">
                  <c:v>963.29388271239202</c:v>
                </c:pt>
                <c:pt idx="144">
                  <c:v>959.85094153461796</c:v>
                </c:pt>
                <c:pt idx="145">
                  <c:v>956.28707857419897</c:v>
                </c:pt>
                <c:pt idx="146">
                  <c:v>952.60172802988802</c:v>
                </c:pt>
                <c:pt idx="147">
                  <c:v>948.79437562671501</c:v>
                </c:pt>
                <c:pt idx="148">
                  <c:v>944.86456205308605</c:v>
                </c:pt>
                <c:pt idx="149">
                  <c:v>940.81188643912299</c:v>
                </c:pt>
                <c:pt idx="150">
                  <c:v>936.63600986725896</c:v>
                </c:pt>
                <c:pt idx="151">
                  <c:v>932.33665890544296</c:v>
                </c:pt>
                <c:pt idx="152">
                  <c:v>927.91362915257901</c:v>
                </c:pt>
                <c:pt idx="153">
                  <c:v>923.36678878521798</c:v>
                </c:pt>
                <c:pt idx="154">
                  <c:v>918.69608209380897</c:v>
                </c:pt>
                <c:pt idx="155">
                  <c:v>913.90153299620999</c:v>
                </c:pt>
                <c:pt idx="156">
                  <c:v>908.98324851554605</c:v>
                </c:pt>
                <c:pt idx="157">
                  <c:v>903.94142220889501</c:v>
                </c:pt>
                <c:pt idx="158">
                  <c:v>898.77633753277405</c:v>
                </c:pt>
                <c:pt idx="159">
                  <c:v>893.48837113086097</c:v>
                </c:pt>
                <c:pt idx="160">
                  <c:v>888.07799602897103</c:v>
                </c:pt>
                <c:pt idx="161">
                  <c:v>882.54578472188405</c:v>
                </c:pt>
                <c:pt idx="162">
                  <c:v>876.89241213631396</c:v>
                </c:pt>
                <c:pt idx="163">
                  <c:v>871.11865845404304</c:v>
                </c:pt>
                <c:pt idx="164">
                  <c:v>865.22541177906896</c:v>
                </c:pt>
                <c:pt idx="165">
                  <c:v>859.21367063251205</c:v>
                </c:pt>
                <c:pt idx="166">
                  <c:v>853.08454625904096</c:v>
                </c:pt>
                <c:pt idx="167">
                  <c:v>846.83926472863504</c:v>
                </c:pt>
                <c:pt idx="168">
                  <c:v>840.47916881774302</c:v>
                </c:pt>
                <c:pt idx="169">
                  <c:v>834.00571965414201</c:v>
                </c:pt>
                <c:pt idx="170">
                  <c:v>827.42049811026004</c:v>
                </c:pt>
                <c:pt idx="171">
                  <c:v>820.72520593020795</c:v>
                </c:pt>
                <c:pt idx="172">
                  <c:v>813.92166657643497</c:v>
                </c:pt>
                <c:pt idx="173">
                  <c:v>807.011825782654</c:v>
                </c:pt>
                <c:pt idx="174">
                  <c:v>799.997751800576</c:v>
                </c:pt>
                <c:pt idx="175">
                  <c:v>792.88163532896999</c:v>
                </c:pt>
                <c:pt idx="176">
                  <c:v>785.66578911467104</c:v>
                </c:pt>
                <c:pt idx="177">
                  <c:v>778.352647216381</c:v>
                </c:pt>
                <c:pt idx="178">
                  <c:v>770.94476392342699</c:v>
                </c:pt>
                <c:pt idx="179">
                  <c:v>763.44481232307805</c:v>
                </c:pt>
                <c:pt idx="180">
                  <c:v>755.85558251152599</c:v>
                </c:pt>
                <c:pt idx="181">
                  <c:v>748.17997944526599</c:v>
                </c:pt>
                <c:pt idx="182">
                  <c:v>740.421020431285</c:v>
                </c:pt>
                <c:pt idx="183">
                  <c:v>732.58183225623497</c:v>
                </c:pt>
                <c:pt idx="184">
                  <c:v>724.665647956572</c:v>
                </c:pt>
                <c:pt idx="185">
                  <c:v>716.67580323349296</c:v>
                </c:pt>
                <c:pt idx="186">
                  <c:v>708.615732518409</c:v>
                </c:pt>
                <c:pt idx="187">
                  <c:v>700.48896469656802</c:v>
                </c:pt>
                <c:pt idx="188">
                  <c:v>692.29911849836606</c:v>
                </c:pt>
                <c:pt idx="189">
                  <c:v>684.04989756976101</c:v>
                </c:pt>
                <c:pt idx="190">
                  <c:v>675.74508523507802</c:v>
                </c:pt>
                <c:pt idx="191">
                  <c:v>667.38853896727198</c:v>
                </c:pt>
                <c:pt idx="192">
                  <c:v>658.98418458252297</c:v>
                </c:pt>
                <c:pt idx="193">
                  <c:v>650.53601017764402</c:v>
                </c:pt>
                <c:pt idx="194">
                  <c:v>642.048059830434</c:v>
                </c:pt>
                <c:pt idx="195">
                  <c:v>633.52442708451099</c:v>
                </c:pt>
                <c:pt idx="196">
                  <c:v>624.96924824156997</c:v>
                </c:pt>
                <c:pt idx="197">
                  <c:v>616.38669548520102</c:v>
                </c:pt>
                <c:pt idx="198">
                  <c:v>607.78096986147295</c:v>
                </c:pt>
                <c:pt idx="199">
                  <c:v>599.15629414242699</c:v>
                </c:pt>
                <c:pt idx="200">
                  <c:v>590.51690559935003</c:v>
                </c:pt>
                <c:pt idx="201">
                  <c:v>581.86704871329403</c:v>
                </c:pt>
                <c:pt idx="202">
                  <c:v>573.21096785070597</c:v>
                </c:pt>
                <c:pt idx="203">
                  <c:v>564.55289993225006</c:v>
                </c:pt>
                <c:pt idx="204">
                  <c:v>555.89706712293105</c:v>
                </c:pt>
                <c:pt idx="205">
                  <c:v>547.24766957151098</c:v>
                </c:pt>
                <c:pt idx="206">
                  <c:v>538.60887822683299</c:v>
                </c:pt>
                <c:pt idx="207">
                  <c:v>529.98482775817502</c:v>
                </c:pt>
                <c:pt idx="208">
                  <c:v>521.37960960611599</c:v>
                </c:pt>
                <c:pt idx="209">
                  <c:v>512.79726518944403</c:v>
                </c:pt>
                <c:pt idx="210">
                  <c:v>504.241779292724</c:v>
                </c:pt>
                <c:pt idx="211">
                  <c:v>495.71707365792901</c:v>
                </c:pt>
                <c:pt idx="212">
                  <c:v>487.22700080224598</c:v>
                </c:pt>
                <c:pt idx="213">
                  <c:v>478.77533808275598</c:v>
                </c:pt>
                <c:pt idx="214">
                  <c:v>470.36578202714497</c:v>
                </c:pt>
                <c:pt idx="215">
                  <c:v>462.00194294797097</c:v>
                </c:pt>
                <c:pt idx="216">
                  <c:v>453.68733985629598</c:v>
                </c:pt>
                <c:pt idx="217">
                  <c:v>445.42539568870802</c:v>
                </c:pt>
                <c:pt idx="218">
                  <c:v>437.21943285993399</c:v>
                </c:pt>
                <c:pt idx="219">
                  <c:v>429.07266915136103</c:v>
                </c:pt>
                <c:pt idx="220">
                  <c:v>420.988213943917</c:v>
                </c:pt>
                <c:pt idx="221">
                  <c:v>412.96906480183998</c:v>
                </c:pt>
                <c:pt idx="222">
                  <c:v>405.01810441200598</c:v>
                </c:pt>
                <c:pt idx="223">
                  <c:v>397.13809788163502</c:v>
                </c:pt>
                <c:pt idx="224">
                  <c:v>389.331690395343</c:v>
                </c:pt>
                <c:pt idx="225">
                  <c:v>381.601405230789</c:v>
                </c:pt>
                <c:pt idx="226">
                  <c:v>373.94964213042101</c:v>
                </c:pt>
                <c:pt idx="227">
                  <c:v>366.37867602522999</c:v>
                </c:pt>
                <c:pt idx="228">
                  <c:v>358.89065610485</c:v>
                </c:pt>
                <c:pt idx="229">
                  <c:v>351.48760522691299</c:v>
                </c:pt>
                <c:pt idx="230">
                  <c:v>344.17141965720799</c:v>
                </c:pt>
                <c:pt idx="231">
                  <c:v>336.94386913092302</c:v>
                </c:pt>
                <c:pt idx="232">
                  <c:v>329.80659722415601</c:v>
                </c:pt>
                <c:pt idx="233">
                  <c:v>322.76112202381501</c:v>
                </c:pt>
                <c:pt idx="234">
                  <c:v>315.808837083127</c:v>
                </c:pt>
                <c:pt idx="235">
                  <c:v>308.95101264922101</c:v>
                </c:pt>
                <c:pt idx="236">
                  <c:v>302.18879714849697</c:v>
                </c:pt>
                <c:pt idx="237">
                  <c:v>295.523218915016</c:v>
                </c:pt>
                <c:pt idx="238">
                  <c:v>288.955188146637</c:v>
                </c:pt>
                <c:pt idx="239">
                  <c:v>282.48549907330801</c:v>
                </c:pt>
                <c:pt idx="240">
                  <c:v>276.11483232170701</c:v>
                </c:pt>
                <c:pt idx="241">
                  <c:v>269.84375746026598</c:v>
                </c:pt>
                <c:pt idx="242">
                  <c:v>263.67273570859101</c:v>
                </c:pt>
                <c:pt idx="243">
                  <c:v>257.60212279537399</c:v>
                </c:pt>
                <c:pt idx="244">
                  <c:v>251.63217194898701</c:v>
                </c:pt>
                <c:pt idx="245">
                  <c:v>245.763037005239</c:v>
                </c:pt>
                <c:pt idx="246">
                  <c:v>239.99477561699601</c:v>
                </c:pt>
                <c:pt idx="247">
                  <c:v>234.32735255081201</c:v>
                </c:pt>
                <c:pt idx="248">
                  <c:v>228.760643056059</c:v>
                </c:pt>
                <c:pt idx="249">
                  <c:v>223.29443629258699</c:v>
                </c:pt>
                <c:pt idx="250">
                  <c:v>217.928438803425</c:v>
                </c:pt>
                <c:pt idx="251">
                  <c:v>212.662278019609</c:v>
                </c:pt>
                <c:pt idx="252">
                  <c:v>207.49550578481399</c:v>
                </c:pt>
                <c:pt idx="253">
                  <c:v>202.42760188809501</c:v>
                </c:pt>
                <c:pt idx="254">
                  <c:v>197.45797759366499</c:v>
                </c:pt>
                <c:pt idx="255">
                  <c:v>192.58597915732</c:v>
                </c:pt>
                <c:pt idx="256">
                  <c:v>187.81089131975801</c:v>
                </c:pt>
                <c:pt idx="257">
                  <c:v>183.13194076774201</c:v>
                </c:pt>
                <c:pt idx="258">
                  <c:v>178.548299554697</c:v>
                </c:pt>
                <c:pt idx="259">
                  <c:v>174.05908847302999</c:v>
                </c:pt>
                <c:pt idx="260">
                  <c:v>169.66338037109699</c:v>
                </c:pt>
                <c:pt idx="261">
                  <c:v>165.36020340840801</c:v>
                </c:pt>
                <c:pt idx="262">
                  <c:v>161.14854424328001</c:v>
                </c:pt>
                <c:pt idx="263">
                  <c:v>157.02735114779199</c:v>
                </c:pt>
                <c:pt idx="264">
                  <c:v>152.99553704545499</c:v>
                </c:pt>
                <c:pt idx="265">
                  <c:v>149.05198246764201</c:v>
                </c:pt>
                <c:pt idx="266">
                  <c:v>145.19553842531499</c:v>
                </c:pt>
                <c:pt idx="267">
                  <c:v>141.42502919316999</c:v>
                </c:pt>
                <c:pt idx="268">
                  <c:v>137.73925500380599</c:v>
                </c:pt>
                <c:pt idx="269">
                  <c:v>134.13699464997899</c:v>
                </c:pt>
                <c:pt idx="270">
                  <c:v>130.617007993502</c:v>
                </c:pt>
                <c:pt idx="271">
                  <c:v>127.178038379733</c:v>
                </c:pt>
                <c:pt idx="272">
                  <c:v>123.818814957017</c:v>
                </c:pt>
                <c:pt idx="273">
                  <c:v>120.538054900803</c:v>
                </c:pt>
                <c:pt idx="274">
                  <c:v>117.334465542505</c:v>
                </c:pt>
                <c:pt idx="275">
                  <c:v>114.206746403499</c:v>
                </c:pt>
                <c:pt idx="276">
                  <c:v>111.153591134932</c:v>
                </c:pt>
                <c:pt idx="277">
                  <c:v>108.173689364279</c:v>
                </c:pt>
                <c:pt idx="278">
                  <c:v>105.26572844982999</c:v>
                </c:pt>
                <c:pt idx="279">
                  <c:v>102.428395144522</c:v>
                </c:pt>
                <c:pt idx="280">
                  <c:v>99.660377170691902</c:v>
                </c:pt>
                <c:pt idx="281">
                  <c:v>96.960364707521904</c:v>
                </c:pt>
                <c:pt idx="282">
                  <c:v>94.327051793101404</c:v>
                </c:pt>
                <c:pt idx="283">
                  <c:v>91.759137643149103</c:v>
                </c:pt>
                <c:pt idx="284">
                  <c:v>89.255327888558199</c:v>
                </c:pt>
                <c:pt idx="285">
                  <c:v>86.814335734027395</c:v>
                </c:pt>
                <c:pt idx="286">
                  <c:v>84.434883040111302</c:v>
                </c:pt>
                <c:pt idx="287">
                  <c:v>82.115701331093504</c:v>
                </c:pt>
                <c:pt idx="288">
                  <c:v>79.855532731134502</c:v>
                </c:pt>
                <c:pt idx="289">
                  <c:v>77.653130831177407</c:v>
                </c:pt>
                <c:pt idx="290">
                  <c:v>75.507261489127302</c:v>
                </c:pt>
                <c:pt idx="291">
                  <c:v>73.416703565822402</c:v>
                </c:pt>
                <c:pt idx="292">
                  <c:v>71.380249599326703</c:v>
                </c:pt>
                <c:pt idx="293">
                  <c:v>69.396706420056901</c:v>
                </c:pt>
                <c:pt idx="294">
                  <c:v>67.464895709250001</c:v>
                </c:pt>
                <c:pt idx="295">
                  <c:v>65.583654503247999</c:v>
                </c:pt>
                <c:pt idx="296">
                  <c:v>63.7518356460467</c:v>
                </c:pt>
                <c:pt idx="297">
                  <c:v>61.968308192520198</c:v>
                </c:pt>
                <c:pt idx="298">
                  <c:v>60.231957764690797</c:v>
                </c:pt>
                <c:pt idx="299">
                  <c:v>58.541686863364902</c:v>
                </c:pt>
                <c:pt idx="300">
                  <c:v>56.896415137406599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92-4CE9-9154-8C158E873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5556224"/>
        <c:axId val="235574784"/>
      </c:lineChart>
      <c:catAx>
        <c:axId val="235556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574784"/>
        <c:crosses val="autoZero"/>
        <c:auto val="1"/>
        <c:lblAlgn val="ctr"/>
        <c:lblOffset val="100"/>
        <c:noMultiLvlLbl val="0"/>
      </c:catAx>
      <c:valAx>
        <c:axId val="235574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556224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RES!$B$1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RES!$B$2:$B$302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143.84116869730499</c:v>
                </c:pt>
                <c:pt idx="2">
                  <c:v>144.359919329843</c:v>
                </c:pt>
                <c:pt idx="3">
                  <c:v>144.899686593909</c:v>
                </c:pt>
                <c:pt idx="4">
                  <c:v>145.46038976474401</c:v>
                </c:pt>
                <c:pt idx="5">
                  <c:v>146.04194876177499</c:v>
                </c:pt>
                <c:pt idx="6">
                  <c:v>146.64428415424999</c:v>
                </c:pt>
                <c:pt idx="7">
                  <c:v>147.267317166331</c:v>
                </c:pt>
                <c:pt idx="8">
                  <c:v>147.91096968164501</c:v>
                </c:pt>
                <c:pt idx="9">
                  <c:v>148.57516424729801</c:v>
                </c:pt>
                <c:pt idx="10">
                  <c:v>149.259824077346</c:v>
                </c:pt>
                <c:pt idx="11">
                  <c:v>149.964873055715</c:v>
                </c:pt>
                <c:pt idx="12">
                  <c:v>150.69023573857899</c:v>
                </c:pt>
                <c:pt idx="13">
                  <c:v>151.43583735619001</c:v>
                </c:pt>
                <c:pt idx="14">
                  <c:v>152.20160381415499</c:v>
                </c:pt>
                <c:pt idx="15">
                  <c:v>152.98746169416199</c:v>
                </c:pt>
                <c:pt idx="16">
                  <c:v>153.793338254166</c:v>
                </c:pt>
                <c:pt idx="17">
                  <c:v>154.61916142800601</c:v>
                </c:pt>
                <c:pt idx="18">
                  <c:v>155.46485982448399</c:v>
                </c:pt>
                <c:pt idx="19">
                  <c:v>156.33036272588899</c:v>
                </c:pt>
                <c:pt idx="20">
                  <c:v>157.21560008596299</c:v>
                </c:pt>
                <c:pt idx="21">
                  <c:v>158.12050252732601</c:v>
                </c:pt>
                <c:pt idx="22">
                  <c:v>159.04500133834301</c:v>
                </c:pt>
                <c:pt idx="23">
                  <c:v>159.98902846944199</c:v>
                </c:pt>
                <c:pt idx="24">
                  <c:v>160.95251652888601</c:v>
                </c:pt>
                <c:pt idx="25">
                  <c:v>161.93539877799799</c:v>
                </c:pt>
                <c:pt idx="26">
                  <c:v>162.937609125834</c:v>
                </c:pt>
                <c:pt idx="27">
                  <c:v>163.95908212332199</c:v>
                </c:pt>
                <c:pt idx="28">
                  <c:v>164.999752956848</c:v>
                </c:pt>
                <c:pt idx="29">
                  <c:v>166.05955744130901</c:v>
                </c:pt>
                <c:pt idx="30">
                  <c:v>167.13843201262699</c:v>
                </c:pt>
                <c:pt idx="31">
                  <c:v>168.23631371972999</c:v>
                </c:pt>
                <c:pt idx="32">
                  <c:v>169.35314021599399</c:v>
                </c:pt>
                <c:pt idx="33">
                  <c:v>170.48884975016699</c:v>
                </c:pt>
                <c:pt idx="34">
                  <c:v>171.64338115675699</c:v>
                </c:pt>
                <c:pt idx="35">
                  <c:v>172.81667384590699</c:v>
                </c:pt>
                <c:pt idx="36">
                  <c:v>174.00866779274699</c:v>
                </c:pt>
                <c:pt idx="37">
                  <c:v>175.219303526234</c:v>
                </c:pt>
                <c:pt idx="38">
                  <c:v>176.44852211748</c:v>
                </c:pt>
                <c:pt idx="39">
                  <c:v>177.69626516758399</c:v>
                </c:pt>
                <c:pt idx="40">
                  <c:v>178.96247479494801</c:v>
                </c:pt>
                <c:pt idx="41">
                  <c:v>180.24709362211701</c:v>
                </c:pt>
                <c:pt idx="42">
                  <c:v>181.55006476211</c:v>
                </c:pt>
                <c:pt idx="43">
                  <c:v>182.871331804286</c:v>
                </c:pt>
                <c:pt idx="44">
                  <c:v>184.210838799714</c:v>
                </c:pt>
                <c:pt idx="45">
                  <c:v>185.56853024608401</c:v>
                </c:pt>
                <c:pt idx="46">
                  <c:v>186.94435107214201</c:v>
                </c:pt>
                <c:pt idx="47">
                  <c:v>188.338246621672</c:v>
                </c:pt>
                <c:pt idx="48">
                  <c:v>189.750162637024</c:v>
                </c:pt>
                <c:pt idx="49">
                  <c:v>191.18004524218699</c:v>
                </c:pt>
                <c:pt idx="50">
                  <c:v>192.62784092543799</c:v>
                </c:pt>
                <c:pt idx="51">
                  <c:v>194.093496521547</c:v>
                </c:pt>
                <c:pt idx="52">
                  <c:v>195.576959193563</c:v>
                </c:pt>
                <c:pt idx="53">
                  <c:v>197.07817641418399</c:v>
                </c:pt>
                <c:pt idx="54">
                  <c:v>198.597095946715</c:v>
                </c:pt>
                <c:pt idx="55">
                  <c:v>200.13366582563401</c:v>
                </c:pt>
                <c:pt idx="56">
                  <c:v>201.68783433675799</c:v>
                </c:pt>
                <c:pt idx="57">
                  <c:v>203.259549997032</c:v>
                </c:pt>
                <c:pt idx="58">
                  <c:v>204.84876153394001</c:v>
                </c:pt>
                <c:pt idx="59">
                  <c:v>206.45541786455999</c:v>
                </c:pt>
                <c:pt idx="60">
                  <c:v>208.079468074251</c:v>
                </c:pt>
                <c:pt idx="61">
                  <c:v>209.720861395009</c:v>
                </c:pt>
                <c:pt idx="62">
                  <c:v>211.37954718347501</c:v>
                </c:pt>
                <c:pt idx="63">
                  <c:v>213.055474898624</c:v>
                </c:pt>
                <c:pt idx="64">
                  <c:v>214.74859407914201</c:v>
                </c:pt>
                <c:pt idx="65">
                  <c:v>216.458854320488</c:v>
                </c:pt>
                <c:pt idx="66">
                  <c:v>218.18620525167299</c:v>
                </c:pt>
                <c:pt idx="67">
                  <c:v>219.93059651174701</c:v>
                </c:pt>
                <c:pt idx="68">
                  <c:v>221.691977726018</c:v>
                </c:pt>
                <c:pt idx="69">
                  <c:v>223.47029848201501</c:v>
                </c:pt>
                <c:pt idx="70">
                  <c:v>225.26550830519</c:v>
                </c:pt>
                <c:pt idx="71">
                  <c:v>227.077556634389</c:v>
                </c:pt>
                <c:pt idx="72">
                  <c:v>228.90639279710399</c:v>
                </c:pt>
                <c:pt idx="73">
                  <c:v>230.751965984495</c:v>
                </c:pt>
                <c:pt idx="74">
                  <c:v>232.61422522622399</c:v>
                </c:pt>
                <c:pt idx="75">
                  <c:v>234.493119365095</c:v>
                </c:pt>
                <c:pt idx="76">
                  <c:v>236.38859703151701</c:v>
                </c:pt>
                <c:pt idx="77">
                  <c:v>238.30060661779899</c:v>
                </c:pt>
                <c:pt idx="78">
                  <c:v>240.229096252304</c:v>
                </c:pt>
                <c:pt idx="79">
                  <c:v>242.174013773458</c:v>
                </c:pt>
                <c:pt idx="80">
                  <c:v>244.135306703629</c:v>
                </c:pt>
                <c:pt idx="81">
                  <c:v>246.112922222907</c:v>
                </c:pt>
                <c:pt idx="82">
                  <c:v>248.106807142777</c:v>
                </c:pt>
                <c:pt idx="83">
                  <c:v>250.11690787970599</c:v>
                </c:pt>
                <c:pt idx="84">
                  <c:v>252.14317042867</c:v>
                </c:pt>
                <c:pt idx="85">
                  <c:v>254.18554033660999</c:v>
                </c:pt>
                <c:pt idx="86">
                  <c:v>256.24396267585502</c:v>
                </c:pt>
                <c:pt idx="87">
                  <c:v>258.318382017516</c:v>
                </c:pt>
                <c:pt idx="88">
                  <c:v>260.40874240485601</c:v>
                </c:pt>
                <c:pt idx="89">
                  <c:v>262.51498732667397</c:v>
                </c:pt>
                <c:pt idx="90">
                  <c:v>264.637059690689</c:v>
                </c:pt>
                <c:pt idx="91">
                  <c:v>266.77490179696599</c:v>
                </c:pt>
                <c:pt idx="92">
                  <c:v>268.92845531137601</c:v>
                </c:pt>
                <c:pt idx="93">
                  <c:v>271.09766123911402</c:v>
                </c:pt>
                <c:pt idx="94">
                  <c:v>273.28245989829901</c:v>
                </c:pt>
                <c:pt idx="95">
                  <c:v>275.48279089365201</c:v>
                </c:pt>
                <c:pt idx="96">
                  <c:v>277.69859309028197</c:v>
                </c:pt>
                <c:pt idx="97">
                  <c:v>279.929804587587</c:v>
                </c:pt>
                <c:pt idx="98">
                  <c:v>282.17636269328898</c:v>
                </c:pt>
                <c:pt idx="99">
                  <c:v>284.43820389761697</c:v>
                </c:pt>
                <c:pt idx="100">
                  <c:v>286.71526384765002</c:v>
                </c:pt>
                <c:pt idx="101">
                  <c:v>289.007477321843</c:v>
                </c:pt>
                <c:pt idx="102">
                  <c:v>291.31477820473901</c:v>
                </c:pt>
                <c:pt idx="103">
                  <c:v>293.63709946189698</c:v>
                </c:pt>
                <c:pt idx="104">
                  <c:v>295.97437311503597</c:v>
                </c:pt>
                <c:pt idx="105">
                  <c:v>298.32653021742198</c:v>
                </c:pt>
                <c:pt idx="106">
                  <c:v>300.69350082950399</c:v>
                </c:pt>
                <c:pt idx="107">
                  <c:v>303.07521399482698</c:v>
                </c:pt>
                <c:pt idx="108">
                  <c:v>305.47159771621699</c:v>
                </c:pt>
                <c:pt idx="109">
                  <c:v>307.882578932272</c:v>
                </c:pt>
                <c:pt idx="110">
                  <c:v>310.30808349416799</c:v>
                </c:pt>
                <c:pt idx="111">
                  <c:v>312.74803614278602</c:v>
                </c:pt>
                <c:pt idx="112">
                  <c:v>315.20236048618801</c:v>
                </c:pt>
                <c:pt idx="113">
                  <c:v>317.67097897744901</c:v>
                </c:pt>
                <c:pt idx="114">
                  <c:v>320.15381289286302</c:v>
                </c:pt>
                <c:pt idx="115">
                  <c:v>322.65078231053297</c:v>
                </c:pt>
                <c:pt idx="116">
                  <c:v>325.16180608936702</c:v>
                </c:pt>
                <c:pt idx="117">
                  <c:v>327.68680184848398</c:v>
                </c:pt>
                <c:pt idx="118">
                  <c:v>330.225685947057</c:v>
                </c:pt>
                <c:pt idx="119">
                  <c:v>332.77837346459398</c:v>
                </c:pt>
                <c:pt idx="120">
                  <c:v>335.34477818168</c:v>
                </c:pt>
                <c:pt idx="121">
                  <c:v>337.92481256119498</c:v>
                </c:pt>
                <c:pt idx="122">
                  <c:v>340.518387730006</c:v>
                </c:pt>
                <c:pt idx="123">
                  <c:v>343.12541346116899</c:v>
                </c:pt>
                <c:pt idx="124">
                  <c:v>345.74579815663998</c:v>
                </c:pt>
                <c:pt idx="125">
                  <c:v>348.37944883050898</c:v>
                </c:pt>
                <c:pt idx="126">
                  <c:v>351.02627109277199</c:v>
                </c:pt>
                <c:pt idx="127">
                  <c:v>353.68616913365798</c:v>
                </c:pt>
                <c:pt idx="128">
                  <c:v>356.35904570851397</c:v>
                </c:pt>
                <c:pt idx="129">
                  <c:v>359.044802123267</c:v>
                </c:pt>
                <c:pt idx="130">
                  <c:v>361.74333822047601</c:v>
                </c:pt>
                <c:pt idx="131">
                  <c:v>364.454552365979</c:v>
                </c:pt>
                <c:pt idx="132">
                  <c:v>367.17834143615102</c:v>
                </c:pt>
                <c:pt idx="133">
                  <c:v>369.91460080578599</c:v>
                </c:pt>
                <c:pt idx="134">
                  <c:v>372.66322433660702</c:v>
                </c:pt>
                <c:pt idx="135">
                  <c:v>375.42410436642302</c:v>
                </c:pt>
                <c:pt idx="136">
                  <c:v>378.19713169893902</c:v>
                </c:pt>
                <c:pt idx="137">
                  <c:v>380.98219559422301</c:v>
                </c:pt>
                <c:pt idx="138">
                  <c:v>383.779183759852</c:v>
                </c:pt>
                <c:pt idx="139">
                  <c:v>386.58798234274002</c:v>
                </c:pt>
                <c:pt idx="140">
                  <c:v>389.40847592165198</c:v>
                </c:pt>
                <c:pt idx="141">
                  <c:v>392.24054750042097</c:v>
                </c:pt>
                <c:pt idx="142">
                  <c:v>395.08407850187399</c:v>
                </c:pt>
                <c:pt idx="143">
                  <c:v>397.93894876246799</c:v>
                </c:pt>
                <c:pt idx="144">
                  <c:v>400.80503652765702</c:v>
                </c:pt>
                <c:pt idx="145">
                  <c:v>403.68221844798001</c:v>
                </c:pt>
                <c:pt idx="146">
                  <c:v>406.570369575896</c:v>
                </c:pt>
                <c:pt idx="147">
                  <c:v>409.46936336335301</c:v>
                </c:pt>
                <c:pt idx="148">
                  <c:v>412.37907166011303</c:v>
                </c:pt>
                <c:pt idx="149">
                  <c:v>415.29936471282599</c:v>
                </c:pt>
                <c:pt idx="150">
                  <c:v>418.230111164871</c:v>
                </c:pt>
                <c:pt idx="151">
                  <c:v>421.17117805695102</c:v>
                </c:pt>
                <c:pt idx="152">
                  <c:v>424.12243082846697</c:v>
                </c:pt>
                <c:pt idx="153">
                  <c:v>427.08373331965799</c:v>
                </c:pt>
                <c:pt idx="154">
                  <c:v>430.05494777451901</c:v>
                </c:pt>
                <c:pt idx="155">
                  <c:v>433.03593484449402</c:v>
                </c:pt>
                <c:pt idx="156">
                  <c:v>436.026553592955</c:v>
                </c:pt>
                <c:pt idx="157">
                  <c:v>439.02666150046002</c:v>
                </c:pt>
                <c:pt idx="158">
                  <c:v>442.03611447079697</c:v>
                </c:pt>
                <c:pt idx="159">
                  <c:v>445.05476683781001</c:v>
                </c:pt>
                <c:pt idx="160">
                  <c:v>448.08247137301402</c:v>
                </c:pt>
                <c:pt idx="161">
                  <c:v>451.11907929399399</c:v>
                </c:pt>
                <c:pt idx="162">
                  <c:v>454.16444027358898</c:v>
                </c:pt>
                <c:pt idx="163">
                  <c:v>457.21840244985702</c:v>
                </c:pt>
                <c:pt idx="164">
                  <c:v>460.28081243683101</c:v>
                </c:pt>
                <c:pt idx="165">
                  <c:v>463.351515336045</c:v>
                </c:pt>
                <c:pt idx="166">
                  <c:v>466.43035474884402</c:v>
                </c:pt>
                <c:pt idx="167">
                  <c:v>469.51717278946398</c:v>
                </c:pt>
                <c:pt idx="168">
                  <c:v>472.61181009889401</c:v>
                </c:pt>
                <c:pt idx="169">
                  <c:v>475.714105859489</c:v>
                </c:pt>
                <c:pt idx="170">
                  <c:v>478.82389781035999</c:v>
                </c:pt>
                <c:pt idx="171">
                  <c:v>481.94102226351401</c:v>
                </c:pt>
                <c:pt idx="172">
                  <c:v>485.06531412074798</c:v>
                </c:pt>
                <c:pt idx="173">
                  <c:v>488.19660689128602</c:v>
                </c:pt>
                <c:pt idx="174">
                  <c:v>491.33473271016402</c:v>
                </c:pt>
                <c:pt idx="175">
                  <c:v>494.47952235733402</c:v>
                </c:pt>
                <c:pt idx="176">
                  <c:v>497.630805277506</c:v>
                </c:pt>
                <c:pt idx="177">
                  <c:v>500.78840960069402</c:v>
                </c:pt>
                <c:pt idx="178">
                  <c:v>503.95216216347899</c:v>
                </c:pt>
                <c:pt idx="179">
                  <c:v>507.121888530967</c:v>
                </c:pt>
                <c:pt idx="180">
                  <c:v>510.29741301943699</c:v>
                </c:pt>
                <c:pt idx="181">
                  <c:v>513.47855871966397</c:v>
                </c:pt>
                <c:pt idx="182">
                  <c:v>516.665147520917</c:v>
                </c:pt>
                <c:pt idx="183">
                  <c:v>519.85700013560802</c:v>
                </c:pt>
                <c:pt idx="184">
                  <c:v>523.05393612459102</c:v>
                </c:pt>
                <c:pt idx="185">
                  <c:v>526.25577392309003</c:v>
                </c:pt>
                <c:pt idx="186">
                  <c:v>529.46233086725795</c:v>
                </c:pt>
                <c:pt idx="187">
                  <c:v>532.67342322132697</c:v>
                </c:pt>
                <c:pt idx="188">
                  <c:v>535.88886620537198</c:v>
                </c:pt>
                <c:pt idx="189">
                  <c:v>539.10847402364004</c:v>
                </c:pt>
                <c:pt idx="190">
                  <c:v>542.33205989345902</c:v>
                </c:pt>
                <c:pt idx="191">
                  <c:v>545.55943607468805</c:v>
                </c:pt>
                <c:pt idx="192">
                  <c:v>548.79041389970905</c:v>
                </c:pt>
                <c:pt idx="193">
                  <c:v>552.02480380394002</c:v>
                </c:pt>
                <c:pt idx="194">
                  <c:v>555.26241535685801</c:v>
                </c:pt>
                <c:pt idx="195">
                  <c:v>558.50305729349896</c:v>
                </c:pt>
                <c:pt idx="196">
                  <c:v>561.74653754644203</c:v>
                </c:pt>
                <c:pt idx="197">
                  <c:v>564.99266327824398</c:v>
                </c:pt>
                <c:pt idx="198">
                  <c:v>568.24124091431702</c:v>
                </c:pt>
                <c:pt idx="199">
                  <c:v>571.49207617621505</c:v>
                </c:pt>
                <c:pt idx="200">
                  <c:v>574.74497411533503</c:v>
                </c:pt>
                <c:pt idx="201">
                  <c:v>577.99973914699694</c:v>
                </c:pt>
                <c:pt idx="202">
                  <c:v>581.25617508489199</c:v>
                </c:pt>
                <c:pt idx="203">
                  <c:v>584.51408517586697</c:v>
                </c:pt>
                <c:pt idx="204">
                  <c:v>587.77327213505305</c:v>
                </c:pt>
                <c:pt idx="205">
                  <c:v>591.03353818128596</c:v>
                </c:pt>
                <c:pt idx="206">
                  <c:v>594.294685072824</c:v>
                </c:pt>
                <c:pt idx="207">
                  <c:v>597.55651414333101</c:v>
                </c:pt>
                <c:pt idx="208">
                  <c:v>600.81882633810505</c:v>
                </c:pt>
                <c:pt idx="209">
                  <c:v>604.08142225054098</c:v>
                </c:pt>
                <c:pt idx="210">
                  <c:v>607.34410215879302</c:v>
                </c:pt>
                <c:pt idx="211">
                  <c:v>610.60666606262305</c:v>
                </c:pt>
                <c:pt idx="212">
                  <c:v>613.86891372042601</c:v>
                </c:pt>
                <c:pt idx="213">
                  <c:v>617.13064468638197</c:v>
                </c:pt>
                <c:pt idx="214">
                  <c:v>620.39165834774701</c:v>
                </c:pt>
                <c:pt idx="215">
                  <c:v>623.65175396223401</c:v>
                </c:pt>
                <c:pt idx="216">
                  <c:v>626.910730695486</c:v>
                </c:pt>
                <c:pt idx="217">
                  <c:v>630.16838765859404</c:v>
                </c:pt>
                <c:pt idx="218">
                  <c:v>633.42452394566806</c:v>
                </c:pt>
                <c:pt idx="219">
                  <c:v>636.67893867141197</c:v>
                </c:pt>
                <c:pt idx="220">
                  <c:v>639.93143100870304</c:v>
                </c:pt>
                <c:pt idx="221">
                  <c:v>643.18180022613205</c:v>
                </c:pt>
                <c:pt idx="222">
                  <c:v>646.42984572550904</c:v>
                </c:pt>
                <c:pt idx="223">
                  <c:v>649.67536707929196</c:v>
                </c:pt>
                <c:pt idx="224">
                  <c:v>652.91816406792202</c:v>
                </c:pt>
                <c:pt idx="225">
                  <c:v>656.15803671705203</c:v>
                </c:pt>
                <c:pt idx="226">
                  <c:v>659.39478533463296</c:v>
                </c:pt>
                <c:pt idx="227">
                  <c:v>662.62821054785695</c:v>
                </c:pt>
                <c:pt idx="228">
                  <c:v>665.85811333991205</c:v>
                </c:pt>
                <c:pt idx="229">
                  <c:v>669.08429508654399</c:v>
                </c:pt>
                <c:pt idx="230">
                  <c:v>672.30655759240597</c:v>
                </c:pt>
                <c:pt idx="231">
                  <c:v>675.524703127159</c:v>
                </c:pt>
                <c:pt idx="232">
                  <c:v>678.73853446131795</c:v>
                </c:pt>
                <c:pt idx="233">
                  <c:v>681.94785490182403</c:v>
                </c:pt>
                <c:pt idx="234">
                  <c:v>685.15246832730099</c:v>
                </c:pt>
                <c:pt idx="235">
                  <c:v>688.35217922301399</c:v>
                </c:pt>
                <c:pt idx="236">
                  <c:v>691.54679271546797</c:v>
                </c:pt>
                <c:pt idx="237">
                  <c:v>694.73611460666098</c:v>
                </c:pt>
                <c:pt idx="238">
                  <c:v>697.91995140795598</c:v>
                </c:pt>
                <c:pt idx="239">
                  <c:v>701.09811037355405</c:v>
                </c:pt>
                <c:pt idx="240">
                  <c:v>704.27039953355404</c:v>
                </c:pt>
                <c:pt idx="241">
                  <c:v>707.43662772658001</c:v>
                </c:pt>
                <c:pt idx="242">
                  <c:v>710.59660463195303</c:v>
                </c:pt>
                <c:pt idx="243">
                  <c:v>713.75014080139999</c:v>
                </c:pt>
                <c:pt idx="244">
                  <c:v>716.89704769027196</c:v>
                </c:pt>
                <c:pt idx="245">
                  <c:v>720.03713768826105</c:v>
                </c:pt>
                <c:pt idx="246">
                  <c:v>723.17022414959604</c:v>
                </c:pt>
                <c:pt idx="247">
                  <c:v>726.29612142270605</c:v>
                </c:pt>
                <c:pt idx="248">
                  <c:v>729.41464487933001</c:v>
                </c:pt>
                <c:pt idx="249">
                  <c:v>732.52561094305702</c:v>
                </c:pt>
                <c:pt idx="250">
                  <c:v>735.62883711728898</c:v>
                </c:pt>
                <c:pt idx="251">
                  <c:v>738.72414201261097</c:v>
                </c:pt>
                <c:pt idx="252">
                  <c:v>741.81134537353796</c:v>
                </c:pt>
                <c:pt idx="253">
                  <c:v>744.890268104651</c:v>
                </c:pt>
                <c:pt idx="254">
                  <c:v>747.96073229608999</c:v>
                </c:pt>
                <c:pt idx="255">
                  <c:v>751.02256124840096</c:v>
                </c:pt>
                <c:pt idx="256">
                  <c:v>754.07557949671195</c:v>
                </c:pt>
                <c:pt idx="257">
                  <c:v>757.11961283424796</c:v>
                </c:pt>
                <c:pt idx="258">
                  <c:v>760.15448833515302</c:v>
                </c:pt>
                <c:pt idx="259">
                  <c:v>763.180034376614</c:v>
                </c:pt>
                <c:pt idx="260">
                  <c:v>766.196080660289</c:v>
                </c:pt>
                <c:pt idx="261">
                  <c:v>769.20245823300502</c:v>
                </c:pt>
                <c:pt idx="262">
                  <c:v>772.19899950674403</c:v>
                </c:pt>
                <c:pt idx="263">
                  <c:v>775.18553827788605</c:v>
                </c:pt>
                <c:pt idx="264">
                  <c:v>778.16190974570804</c:v>
                </c:pt>
                <c:pt idx="265">
                  <c:v>781.12795053014895</c:v>
                </c:pt>
                <c:pt idx="266">
                  <c:v>784.08349868878997</c:v>
                </c:pt>
                <c:pt idx="267">
                  <c:v>787.02839373309496</c:v>
                </c:pt>
                <c:pt idx="268">
                  <c:v>789.96247664386703</c:v>
                </c:pt>
                <c:pt idx="269">
                  <c:v>792.88558988592604</c:v>
                </c:pt>
                <c:pt idx="270">
                  <c:v>795.79757742202298</c:v>
                </c:pt>
                <c:pt idx="271">
                  <c:v>798.69828472593997</c:v>
                </c:pt>
                <c:pt idx="272">
                  <c:v>801.58755879482101</c:v>
                </c:pt>
                <c:pt idx="273">
                  <c:v>804.46524816070098</c:v>
                </c:pt>
                <c:pt idx="274">
                  <c:v>807.331202901236</c:v>
                </c:pt>
                <c:pt idx="275">
                  <c:v>810.18527464963097</c:v>
                </c:pt>
                <c:pt idx="276">
                  <c:v>813.02731660377401</c:v>
                </c:pt>
                <c:pt idx="277">
                  <c:v>815.85718353455104</c:v>
                </c:pt>
                <c:pt idx="278">
                  <c:v>818.67473179336901</c:v>
                </c:pt>
                <c:pt idx="279">
                  <c:v>821.47981931886704</c:v>
                </c:pt>
                <c:pt idx="280">
                  <c:v>824.27230564281899</c:v>
                </c:pt>
                <c:pt idx="281">
                  <c:v>827.05205189523201</c:v>
                </c:pt>
                <c:pt idx="282">
                  <c:v>829.81892080864304</c:v>
                </c:pt>
                <c:pt idx="283">
                  <c:v>832.57277672159501</c:v>
                </c:pt>
                <c:pt idx="284">
                  <c:v>835.31348558133902</c:v>
                </c:pt>
                <c:pt idx="285">
                  <c:v>838.04091494570696</c:v>
                </c:pt>
                <c:pt idx="286">
                  <c:v>840.75493398420303</c:v>
                </c:pt>
                <c:pt idx="287">
                  <c:v>843.45541347829499</c:v>
                </c:pt>
                <c:pt idx="288">
                  <c:v>846.14222582091702</c:v>
                </c:pt>
                <c:pt idx="289">
                  <c:v>848.81524501517799</c:v>
                </c:pt>
                <c:pt idx="290">
                  <c:v>851.47434667229504</c:v>
                </c:pt>
                <c:pt idx="291">
                  <c:v>854.119408008748</c:v>
                </c:pt>
                <c:pt idx="292">
                  <c:v>856.75030784265095</c:v>
                </c:pt>
                <c:pt idx="293">
                  <c:v>859.36692658937</c:v>
                </c:pt>
                <c:pt idx="294">
                  <c:v>861.969146256371</c:v>
                </c:pt>
                <c:pt idx="295">
                  <c:v>864.55685043731296</c:v>
                </c:pt>
                <c:pt idx="296">
                  <c:v>867.12992430539498</c:v>
                </c:pt>
                <c:pt idx="297">
                  <c:v>869.68825460596304</c:v>
                </c:pt>
                <c:pt idx="298">
                  <c:v>872.23172964837897</c:v>
                </c:pt>
                <c:pt idx="299">
                  <c:v>874.76023929716803</c:v>
                </c:pt>
                <c:pt idx="300">
                  <c:v>877.27367496244597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9A-4810-8B62-97DC127E8E18}"/>
            </c:ext>
          </c:extLst>
        </c:ser>
        <c:ser>
          <c:idx val="1"/>
          <c:order val="1"/>
          <c:tx>
            <c:strRef>
              <c:f>RES!$C$1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RES!$C$2:$C$302</c:f>
              <c:numCache>
                <c:formatCode>General</c:formatCode>
                <c:ptCount val="301"/>
                <c:pt idx="0">
                  <c:v>323.26769401129798</c:v>
                </c:pt>
                <c:pt idx="1">
                  <c:v>324.38999814615198</c:v>
                </c:pt>
                <c:pt idx="2">
                  <c:v>325.56047610046897</c:v>
                </c:pt>
                <c:pt idx="3">
                  <c:v>326.77826726814499</c:v>
                </c:pt>
                <c:pt idx="4">
                  <c:v>328.04252493369</c:v>
                </c:pt>
                <c:pt idx="5">
                  <c:v>329.35241608183497</c:v>
                </c:pt>
                <c:pt idx="6">
                  <c:v>330.70712120650899</c:v>
                </c:pt>
                <c:pt idx="7">
                  <c:v>332.10583411926501</c:v>
                </c:pt>
                <c:pt idx="8">
                  <c:v>333.54776175725902</c:v>
                </c:pt>
                <c:pt idx="9">
                  <c:v>335.03212399087403</c:v>
                </c:pt>
                <c:pt idx="10">
                  <c:v>336.55815343106701</c:v>
                </c:pt>
                <c:pt idx="11">
                  <c:v>338.125095236547</c:v>
                </c:pt>
                <c:pt idx="12">
                  <c:v>339.73220692084999</c:v>
                </c:pt>
                <c:pt idx="13">
                  <c:v>341.378758159428</c:v>
                </c:pt>
                <c:pt idx="14">
                  <c:v>343.06403059680798</c:v>
                </c:pt>
                <c:pt idx="15">
                  <c:v>344.78731765392399</c:v>
                </c:pt>
                <c:pt idx="16">
                  <c:v>346.547924335706</c:v>
                </c:pt>
                <c:pt idx="17">
                  <c:v>348.34516703899402</c:v>
                </c:pt>
                <c:pt idx="18">
                  <c:v>350.17837336088002</c:v>
                </c:pt>
                <c:pt idx="19">
                  <c:v>352.04688190753399</c:v>
                </c:pt>
                <c:pt idx="20">
                  <c:v>353.95004210361498</c:v>
                </c:pt>
                <c:pt idx="21">
                  <c:v>355.88721400232703</c:v>
                </c:pt>
                <c:pt idx="22">
                  <c:v>357.85776809620302</c:v>
                </c:pt>
                <c:pt idx="23">
                  <c:v>359.861085128696</c:v>
                </c:pt>
                <c:pt idx="24">
                  <c:v>361.89655590663398</c:v>
                </c:pt>
                <c:pt idx="25">
                  <c:v>363.96358111363401</c:v>
                </c:pt>
                <c:pt idx="26">
                  <c:v>366.06157112452098</c:v>
                </c:pt>
                <c:pt idx="27">
                  <c:v>368.189945820834</c:v>
                </c:pt>
                <c:pt idx="28">
                  <c:v>370.34813440748798</c:v>
                </c:pt>
                <c:pt idx="29">
                  <c:v>372.53557523064302</c:v>
                </c:pt>
                <c:pt idx="30">
                  <c:v>374.751715596861</c:v>
                </c:pt>
                <c:pt idx="31">
                  <c:v>376.99601159359901</c:v>
                </c:pt>
                <c:pt idx="32">
                  <c:v>379.26792791110802</c:v>
                </c:pt>
                <c:pt idx="33">
                  <c:v>381.56693766579099</c:v>
                </c:pt>
                <c:pt idx="34">
                  <c:v>383.892522225081</c:v>
                </c:pt>
                <c:pt idx="35">
                  <c:v>386.24417103389101</c:v>
                </c:pt>
                <c:pt idx="36">
                  <c:v>388.62138144269102</c:v>
                </c:pt>
                <c:pt idx="37">
                  <c:v>391.02365853727099</c:v>
                </c:pt>
                <c:pt idx="38">
                  <c:v>393.45051497022899</c:v>
                </c:pt>
                <c:pt idx="39">
                  <c:v>395.90147079423701</c:v>
                </c:pt>
                <c:pt idx="40">
                  <c:v>398.37605329714</c:v>
                </c:pt>
                <c:pt idx="41">
                  <c:v>400.87379683892499</c:v>
                </c:pt>
                <c:pt idx="42">
                  <c:v>403.394242690601</c:v>
                </c:pt>
                <c:pt idx="43">
                  <c:v>405.93693887504401</c:v>
                </c:pt>
                <c:pt idx="44">
                  <c:v>408.50144000984</c:v>
                </c:pt>
                <c:pt idx="45">
                  <c:v>411.08730715215597</c:v>
                </c:pt>
                <c:pt idx="46">
                  <c:v>413.6941076457</c:v>
                </c:pt>
                <c:pt idx="47">
                  <c:v>416.321414969778</c:v>
                </c:pt>
                <c:pt idx="48">
                  <c:v>418.96880859049799</c:v>
                </c:pt>
                <c:pt idx="49">
                  <c:v>421.63587381415198</c:v>
                </c:pt>
                <c:pt idx="50">
                  <c:v>424.32220164279801</c:v>
                </c:pt>
                <c:pt idx="51">
                  <c:v>427.02738863207799</c:v>
                </c:pt>
                <c:pt idx="52">
                  <c:v>429.75103675129498</c:v>
                </c:pt>
                <c:pt idx="53">
                  <c:v>432.49275324577502</c:v>
                </c:pt>
                <c:pt idx="54">
                  <c:v>435.25215050153798</c:v>
                </c:pt>
                <c:pt idx="55">
                  <c:v>438.028845912299</c:v>
                </c:pt>
                <c:pt idx="56">
                  <c:v>440.82246174881698</c:v>
                </c:pt>
                <c:pt idx="57">
                  <c:v>443.63262503061299</c:v>
                </c:pt>
                <c:pt idx="58">
                  <c:v>446.458967400078</c:v>
                </c:pt>
                <c:pt idx="59">
                  <c:v>449.30112499896899</c:v>
                </c:pt>
                <c:pt idx="60">
                  <c:v>452.15873834733202</c:v>
                </c:pt>
                <c:pt idx="61">
                  <c:v>455.03145222484</c:v>
                </c:pt>
                <c:pt idx="62">
                  <c:v>457.91891555457102</c:v>
                </c:pt>
                <c:pt idx="63">
                  <c:v>460.82078128922598</c:v>
                </c:pt>
                <c:pt idx="64">
                  <c:v>463.73670629980199</c:v>
                </c:pt>
                <c:pt idx="65">
                  <c:v>466.66635126672003</c:v>
                </c:pt>
                <c:pt idx="66">
                  <c:v>469.60938057340701</c:v>
                </c:pt>
                <c:pt idx="67">
                  <c:v>472.565462202351</c:v>
                </c:pt>
                <c:pt idx="68">
                  <c:v>475.53426763360699</c:v>
                </c:pt>
                <c:pt idx="69">
                  <c:v>478.51547174577701</c:v>
                </c:pt>
                <c:pt idx="70">
                  <c:v>481.50875271944</c:v>
                </c:pt>
                <c:pt idx="71">
                  <c:v>484.51379194304798</c:v>
                </c:pt>
                <c:pt idx="72">
                  <c:v>487.53027392126103</c:v>
                </c:pt>
                <c:pt idx="73">
                  <c:v>490.55788618574599</c:v>
                </c:pt>
                <c:pt idx="74">
                  <c:v>493.596319208392</c:v>
                </c:pt>
                <c:pt idx="75">
                  <c:v>496.645266316971</c:v>
                </c:pt>
                <c:pt idx="76">
                  <c:v>499.70442361320301</c:v>
                </c:pt>
                <c:pt idx="77">
                  <c:v>502.77348989323701</c:v>
                </c:pt>
                <c:pt idx="78">
                  <c:v>505.85216657052098</c:v>
                </c:pt>
                <c:pt idx="79">
                  <c:v>508.94015760104497</c:v>
                </c:pt>
                <c:pt idx="80">
                  <c:v>512.03716941095502</c:v>
                </c:pt>
                <c:pt idx="81">
                  <c:v>515.142910826508</c:v>
                </c:pt>
                <c:pt idx="82">
                  <c:v>518.25709300635299</c:v>
                </c:pt>
                <c:pt idx="83">
                  <c:v>521.37942937612502</c:v>
                </c:pt>
                <c:pt idx="84">
                  <c:v>524.50963556532497</c:v>
                </c:pt>
                <c:pt idx="85">
                  <c:v>527.64742934646199</c:v>
                </c:pt>
                <c:pt idx="86">
                  <c:v>530.79253057644598</c:v>
                </c:pt>
                <c:pt idx="87">
                  <c:v>533.94466114019997</c:v>
                </c:pt>
                <c:pt idx="88">
                  <c:v>537.10354489645999</c:v>
                </c:pt>
                <c:pt idx="89">
                  <c:v>540.26890762575397</c:v>
                </c:pt>
                <c:pt idx="90">
                  <c:v>543.44047698052304</c:v>
                </c:pt>
                <c:pt idx="91">
                  <c:v>546.61798243735097</c:v>
                </c:pt>
                <c:pt idx="92">
                  <c:v>549.80115525129304</c:v>
                </c:pt>
                <c:pt idx="93">
                  <c:v>552.98972841225202</c:v>
                </c:pt>
                <c:pt idx="94">
                  <c:v>556.18343660338905</c:v>
                </c:pt>
                <c:pt idx="95">
                  <c:v>559.38201616153003</c:v>
                </c:pt>
                <c:pt idx="96">
                  <c:v>562.58520503953503</c:v>
                </c:pt>
                <c:pt idx="97">
                  <c:v>565.79274277060404</c:v>
                </c:pt>
                <c:pt idx="98">
                  <c:v>569.00437043448096</c:v>
                </c:pt>
                <c:pt idx="99">
                  <c:v>572.21983062552295</c:v>
                </c:pt>
                <c:pt idx="100">
                  <c:v>575.43886742260202</c:v>
                </c:pt>
                <c:pt idx="101">
                  <c:v>578.66122636080399</c:v>
                </c:pt>
                <c:pt idx="102">
                  <c:v>581.88665440488501</c:v>
                </c:pt>
                <c:pt idx="103">
                  <c:v>585.11489992445695</c:v>
                </c:pt>
                <c:pt idx="104">
                  <c:v>588.34571267085403</c:v>
                </c:pt>
                <c:pt idx="105">
                  <c:v>591.578843755658</c:v>
                </c:pt>
                <c:pt idx="106">
                  <c:v>594.81404563082901</c:v>
                </c:pt>
                <c:pt idx="107">
                  <c:v>598.05107207041306</c:v>
                </c:pt>
                <c:pt idx="108">
                  <c:v>601.28967815378803</c:v>
                </c:pt>
                <c:pt idx="109">
                  <c:v>604.52962025040404</c:v>
                </c:pt>
                <c:pt idx="110">
                  <c:v>607.77065600598303</c:v>
                </c:pt>
                <c:pt idx="111">
                  <c:v>611.01254433013696</c:v>
                </c:pt>
                <c:pt idx="112">
                  <c:v>614.25504538536302</c:v>
                </c:pt>
                <c:pt idx="113">
                  <c:v>617.49792057737704</c:v>
                </c:pt>
                <c:pt idx="114">
                  <c:v>620.74093254675597</c:v>
                </c:pt>
                <c:pt idx="115">
                  <c:v>623.98384516181795</c:v>
                </c:pt>
                <c:pt idx="116">
                  <c:v>627.22642351274305</c:v>
                </c:pt>
                <c:pt idx="117">
                  <c:v>630.46843390685399</c:v>
                </c:pt>
                <c:pt idx="118">
                  <c:v>633.70964386504295</c:v>
                </c:pt>
                <c:pt idx="119">
                  <c:v>636.94982211929096</c:v>
                </c:pt>
                <c:pt idx="120">
                  <c:v>640.18873861124405</c:v>
                </c:pt>
                <c:pt idx="121">
                  <c:v>643.42616449180002</c:v>
                </c:pt>
                <c:pt idx="122">
                  <c:v>646.66187212167802</c:v>
                </c:pt>
                <c:pt idx="123">
                  <c:v>649.89563507290802</c:v>
                </c:pt>
                <c:pt idx="124">
                  <c:v>653.127228131229</c:v>
                </c:pt>
                <c:pt idx="125">
                  <c:v>656.35642729932601</c:v>
                </c:pt>
                <c:pt idx="126">
                  <c:v>659.583009800887</c:v>
                </c:pt>
                <c:pt idx="127">
                  <c:v>662.80675408543198</c:v>
                </c:pt>
                <c:pt idx="128">
                  <c:v>666.02743983387404</c:v>
                </c:pt>
                <c:pt idx="129">
                  <c:v>669.24484796476997</c:v>
                </c:pt>
                <c:pt idx="130">
                  <c:v>672.45876064123104</c:v>
                </c:pt>
                <c:pt idx="131">
                  <c:v>675.66896127844598</c:v>
                </c:pt>
                <c:pt idx="132">
                  <c:v>678.87523455177802</c:v>
                </c:pt>
                <c:pt idx="133">
                  <c:v>682.07736640540304</c:v>
                </c:pt>
                <c:pt idx="134">
                  <c:v>685.27514406145303</c:v>
                </c:pt>
                <c:pt idx="135">
                  <c:v>688.468356029603</c:v>
                </c:pt>
                <c:pt idx="136">
                  <c:v>691.65679211710994</c:v>
                </c:pt>
                <c:pt idx="137">
                  <c:v>694.84024343921999</c:v>
                </c:pt>
                <c:pt idx="138">
                  <c:v>698.01850242993703</c:v>
                </c:pt>
                <c:pt idx="139">
                  <c:v>701.19136285310299</c:v>
                </c:pt>
                <c:pt idx="140">
                  <c:v>704.35861981376604</c:v>
                </c:pt>
                <c:pt idx="141">
                  <c:v>707.52006976979305</c:v>
                </c:pt>
                <c:pt idx="142">
                  <c:v>710.67551054368403</c:v>
                </c:pt>
                <c:pt idx="143">
                  <c:v>713.82474133458197</c:v>
                </c:pt>
                <c:pt idx="144">
                  <c:v>716.96756273041501</c:v>
                </c:pt>
                <c:pt idx="145">
                  <c:v>720.10377672016</c:v>
                </c:pt>
                <c:pt idx="146">
                  <c:v>723.23318670617505</c:v>
                </c:pt>
                <c:pt idx="147">
                  <c:v>726.35559751659605</c:v>
                </c:pt>
                <c:pt idx="148">
                  <c:v>729.470815417739</c:v>
                </c:pt>
                <c:pt idx="149">
                  <c:v>732.57864812649802</c:v>
                </c:pt>
                <c:pt idx="150">
                  <c:v>735.67890482269797</c:v>
                </c:pt>
                <c:pt idx="151">
                  <c:v>738.77139616138004</c:v>
                </c:pt>
                <c:pt idx="152">
                  <c:v>741.85593428498396</c:v>
                </c:pt>
                <c:pt idx="153">
                  <c:v>744.93233283541304</c:v>
                </c:pt>
                <c:pt idx="154">
                  <c:v>748.00040696593896</c:v>
                </c:pt>
                <c:pt idx="155">
                  <c:v>751.05997335292398</c:v>
                </c:pt>
                <c:pt idx="156">
                  <c:v>754.11085020735698</c:v>
                </c:pt>
                <c:pt idx="157">
                  <c:v>757.15285728613799</c:v>
                </c:pt>
                <c:pt idx="158">
                  <c:v>760.18581590312397</c:v>
                </c:pt>
                <c:pt idx="159">
                  <c:v>763.20954893989699</c:v>
                </c:pt>
                <c:pt idx="160">
                  <c:v>766.22388085622799</c:v>
                </c:pt>
                <c:pt idx="161">
                  <c:v>769.228637700224</c:v>
                </c:pt>
                <c:pt idx="162">
                  <c:v>772.22364711813498</c:v>
                </c:pt>
                <c:pt idx="163">
                  <c:v>775.20873836379405</c:v>
                </c:pt>
                <c:pt idx="164">
                  <c:v>778.18374230768302</c:v>
                </c:pt>
                <c:pt idx="165">
                  <c:v>781.14849144558798</c:v>
                </c:pt>
                <c:pt idx="166">
                  <c:v>784.10281990684996</c:v>
                </c:pt>
                <c:pt idx="167">
                  <c:v>787.046563462167</c:v>
                </c:pt>
                <c:pt idx="168">
                  <c:v>789.97955953094799</c:v>
                </c:pt>
                <c:pt idx="169">
                  <c:v>792.90164718820597</c:v>
                </c:pt>
                <c:pt idx="170">
                  <c:v>795.812667170954</c:v>
                </c:pt>
                <c:pt idx="171">
                  <c:v>798.71246188411897</c:v>
                </c:pt>
                <c:pt idx="172">
                  <c:v>801.60087540592997</c:v>
                </c:pt>
                <c:pt idx="173">
                  <c:v>804.47775349279402</c:v>
                </c:pt>
                <c:pt idx="174">
                  <c:v>807.34294358363002</c:v>
                </c:pt>
                <c:pt idx="175">
                  <c:v>810.19629480365597</c:v>
                </c:pt>
                <c:pt idx="176">
                  <c:v>813.03765796761797</c:v>
                </c:pt>
                <c:pt idx="177">
                  <c:v>815.86688558244998</c:v>
                </c:pt>
                <c:pt idx="178">
                  <c:v>818.68383184935999</c:v>
                </c:pt>
                <c:pt idx="179">
                  <c:v>821.48835266532797</c:v>
                </c:pt>
                <c:pt idx="180">
                  <c:v>824.28030562400397</c:v>
                </c:pt>
                <c:pt idx="181">
                  <c:v>827.05955001602194</c:v>
                </c:pt>
                <c:pt idx="182">
                  <c:v>829.82594682868501</c:v>
                </c:pt>
                <c:pt idx="183">
                  <c:v>832.57935874504994</c:v>
                </c:pt>
                <c:pt idx="184">
                  <c:v>835.31965014239699</c:v>
                </c:pt>
                <c:pt idx="185">
                  <c:v>838.04668709006205</c:v>
                </c:pt>
                <c:pt idx="186">
                  <c:v>840.76033734665805</c:v>
                </c:pt>
                <c:pt idx="187">
                  <c:v>843.46047035665401</c:v>
                </c:pt>
                <c:pt idx="188">
                  <c:v>846.14695724633202</c:v>
                </c:pt>
                <c:pt idx="189">
                  <c:v>848.81967081910204</c:v>
                </c:pt>
                <c:pt idx="190">
                  <c:v>851.47848555018197</c:v>
                </c:pt>
                <c:pt idx="191">
                  <c:v>854.12327758064498</c:v>
                </c:pt>
                <c:pt idx="192">
                  <c:v>856.75392471083001</c:v>
                </c:pt>
                <c:pt idx="193">
                  <c:v>859.37030639311001</c:v>
                </c:pt>
                <c:pt idx="194">
                  <c:v>861.97230372403203</c:v>
                </c:pt>
                <c:pt idx="195">
                  <c:v>864.55979943581599</c:v>
                </c:pt>
                <c:pt idx="196">
                  <c:v>867.13267788722999</c:v>
                </c:pt>
                <c:pt idx="197">
                  <c:v>869.69082505383096</c:v>
                </c:pt>
                <c:pt idx="198">
                  <c:v>872.23412851757905</c:v>
                </c:pt>
                <c:pt idx="199">
                  <c:v>874.762477455831</c:v>
                </c:pt>
                <c:pt idx="200">
                  <c:v>877.275762629714</c:v>
                </c:pt>
                <c:pt idx="201">
                  <c:v>879.77387637188895</c:v>
                </c:pt>
                <c:pt idx="202">
                  <c:v>882.25671257369095</c:v>
                </c:pt>
                <c:pt idx="203">
                  <c:v>884.72416667169102</c:v>
                </c:pt>
                <c:pt idx="204">
                  <c:v>887.17613563363295</c:v>
                </c:pt>
                <c:pt idx="205">
                  <c:v>889.61251794379496</c:v>
                </c:pt>
                <c:pt idx="206">
                  <c:v>892.033213587761</c:v>
                </c:pt>
                <c:pt idx="207">
                  <c:v>894.43812403661298</c:v>
                </c:pt>
                <c:pt idx="208">
                  <c:v>896.82715223055595</c:v>
                </c:pt>
                <c:pt idx="209">
                  <c:v>899.20020256197802</c:v>
                </c:pt>
                <c:pt idx="210">
                  <c:v>901.55718085795002</c:v>
                </c:pt>
                <c:pt idx="211">
                  <c:v>903.89799436219096</c:v>
                </c:pt>
                <c:pt idx="212">
                  <c:v>906.22255171648396</c:v>
                </c:pt>
                <c:pt idx="213">
                  <c:v>908.53076294157302</c:v>
                </c:pt>
                <c:pt idx="214">
                  <c:v>910.82253941752799</c:v>
                </c:pt>
                <c:pt idx="215">
                  <c:v>913.09779386361799</c:v>
                </c:pt>
                <c:pt idx="216">
                  <c:v>915.35644031766697</c:v>
                </c:pt>
                <c:pt idx="217">
                  <c:v>917.59839411492999</c:v>
                </c:pt>
                <c:pt idx="218">
                  <c:v>919.82357186648903</c:v>
                </c:pt>
                <c:pt idx="219">
                  <c:v>922.03189143718203</c:v>
                </c:pt>
                <c:pt idx="220">
                  <c:v>924.223271923065</c:v>
                </c:pt>
                <c:pt idx="221">
                  <c:v>926.39763362844303</c:v>
                </c:pt>
                <c:pt idx="222">
                  <c:v>928.55489804244905</c:v>
                </c:pt>
                <c:pt idx="223">
                  <c:v>930.69498781521702</c:v>
                </c:pt>
                <c:pt idx="224">
                  <c:v>932.81782673362704</c:v>
                </c:pt>
                <c:pt idx="225">
                  <c:v>934.92333969665697</c:v>
                </c:pt>
                <c:pt idx="226">
                  <c:v>937.01145269035305</c:v>
                </c:pt>
                <c:pt idx="227">
                  <c:v>939.08209276240802</c:v>
                </c:pt>
                <c:pt idx="228">
                  <c:v>941.13518799639303</c:v>
                </c:pt>
                <c:pt idx="229">
                  <c:v>943.17066748562797</c:v>
                </c:pt>
                <c:pt idx="230">
                  <c:v>945.18846130671102</c:v>
                </c:pt>
                <c:pt idx="231">
                  <c:v>947.18850049273397</c:v>
                </c:pt>
                <c:pt idx="232">
                  <c:v>949.17071700616896</c:v>
                </c:pt>
                <c:pt idx="233">
                  <c:v>951.13504371146803</c:v>
                </c:pt>
                <c:pt idx="234">
                  <c:v>953.08141434736694</c:v>
                </c:pt>
                <c:pt idx="235">
                  <c:v>955.00976349891903</c:v>
                </c:pt>
                <c:pt idx="236">
                  <c:v>956.92002656926002</c:v>
                </c:pt>
                <c:pt idx="237">
                  <c:v>958.81213975113405</c:v>
                </c:pt>
                <c:pt idx="238">
                  <c:v>960.68603999818004</c:v>
                </c:pt>
                <c:pt idx="239">
                  <c:v>962.54166499599603</c:v>
                </c:pt>
                <c:pt idx="240">
                  <c:v>964.37895313299202</c:v>
                </c:pt>
                <c:pt idx="241">
                  <c:v>966.19784347105497</c:v>
                </c:pt>
                <c:pt idx="242">
                  <c:v>967.99827571602498</c:v>
                </c:pt>
                <c:pt idx="243">
                  <c:v>969.78019018800398</c:v>
                </c:pt>
                <c:pt idx="244">
                  <c:v>971.54352779151498</c:v>
                </c:pt>
                <c:pt idx="245">
                  <c:v>973.288229985513</c:v>
                </c:pt>
                <c:pt idx="246">
                  <c:v>975.01423875326998</c:v>
                </c:pt>
                <c:pt idx="247">
                  <c:v>976.72149657214504</c:v>
                </c:pt>
                <c:pt idx="248">
                  <c:v>978.40994638325697</c:v>
                </c:pt>
                <c:pt idx="249">
                  <c:v>980.07953156106396</c:v>
                </c:pt>
                <c:pt idx="250">
                  <c:v>981.73019588287195</c:v>
                </c:pt>
                <c:pt idx="251">
                  <c:v>983.36188349828205</c:v>
                </c:pt>
                <c:pt idx="252">
                  <c:v>984.97453889858798</c:v>
                </c:pt>
                <c:pt idx="253">
                  <c:v>986.56810688615201</c:v>
                </c:pt>
                <c:pt idx="254">
                  <c:v>988.14253254374</c:v>
                </c:pt>
                <c:pt idx="255">
                  <c:v>989.69776120387098</c:v>
                </c:pt>
                <c:pt idx="256">
                  <c:v>991.23373841815999</c:v>
                </c:pt>
                <c:pt idx="257">
                  <c:v>992.75040992669096</c:v>
                </c:pt>
                <c:pt idx="258">
                  <c:v>994.24772162741601</c:v>
                </c:pt>
                <c:pt idx="259">
                  <c:v>995.72561954560797</c:v>
                </c:pt>
                <c:pt idx="260">
                  <c:v>997.18404980337198</c:v>
                </c:pt>
                <c:pt idx="261">
                  <c:v>998.62295858923198</c:v>
                </c:pt>
                <c:pt idx="262">
                  <c:v>1000.04229212781</c:v>
                </c:pt>
                <c:pt idx="263">
                  <c:v>1001.4419966496</c:v>
                </c:pt>
                <c:pt idx="264">
                  <c:v>1002.8220183608601</c:v>
                </c:pt>
                <c:pt idx="265">
                  <c:v>1004.1823034136499</c:v>
                </c:pt>
                <c:pt idx="266">
                  <c:v>1005.52279787597</c:v>
                </c:pt>
                <c:pt idx="267">
                  <c:v>1006.84344770211</c:v>
                </c:pt>
                <c:pt idx="268">
                  <c:v>1008.14419870313</c:v>
                </c:pt>
                <c:pt idx="269">
                  <c:v>1009.42499651754</c:v>
                </c:pt>
                <c:pt idx="270">
                  <c:v>1010.6857865821599</c:v>
                </c:pt>
                <c:pt idx="271">
                  <c:v>1011.92651410323</c:v>
                </c:pt>
                <c:pt idx="272">
                  <c:v>1013.14712402771</c:v>
                </c:pt>
                <c:pt idx="273">
                  <c:v>1014.34756101482</c:v>
                </c:pt>
                <c:pt idx="274">
                  <c:v>1015.52776940787</c:v>
                </c:pt>
                <c:pt idx="275">
                  <c:v>1016.6876932063</c:v>
                </c:pt>
                <c:pt idx="276">
                  <c:v>1017.82727603802</c:v>
                </c:pt>
                <c:pt idx="277">
                  <c:v>1018.94646113212</c:v>
                </c:pt>
                <c:pt idx="278">
                  <c:v>1020.04519129173</c:v>
                </c:pt>
                <c:pt idx="279">
                  <c:v>1021.12340886739</c:v>
                </c:pt>
                <c:pt idx="280">
                  <c:v>1022.1810557305801</c:v>
                </c:pt>
                <c:pt idx="281">
                  <c:v>1023.21807324775</c:v>
                </c:pt>
                <c:pt idx="282">
                  <c:v>1024.2344022546099</c:v>
                </c:pt>
                <c:pt idx="283">
                  <c:v>1025.22998303084</c:v>
                </c:pt>
                <c:pt idx="284">
                  <c:v>1026.2047552752299</c:v>
                </c:pt>
                <c:pt idx="285">
                  <c:v>1027.15865808116</c:v>
                </c:pt>
                <c:pt idx="286">
                  <c:v>1028.0916299125499</c:v>
                </c:pt>
                <c:pt idx="287">
                  <c:v>1029.0036085802301</c:v>
                </c:pt>
                <c:pt idx="288">
                  <c:v>1029.89453121879</c:v>
                </c:pt>
                <c:pt idx="289">
                  <c:v>1030.7643342638501</c:v>
                </c:pt>
                <c:pt idx="290">
                  <c:v>1031.61295342988</c:v>
                </c:pt>
                <c:pt idx="291">
                  <c:v>1032.44032368843</c:v>
                </c:pt>
                <c:pt idx="292">
                  <c:v>1033.24637924698</c:v>
                </c:pt>
                <c:pt idx="293">
                  <c:v>1034.0310535282499</c:v>
                </c:pt>
                <c:pt idx="294">
                  <c:v>1034.79427915005</c:v>
                </c:pt>
                <c:pt idx="295">
                  <c:v>1035.5359879057601</c:v>
                </c:pt>
                <c:pt idx="296">
                  <c:v>1036.25611074528</c:v>
                </c:pt>
                <c:pt idx="297">
                  <c:v>1036.95457775672</c:v>
                </c:pt>
                <c:pt idx="298">
                  <c:v>1037.63131814854</c:v>
                </c:pt>
                <c:pt idx="299">
                  <c:v>1038.2862602324301</c:v>
                </c:pt>
                <c:pt idx="300">
                  <c:v>1038.91933140682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9A-4810-8B62-97DC127E8E18}"/>
            </c:ext>
          </c:extLst>
        </c:ser>
        <c:ser>
          <c:idx val="2"/>
          <c:order val="2"/>
          <c:tx>
            <c:strRef>
              <c:f>RES!$D$1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RES!$D$2:$D$302</c:f>
              <c:numCache>
                <c:formatCode>General</c:formatCode>
                <c:ptCount val="301"/>
                <c:pt idx="0">
                  <c:v>599.84573108840095</c:v>
                </c:pt>
                <c:pt idx="1">
                  <c:v>601.92824461123803</c:v>
                </c:pt>
                <c:pt idx="2">
                  <c:v>604.06300723322397</c:v>
                </c:pt>
                <c:pt idx="3">
                  <c:v>606.24783708301402</c:v>
                </c:pt>
                <c:pt idx="4">
                  <c:v>608.48062097410696</c:v>
                </c:pt>
                <c:pt idx="5">
                  <c:v>610.75931238175599</c:v>
                </c:pt>
                <c:pt idx="6">
                  <c:v>613.08192946809095</c:v>
                </c:pt>
                <c:pt idx="7">
                  <c:v>615.446553154767</c:v>
                </c:pt>
                <c:pt idx="8">
                  <c:v>617.85132524246001</c:v>
                </c:pt>
                <c:pt idx="9">
                  <c:v>620.29444657652698</c:v>
                </c:pt>
                <c:pt idx="10">
                  <c:v>622.77417525811302</c:v>
                </c:pt>
                <c:pt idx="11">
                  <c:v>625.28882490003798</c:v>
                </c:pt>
                <c:pt idx="12">
                  <c:v>627.83676292673897</c:v>
                </c:pt>
                <c:pt idx="13">
                  <c:v>630.41640891755696</c:v>
                </c:pt>
                <c:pt idx="14">
                  <c:v>633.026232992681</c:v>
                </c:pt>
                <c:pt idx="15">
                  <c:v>635.66475424101895</c:v>
                </c:pt>
                <c:pt idx="16">
                  <c:v>638.33053918928499</c:v>
                </c:pt>
                <c:pt idx="17">
                  <c:v>641.02220031160402</c:v>
                </c:pt>
                <c:pt idx="18">
                  <c:v>643.73839457888801</c:v>
                </c:pt>
                <c:pt idx="19">
                  <c:v>646.47782204731004</c:v>
                </c:pt>
                <c:pt idx="20">
                  <c:v>649.23922448511598</c:v>
                </c:pt>
                <c:pt idx="21">
                  <c:v>652.02138403710205</c:v>
                </c:pt>
                <c:pt idx="22">
                  <c:v>654.82312192601296</c:v>
                </c:pt>
                <c:pt idx="23">
                  <c:v>657.643297190167</c:v>
                </c:pt>
                <c:pt idx="24">
                  <c:v>660.48080545660105</c:v>
                </c:pt>
                <c:pt idx="25">
                  <c:v>663.33457774901296</c:v>
                </c:pt>
                <c:pt idx="26">
                  <c:v>666.20357932981995</c:v>
                </c:pt>
                <c:pt idx="27">
                  <c:v>669.08680857561399</c:v>
                </c:pt>
                <c:pt idx="28">
                  <c:v>671.98329588533602</c:v>
                </c:pt>
                <c:pt idx="29">
                  <c:v>674.89210262045799</c:v>
                </c:pt>
                <c:pt idx="30">
                  <c:v>677.81232007650601</c:v>
                </c:pt>
                <c:pt idx="31">
                  <c:v>680.74306848522497</c:v>
                </c:pt>
                <c:pt idx="32">
                  <c:v>683.68349604672198</c:v>
                </c:pt>
                <c:pt idx="33">
                  <c:v>686.63277799090599</c:v>
                </c:pt>
                <c:pt idx="34">
                  <c:v>689.59011566756101</c:v>
                </c:pt>
                <c:pt idx="35">
                  <c:v>692.55473566440105</c:v>
                </c:pt>
                <c:pt idx="36">
                  <c:v>695.52588895244105</c:v>
                </c:pt>
                <c:pt idx="37">
                  <c:v>698.50285005804801</c:v>
                </c:pt>
                <c:pt idx="38">
                  <c:v>701.484916261021</c:v>
                </c:pt>
                <c:pt idx="39">
                  <c:v>704.47140681808503</c:v>
                </c:pt>
                <c:pt idx="40">
                  <c:v>707.46166221115095</c:v>
                </c:pt>
                <c:pt idx="41">
                  <c:v>710.45504341974504</c:v>
                </c:pt>
                <c:pt idx="42">
                  <c:v>713.45093121698199</c:v>
                </c:pt>
                <c:pt idx="43">
                  <c:v>716.44872548848696</c:v>
                </c:pt>
                <c:pt idx="44">
                  <c:v>719.44784457367496</c:v>
                </c:pt>
                <c:pt idx="45">
                  <c:v>722.44772462879098</c:v>
                </c:pt>
                <c:pt idx="46">
                  <c:v>725.44781901114402</c:v>
                </c:pt>
                <c:pt idx="47">
                  <c:v>728.44759768395795</c:v>
                </c:pt>
                <c:pt idx="48">
                  <c:v>731.446546641297</c:v>
                </c:pt>
                <c:pt idx="49">
                  <c:v>734.44416735246898</c:v>
                </c:pt>
                <c:pt idx="50">
                  <c:v>737.43997622542599</c:v>
                </c:pt>
                <c:pt idx="51">
                  <c:v>740.43350408857998</c:v>
                </c:pt>
                <c:pt idx="52">
                  <c:v>743.42429569052399</c:v>
                </c:pt>
                <c:pt idx="53">
                  <c:v>746.41190921714599</c:v>
                </c:pt>
                <c:pt idx="54">
                  <c:v>749.39591582563105</c:v>
                </c:pt>
                <c:pt idx="55">
                  <c:v>752.37589919483605</c:v>
                </c:pt>
                <c:pt idx="56">
                  <c:v>755.35145509157405</c:v>
                </c:pt>
                <c:pt idx="57">
                  <c:v>758.32219095230801</c:v>
                </c:pt>
                <c:pt idx="58">
                  <c:v>761.28772547979099</c:v>
                </c:pt>
                <c:pt idx="59">
                  <c:v>764.24768825419903</c:v>
                </c:pt>
                <c:pt idx="60">
                  <c:v>767.20171935829296</c:v>
                </c:pt>
                <c:pt idx="61">
                  <c:v>770.14946901617395</c:v>
                </c:pt>
                <c:pt idx="62">
                  <c:v>773.09059724519705</c:v>
                </c:pt>
                <c:pt idx="63">
                  <c:v>776.02477352062294</c:v>
                </c:pt>
                <c:pt idx="64">
                  <c:v>778.951676452588</c:v>
                </c:pt>
                <c:pt idx="65">
                  <c:v>781.87099347498997</c:v>
                </c:pt>
                <c:pt idx="66">
                  <c:v>784.78242054589202</c:v>
                </c:pt>
                <c:pt idx="67">
                  <c:v>787.685661859059</c:v>
                </c:pt>
                <c:pt idx="68">
                  <c:v>790.58042956624399</c:v>
                </c:pt>
                <c:pt idx="69">
                  <c:v>793.46644350986605</c:v>
                </c:pt>
                <c:pt idx="70">
                  <c:v>796.34343096570001</c:v>
                </c:pt>
                <c:pt idx="71">
                  <c:v>799.21112639524904</c:v>
                </c:pt>
                <c:pt idx="72">
                  <c:v>802.06927120744501</c:v>
                </c:pt>
                <c:pt idx="73">
                  <c:v>804.91761352932997</c:v>
                </c:pt>
                <c:pt idx="74">
                  <c:v>807.75590798542703</c:v>
                </c:pt>
                <c:pt idx="75">
                  <c:v>810.58391548545399</c:v>
                </c:pt>
                <c:pt idx="76">
                  <c:v>813.40140302007705</c:v>
                </c:pt>
                <c:pt idx="77">
                  <c:v>816.20814346441398</c:v>
                </c:pt>
                <c:pt idx="78">
                  <c:v>819.00391538898998</c:v>
                </c:pt>
                <c:pt idx="79">
                  <c:v>821.78850287785394</c:v>
                </c:pt>
                <c:pt idx="80">
                  <c:v>824.56169535359197</c:v>
                </c:pt>
                <c:pt idx="81">
                  <c:v>827.32328740896196</c:v>
                </c:pt>
                <c:pt idx="82">
                  <c:v>830.07307864489303</c:v>
                </c:pt>
                <c:pt idx="83">
                  <c:v>832.810873514592</c:v>
                </c:pt>
                <c:pt idx="84">
                  <c:v>835.53648117351895</c:v>
                </c:pt>
                <c:pt idx="85">
                  <c:v>838.24971533498694</c:v>
                </c:pt>
                <c:pt idx="86">
                  <c:v>840.95039413115796</c:v>
                </c:pt>
                <c:pt idx="87">
                  <c:v>843.63833997921995</c:v>
                </c:pt>
                <c:pt idx="88">
                  <c:v>846.31337945251096</c:v>
                </c:pt>
                <c:pt idx="89">
                  <c:v>848.97534315639803</c:v>
                </c:pt>
                <c:pt idx="90">
                  <c:v>851.62406560870204</c:v>
                </c:pt>
                <c:pt idx="91">
                  <c:v>854.25938512446805</c:v>
                </c:pt>
                <c:pt idx="92">
                  <c:v>856.88114370490098</c:v>
                </c:pt>
                <c:pt idx="93">
                  <c:v>859.48918693027497</c:v>
                </c:pt>
                <c:pt idx="94">
                  <c:v>862.08336385664404</c:v>
                </c:pt>
                <c:pt idx="95">
                  <c:v>864.66352691618704</c:v>
                </c:pt>
                <c:pt idx="96">
                  <c:v>867.22953182101298</c:v>
                </c:pt>
                <c:pt idx="97">
                  <c:v>869.78123747027598</c:v>
                </c:pt>
                <c:pt idx="98">
                  <c:v>872.31850586044698</c:v>
                </c:pt>
                <c:pt idx="99">
                  <c:v>874.84120199858501</c:v>
                </c:pt>
                <c:pt idx="100">
                  <c:v>877.34919381847999</c:v>
                </c:pt>
                <c:pt idx="101">
                  <c:v>879.84235209952203</c:v>
                </c:pt>
                <c:pt idx="102">
                  <c:v>882.32055038816395</c:v>
                </c:pt>
                <c:pt idx="103">
                  <c:v>884.78366492186296</c:v>
                </c:pt>
                <c:pt idx="104">
                  <c:v>887.23157455536204</c:v>
                </c:pt>
                <c:pt idx="105">
                  <c:v>889.66416068921205</c:v>
                </c:pt>
                <c:pt idx="106">
                  <c:v>892.08130720041004</c:v>
                </c:pt>
                <c:pt idx="107">
                  <c:v>894.48290037505296</c:v>
                </c:pt>
                <c:pt idx="108">
                  <c:v>896.86882884290696</c:v>
                </c:pt>
                <c:pt idx="109">
                  <c:v>899.23898351378</c:v>
                </c:pt>
                <c:pt idx="110">
                  <c:v>901.59325751562301</c:v>
                </c:pt>
                <c:pt idx="111">
                  <c:v>903.93154613425304</c:v>
                </c:pt>
                <c:pt idx="112">
                  <c:v>906.25374675462604</c:v>
                </c:pt>
                <c:pt idx="113">
                  <c:v>908.55975880355197</c:v>
                </c:pt>
                <c:pt idx="114">
                  <c:v>910.84948369382096</c:v>
                </c:pt>
                <c:pt idx="115">
                  <c:v>913.12282476960399</c:v>
                </c:pt>
                <c:pt idx="116">
                  <c:v>915.37968725311305</c:v>
                </c:pt>
                <c:pt idx="117">
                  <c:v>917.61997819241196</c:v>
                </c:pt>
                <c:pt idx="118">
                  <c:v>919.84360641033902</c:v>
                </c:pt>
                <c:pt idx="119">
                  <c:v>922.05048245446596</c:v>
                </c:pt>
                <c:pt idx="120">
                  <c:v>924.24051854804202</c:v>
                </c:pt>
                <c:pt idx="121">
                  <c:v>926.41362854185695</c:v>
                </c:pt>
                <c:pt idx="122">
                  <c:v>928.56972786698498</c:v>
                </c:pt>
                <c:pt idx="123">
                  <c:v>930.70873348835596</c:v>
                </c:pt>
                <c:pt idx="124">
                  <c:v>932.83056385909094</c:v>
                </c:pt>
                <c:pt idx="125">
                  <c:v>934.93513887557901</c:v>
                </c:pt>
                <c:pt idx="126">
                  <c:v>937.02237983324403</c:v>
                </c:pt>
                <c:pt idx="127">
                  <c:v>939.09220938295596</c:v>
                </c:pt>
                <c:pt idx="128">
                  <c:v>941.14455148806496</c:v>
                </c:pt>
                <c:pt idx="129">
                  <c:v>943.17933138199805</c:v>
                </c:pt>
                <c:pt idx="130">
                  <c:v>945.19647552641902</c:v>
                </c:pt>
                <c:pt idx="131">
                  <c:v>947.19591156988702</c:v>
                </c:pt>
                <c:pt idx="132">
                  <c:v>949.17756830700603</c:v>
                </c:pt>
                <c:pt idx="133">
                  <c:v>951.14137563803695</c:v>
                </c:pt>
                <c:pt idx="134">
                  <c:v>953.08726452893302</c:v>
                </c:pt>
                <c:pt idx="135">
                  <c:v>955.01516697179397</c:v>
                </c:pt>
                <c:pt idx="136">
                  <c:v>956.92501594569796</c:v>
                </c:pt>
                <c:pt idx="137">
                  <c:v>958.81674537791298</c:v>
                </c:pt>
                <c:pt idx="138">
                  <c:v>960.69029010544796</c:v>
                </c:pt>
                <c:pt idx="139">
                  <c:v>962.54558583694302</c:v>
                </c:pt>
                <c:pt idx="140">
                  <c:v>964.38256911486701</c:v>
                </c:pt>
                <c:pt idx="141">
                  <c:v>966.20117727803199</c:v>
                </c:pt>
                <c:pt idx="142">
                  <c:v>968.00134842438194</c:v>
                </c:pt>
                <c:pt idx="143">
                  <c:v>969.78302137407195</c:v>
                </c:pt>
                <c:pt idx="144">
                  <c:v>971.54613563280805</c:v>
                </c:pt>
                <c:pt idx="145">
                  <c:v>973.290631355448</c:v>
                </c:pt>
                <c:pt idx="146">
                  <c:v>975.01644930985503</c:v>
                </c:pt>
                <c:pt idx="147">
                  <c:v>976.723530840987</c:v>
                </c:pt>
                <c:pt idx="148">
                  <c:v>978.41181783523598</c:v>
                </c:pt>
                <c:pt idx="149">
                  <c:v>980.08125268498497</c:v>
                </c:pt>
                <c:pt idx="150">
                  <c:v>981.73177825340895</c:v>
                </c:pt>
                <c:pt idx="151">
                  <c:v>983.36333783948498</c:v>
                </c:pt>
                <c:pt idx="152">
                  <c:v>984.97587514324005</c:v>
                </c:pt>
                <c:pt idx="153">
                  <c:v>986.56933423120495</c:v>
                </c:pt>
                <c:pt idx="154">
                  <c:v>988.14365950210401</c:v>
                </c:pt>
                <c:pt idx="155">
                  <c:v>989.69879565275403</c:v>
                </c:pt>
                <c:pt idx="156">
                  <c:v>991.23468764418396</c:v>
                </c:pt>
                <c:pt idx="157">
                  <c:v>992.75128066798595</c:v>
                </c:pt>
                <c:pt idx="158">
                  <c:v>994.24852011287896</c:v>
                </c:pt>
                <c:pt idx="159">
                  <c:v>995.72635153150804</c:v>
                </c:pt>
                <c:pt idx="160">
                  <c:v>997.18472060746899</c:v>
                </c:pt>
                <c:pt idx="161">
                  <c:v>998.62357312256495</c:v>
                </c:pt>
                <c:pt idx="162">
                  <c:v>1000.0428549243099</c:v>
                </c:pt>
                <c:pt idx="163">
                  <c:v>1001.44251189364</c:v>
                </c:pt>
                <c:pt idx="164">
                  <c:v>1002.82248991296</c:v>
                </c:pt>
                <c:pt idx="165">
                  <c:v>1004.1827348343</c:v>
                </c:pt>
                <c:pt idx="166">
                  <c:v>1005.5231924479</c:v>
                </c:pt>
                <c:pt idx="167">
                  <c:v>1006.8438084509</c:v>
                </c:pt>
                <c:pt idx="168">
                  <c:v>1008.14452841643</c:v>
                </c:pt>
                <c:pt idx="169">
                  <c:v>1009.42529776289</c:v>
                </c:pt>
                <c:pt idx="170">
                  <c:v>1010.68606172361</c:v>
                </c:pt>
                <c:pt idx="171">
                  <c:v>1011.92676531668</c:v>
                </c:pt>
                <c:pt idx="172">
                  <c:v>1013.14735331521</c:v>
                </c:pt>
                <c:pt idx="173">
                  <c:v>1014.34777021783</c:v>
                </c:pt>
                <c:pt idx="174">
                  <c:v>1015.52796021955</c:v>
                </c:pt>
                <c:pt idx="175">
                  <c:v>1016.6878671829199</c:v>
                </c:pt>
                <c:pt idx="176">
                  <c:v>1017.82743460953</c:v>
                </c:pt>
                <c:pt idx="177">
                  <c:v>1018.94660561194</c:v>
                </c:pt>
                <c:pt idx="178">
                  <c:v>1020.04532288582</c:v>
                </c:pt>
                <c:pt idx="179">
                  <c:v>1021.12352868266</c:v>
                </c:pt>
                <c:pt idx="180">
                  <c:v>1022.1811647826599</c:v>
                </c:pt>
                <c:pt idx="181">
                  <c:v>1023.21817246818</c:v>
                </c:pt>
                <c:pt idx="182">
                  <c:v>1024.23449249752</c:v>
                </c:pt>
                <c:pt idx="183">
                  <c:v>1025.2300650790901</c:v>
                </c:pt>
                <c:pt idx="184">
                  <c:v>1026.2048298461</c:v>
                </c:pt>
                <c:pt idx="185">
                  <c:v>1027.1587258315899</c:v>
                </c:pt>
                <c:pt idx="186">
                  <c:v>1028.0916914440299</c:v>
                </c:pt>
                <c:pt idx="187">
                  <c:v>1029.00366444326</c:v>
                </c:pt>
                <c:pt idx="188">
                  <c:v>1029.8945819170201</c:v>
                </c:pt>
                <c:pt idx="189">
                  <c:v>1030.76438025791</c:v>
                </c:pt>
                <c:pt idx="190">
                  <c:v>1031.61299514088</c:v>
                </c:pt>
                <c:pt idx="191">
                  <c:v>1032.44036150124</c:v>
                </c:pt>
                <c:pt idx="192">
                  <c:v>1033.24641351319</c:v>
                </c:pt>
                <c:pt idx="193">
                  <c:v>1034.0310845689301</c:v>
                </c:pt>
                <c:pt idx="194">
                  <c:v>1034.79430725831</c:v>
                </c:pt>
                <c:pt idx="195">
                  <c:v>1035.5360133490601</c:v>
                </c:pt>
                <c:pt idx="196">
                  <c:v>1036.25613376762</c:v>
                </c:pt>
                <c:pt idx="197">
                  <c:v>1036.9545985805601</c:v>
                </c:pt>
                <c:pt idx="198">
                  <c:v>1037.6313369766699</c:v>
                </c:pt>
                <c:pt idx="199">
                  <c:v>1038.2862772496401</c:v>
                </c:pt>
                <c:pt idx="200">
                  <c:v>1038.91934678138</c:v>
                </c:pt>
                <c:pt idx="201">
                  <c:v>1039.5304720261099</c:v>
                </c:pt>
                <c:pt idx="202">
                  <c:v>1040.11957849501</c:v>
                </c:pt>
                <c:pt idx="203">
                  <c:v>1040.68659074166</c:v>
                </c:pt>
                <c:pt idx="204">
                  <c:v>1041.2314323481701</c:v>
                </c:pt>
                <c:pt idx="205">
                  <c:v>1041.7540259120599</c:v>
                </c:pt>
                <c:pt idx="206">
                  <c:v>1042.25429303384</c:v>
                </c:pt>
                <c:pt idx="207">
                  <c:v>1042.73215430548</c:v>
                </c:pt>
                <c:pt idx="208">
                  <c:v>1043.1875292995001</c:v>
                </c:pt>
                <c:pt idx="209">
                  <c:v>1043.62033655906</c:v>
                </c:pt>
                <c:pt idx="210">
                  <c:v>1044.0304935887</c:v>
                </c:pt>
                <c:pt idx="211">
                  <c:v>1044.41791684603</c:v>
                </c:pt>
                <c:pt idx="212">
                  <c:v>1044.7825217342299</c:v>
                </c:pt>
                <c:pt idx="213">
                  <c:v>1045.1242225955</c:v>
                </c:pt>
                <c:pt idx="214">
                  <c:v>1045.4429327052901</c:v>
                </c:pt>
                <c:pt idx="215">
                  <c:v>1045.7385642675499</c:v>
                </c:pt>
                <c:pt idx="216">
                  <c:v>1046.01102841089</c:v>
                </c:pt>
                <c:pt idx="217">
                  <c:v>1046.2602351856699</c:v>
                </c:pt>
                <c:pt idx="218">
                  <c:v>1046.48609356211</c:v>
                </c:pt>
                <c:pt idx="219">
                  <c:v>1046.68851142931</c:v>
                </c:pt>
                <c:pt idx="220">
                  <c:v>1046.86739559545</c:v>
                </c:pt>
                <c:pt idx="221">
                  <c:v>1047.0226517888</c:v>
                </c:pt>
                <c:pt idx="222">
                  <c:v>1047.1541846600101</c:v>
                </c:pt>
                <c:pt idx="223">
                  <c:v>1047.2618977853101</c:v>
                </c:pt>
                <c:pt idx="224">
                  <c:v>1047.3456936708999</c:v>
                </c:pt>
                <c:pt idx="225">
                  <c:v>1047.4054737584099</c:v>
                </c:pt>
                <c:pt idx="226">
                  <c:v>1047.4411384315299</c:v>
                </c:pt>
                <c:pt idx="227">
                  <c:v>1047.4525870237901</c:v>
                </c:pt>
                <c:pt idx="228">
                  <c:v>1047.4397178274801</c:v>
                </c:pt>
                <c:pt idx="229">
                  <c:v>1047.4024281038401</c:v>
                </c:pt>
                <c:pt idx="230">
                  <c:v>1047.3406140944501</c:v>
                </c:pt>
                <c:pt idx="231">
                  <c:v>1047.25417103379</c:v>
                </c:pt>
                <c:pt idx="232">
                  <c:v>1047.1429931631901</c:v>
                </c:pt>
                <c:pt idx="233">
                  <c:v>1047.0069737459701</c:v>
                </c:pt>
                <c:pt idx="234">
                  <c:v>1046.8460050839201</c:v>
                </c:pt>
                <c:pt idx="235">
                  <c:v>1046.6599785351</c:v>
                </c:pt>
                <c:pt idx="236">
                  <c:v>1046.44878453301</c:v>
                </c:pt>
                <c:pt idx="237">
                  <c:v>1046.2123126071101</c:v>
                </c:pt>
                <c:pt idx="238">
                  <c:v>1045.9504514047001</c:v>
                </c:pt>
                <c:pt idx="239">
                  <c:v>1045.6630887142901</c:v>
                </c:pt>
                <c:pt idx="240">
                  <c:v>1045.35011149036</c:v>
                </c:pt>
                <c:pt idx="241">
                  <c:v>1045.01140587952</c:v>
                </c:pt>
                <c:pt idx="242">
                  <c:v>1044.6468572482299</c:v>
                </c:pt>
                <c:pt idx="243">
                  <c:v>1044.2563502119799</c:v>
                </c:pt>
                <c:pt idx="244">
                  <c:v>1043.83976866594</c:v>
                </c:pt>
                <c:pt idx="245">
                  <c:v>1043.3969958172499</c:v>
                </c:pt>
                <c:pt idx="246">
                  <c:v>1042.9279142186899</c:v>
                </c:pt>
                <c:pt idx="247">
                  <c:v>1042.43240580412</c:v>
                </c:pt>
                <c:pt idx="248">
                  <c:v>1041.9103519253399</c:v>
                </c:pt>
                <c:pt idx="249">
                  <c:v>1041.36163339065</c:v>
                </c:pt>
                <c:pt idx="250">
                  <c:v>1040.7861305050301</c:v>
                </c:pt>
                <c:pt idx="251">
                  <c:v>1040.18372311189</c:v>
                </c:pt>
                <c:pt idx="252">
                  <c:v>1039.5542906365699</c:v>
                </c:pt>
                <c:pt idx="253">
                  <c:v>1038.8977121314299</c:v>
                </c:pt>
                <c:pt idx="254">
                  <c:v>1038.2138663227199</c:v>
                </c:pt>
                <c:pt idx="255">
                  <c:v>1037.5026316590399</c:v>
                </c:pt>
                <c:pt idx="256">
                  <c:v>1036.76388636161</c:v>
                </c:pt>
                <c:pt idx="257">
                  <c:v>1035.99750847625</c:v>
                </c:pt>
                <c:pt idx="258">
                  <c:v>1035.20337592704</c:v>
                </c:pt>
                <c:pt idx="259">
                  <c:v>1034.3813665718301</c:v>
                </c:pt>
                <c:pt idx="260">
                  <c:v>1033.5313582593999</c:v>
                </c:pt>
                <c:pt idx="261">
                  <c:v>1032.6532288885501</c:v>
                </c:pt>
                <c:pt idx="262">
                  <c:v>1031.7468564687799</c:v>
                </c:pt>
                <c:pt idx="263">
                  <c:v>1030.81211918292</c:v>
                </c:pt>
                <c:pt idx="264">
                  <c:v>1029.8488954514601</c:v>
                </c:pt>
                <c:pt idx="265">
                  <c:v>1028.8570639987399</c:v>
                </c:pt>
                <c:pt idx="266">
                  <c:v>1027.83650392087</c:v>
                </c:pt>
                <c:pt idx="267">
                  <c:v>1026.78709475554</c:v>
                </c:pt>
                <c:pt idx="268">
                  <c:v>1025.70871655357</c:v>
                </c:pt>
                <c:pt idx="269">
                  <c:v>1024.6012499523299</c:v>
                </c:pt>
                <c:pt idx="270">
                  <c:v>1023.46457625089</c:v>
                </c:pt>
                <c:pt idx="271">
                  <c:v>1022.29857748702</c:v>
                </c:pt>
                <c:pt idx="272">
                  <c:v>1021.1031365159999</c:v>
                </c:pt>
                <c:pt idx="273">
                  <c:v>1019.87813709119</c:v>
                </c:pt>
                <c:pt idx="274">
                  <c:v>1018.6234639463599</c:v>
                </c:pt>
                <c:pt idx="275">
                  <c:v>1017.33900287987</c:v>
                </c:pt>
                <c:pt idx="276">
                  <c:v>1016.02464084051</c:v>
                </c:pt>
                <c:pt idx="277">
                  <c:v>1014.68026601518</c:v>
                </c:pt>
                <c:pt idx="278">
                  <c:v>1013.30576791826</c:v>
                </c:pt>
                <c:pt idx="279">
                  <c:v>1011.90103748263</c:v>
                </c:pt>
                <c:pt idx="280">
                  <c:v>1010.46596715251</c:v>
                </c:pt>
                <c:pt idx="281">
                  <c:v>1009.00045097788</c:v>
                </c:pt>
                <c:pt idx="282">
                  <c:v>1007.50438471053</c:v>
                </c:pt>
                <c:pt idx="283">
                  <c:v>1005.97766590182</c:v>
                </c:pt>
                <c:pt idx="284">
                  <c:v>1004.42019400196</c:v>
                </c:pt>
                <c:pt idx="285">
                  <c:v>1002.83187046084</c:v>
                </c:pt>
                <c:pt idx="286">
                  <c:v>1001.21259883044</c:v>
                </c:pt>
                <c:pt idx="287">
                  <c:v>999.56228486867406</c:v>
                </c:pt>
                <c:pt idx="288">
                  <c:v>997.88083664472799</c:v>
                </c:pt>
                <c:pt idx="289">
                  <c:v>996.16816464577198</c:v>
                </c:pt>
                <c:pt idx="290">
                  <c:v>994.42418188505303</c:v>
                </c:pt>
                <c:pt idx="291">
                  <c:v>992.64880401130097</c:v>
                </c:pt>
                <c:pt idx="292">
                  <c:v>990.84194941940098</c:v>
                </c:pt>
                <c:pt idx="293">
                  <c:v>989.00353936228305</c:v>
                </c:pt>
                <c:pt idx="294">
                  <c:v>987.133498063969</c:v>
                </c:pt>
                <c:pt idx="295">
                  <c:v>985.231752833722</c:v>
                </c:pt>
                <c:pt idx="296">
                  <c:v>983.29823418123704</c:v>
                </c:pt>
                <c:pt idx="297">
                  <c:v>981.33287593280397</c:v>
                </c:pt>
                <c:pt idx="298">
                  <c:v>979.33561534838998</c:v>
                </c:pt>
                <c:pt idx="299">
                  <c:v>977.30639323954995</c:v>
                </c:pt>
                <c:pt idx="300">
                  <c:v>975.24515408810896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9A-4810-8B62-97DC127E8E18}"/>
            </c:ext>
          </c:extLst>
        </c:ser>
        <c:ser>
          <c:idx val="3"/>
          <c:order val="3"/>
          <c:tx>
            <c:strRef>
              <c:f>RES!$E$1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RES!$E$2:$E$302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144.340549060336</c:v>
                </c:pt>
                <c:pt idx="2">
                  <c:v>145.38372788119199</c:v>
                </c:pt>
                <c:pt idx="3">
                  <c:v>146.47373138841101</c:v>
                </c:pt>
                <c:pt idx="4">
                  <c:v>147.61123689248001</c:v>
                </c:pt>
                <c:pt idx="5">
                  <c:v>148.79691982781799</c:v>
                </c:pt>
                <c:pt idx="6">
                  <c:v>150.03145342278401</c:v>
                </c:pt>
                <c:pt idx="7">
                  <c:v>151.315508359342</c:v>
                </c:pt>
                <c:pt idx="8">
                  <c:v>152.64975242220299</c:v>
                </c:pt>
                <c:pt idx="9">
                  <c:v>154.034850137288</c:v>
                </c:pt>
                <c:pt idx="10">
                  <c:v>155.47146239936299</c:v>
                </c:pt>
                <c:pt idx="11">
                  <c:v>156.96024608870599</c:v>
                </c:pt>
                <c:pt idx="12">
                  <c:v>158.50185367667601</c:v>
                </c:pt>
                <c:pt idx="13">
                  <c:v>160.096932820067</c:v>
                </c:pt>
                <c:pt idx="14">
                  <c:v>161.74612594414299</c:v>
                </c:pt>
                <c:pt idx="15">
                  <c:v>163.45006981425701</c:v>
                </c:pt>
                <c:pt idx="16">
                  <c:v>165.20939509598199</c:v>
                </c:pt>
                <c:pt idx="17">
                  <c:v>167.024725903698</c:v>
                </c:pt>
                <c:pt idx="18">
                  <c:v>168.89667933758099</c:v>
                </c:pt>
                <c:pt idx="19">
                  <c:v>170.82586500897099</c:v>
                </c:pt>
                <c:pt idx="20">
                  <c:v>172.81288455412599</c:v>
                </c:pt>
                <c:pt idx="21">
                  <c:v>174.85833113635599</c:v>
                </c:pt>
                <c:pt idx="22">
                  <c:v>176.962788936594</c:v>
                </c:pt>
                <c:pt idx="23">
                  <c:v>179.126832632451</c:v>
                </c:pt>
                <c:pt idx="24">
                  <c:v>181.35102686584301</c:v>
                </c:pt>
                <c:pt idx="25">
                  <c:v>183.63592569930699</c:v>
                </c:pt>
                <c:pt idx="26">
                  <c:v>185.98207206113301</c:v>
                </c:pt>
                <c:pt idx="27">
                  <c:v>188.389997179489</c:v>
                </c:pt>
                <c:pt idx="28">
                  <c:v>190.86022000572299</c:v>
                </c:pt>
                <c:pt idx="29">
                  <c:v>193.39324662707699</c:v>
                </c:pt>
                <c:pt idx="30">
                  <c:v>195.98956966907599</c:v>
                </c:pt>
                <c:pt idx="31">
                  <c:v>198.64966768786499</c:v>
                </c:pt>
                <c:pt idx="32">
                  <c:v>201.37400455284299</c:v>
                </c:pt>
                <c:pt idx="33">
                  <c:v>204.163028819939</c:v>
                </c:pt>
                <c:pt idx="34">
                  <c:v>207.01717309594301</c:v>
                </c:pt>
                <c:pt idx="35">
                  <c:v>209.936853394314</c:v>
                </c:pt>
                <c:pt idx="36">
                  <c:v>212.92246848295099</c:v>
                </c:pt>
                <c:pt idx="37">
                  <c:v>215.97439922444599</c:v>
                </c:pt>
                <c:pt idx="38">
                  <c:v>219.093007909356</c:v>
                </c:pt>
                <c:pt idx="39">
                  <c:v>222.278637583115</c:v>
                </c:pt>
                <c:pt idx="40">
                  <c:v>225.53161136721201</c:v>
                </c:pt>
                <c:pt idx="41">
                  <c:v>228.85223177531699</c:v>
                </c:pt>
                <c:pt idx="42">
                  <c:v>232.240780025086</c:v>
                </c:pt>
                <c:pt idx="43">
                  <c:v>235.697515346416</c:v>
                </c:pt>
                <c:pt idx="44">
                  <c:v>239.222674286955</c:v>
                </c:pt>
                <c:pt idx="45">
                  <c:v>242.816470015731</c:v>
                </c:pt>
                <c:pt idx="46">
                  <c:v>246.47909162580299</c:v>
                </c:pt>
                <c:pt idx="47">
                  <c:v>250.21070343687001</c:v>
                </c:pt>
                <c:pt idx="48">
                  <c:v>254.01144429884201</c:v>
                </c:pt>
                <c:pt idx="49">
                  <c:v>257.88142689739402</c:v>
                </c:pt>
                <c:pt idx="50">
                  <c:v>261.82073706258501</c:v>
                </c:pt>
                <c:pt idx="51">
                  <c:v>265.82943308165198</c:v>
                </c:pt>
                <c:pt idx="52">
                  <c:v>269.90754501715401</c:v>
                </c:pt>
                <c:pt idx="53">
                  <c:v>274.05507403164199</c:v>
                </c:pt>
                <c:pt idx="54">
                  <c:v>278.271991720112</c:v>
                </c:pt>
                <c:pt idx="55">
                  <c:v>282.55823945150502</c:v>
                </c:pt>
                <c:pt idx="56">
                  <c:v>286.91372772056502</c:v>
                </c:pt>
                <c:pt idx="57">
                  <c:v>291.33833551140202</c:v>
                </c:pt>
                <c:pt idx="58">
                  <c:v>295.83190967413202</c:v>
                </c:pt>
                <c:pt idx="59">
                  <c:v>300.39426431599901</c:v>
                </c:pt>
                <c:pt idx="60">
                  <c:v>305.02518020840699</c:v>
                </c:pt>
                <c:pt idx="61">
                  <c:v>309.72440421132001</c:v>
                </c:pt>
                <c:pt idx="62">
                  <c:v>314.491648716501</c:v>
                </c:pt>
                <c:pt idx="63">
                  <c:v>319.32659111109001</c:v>
                </c:pt>
                <c:pt idx="64">
                  <c:v>324.22887326301799</c:v>
                </c:pt>
                <c:pt idx="65">
                  <c:v>329.19810102978198</c:v>
                </c:pt>
                <c:pt idx="66">
                  <c:v>334.23384379210802</c:v>
                </c:pt>
                <c:pt idx="67">
                  <c:v>339.33563401401699</c:v>
                </c:pt>
                <c:pt idx="68">
                  <c:v>344.50296683084503</c:v>
                </c:pt>
                <c:pt idx="69">
                  <c:v>349.735299666706</c:v>
                </c:pt>
                <c:pt idx="70">
                  <c:v>355.03205188294601</c:v>
                </c:pt>
                <c:pt idx="71">
                  <c:v>360.39260445905001</c:v>
                </c:pt>
                <c:pt idx="72">
                  <c:v>365.81629970750902</c:v>
                </c:pt>
                <c:pt idx="73">
                  <c:v>371.30244102408301</c:v>
                </c:pt>
                <c:pt idx="74">
                  <c:v>376.85029267488898</c:v>
                </c:pt>
                <c:pt idx="75">
                  <c:v>382.45907962170702</c:v>
                </c:pt>
                <c:pt idx="76">
                  <c:v>388.12798738685001</c:v>
                </c:pt>
                <c:pt idx="77">
                  <c:v>393.85616195890901</c:v>
                </c:pt>
                <c:pt idx="78">
                  <c:v>399.64270974062401</c:v>
                </c:pt>
                <c:pt idx="79">
                  <c:v>405.48669754007602</c:v>
                </c:pt>
                <c:pt idx="80">
                  <c:v>411.387152606359</c:v>
                </c:pt>
                <c:pt idx="81">
                  <c:v>417.343062710776</c:v>
                </c:pt>
                <c:pt idx="82">
                  <c:v>423.35337627458398</c:v>
                </c:pt>
                <c:pt idx="83">
                  <c:v>429.41700254420198</c:v>
                </c:pt>
                <c:pt idx="84">
                  <c:v>435.53281181472602</c:v>
                </c:pt>
                <c:pt idx="85">
                  <c:v>441.69963570250701</c:v>
                </c:pt>
                <c:pt idx="86">
                  <c:v>447.91626746745698</c:v>
                </c:pt>
                <c:pt idx="87">
                  <c:v>454.18146238564901</c:v>
                </c:pt>
                <c:pt idx="88">
                  <c:v>460.49393817267799</c:v>
                </c:pt>
                <c:pt idx="89">
                  <c:v>466.852375458143</c:v>
                </c:pt>
                <c:pt idx="90">
                  <c:v>473.25541831150599</c:v>
                </c:pt>
                <c:pt idx="91">
                  <c:v>479.701674819456</c:v>
                </c:pt>
                <c:pt idx="92">
                  <c:v>486.18971771481398</c:v>
                </c:pt>
                <c:pt idx="93">
                  <c:v>492.71808505686499</c:v>
                </c:pt>
                <c:pt idx="94">
                  <c:v>499.28528096290302</c:v>
                </c:pt>
                <c:pt idx="95">
                  <c:v>505.88977639064399</c:v>
                </c:pt>
                <c:pt idx="96">
                  <c:v>512.53000997102595</c:v>
                </c:pt>
                <c:pt idx="97">
                  <c:v>519.20438889079298</c:v>
                </c:pt>
                <c:pt idx="98">
                  <c:v>525.91128982412999</c:v>
                </c:pt>
                <c:pt idx="99">
                  <c:v>532.64905991247895</c:v>
                </c:pt>
                <c:pt idx="100">
                  <c:v>539.41601779153996</c:v>
                </c:pt>
                <c:pt idx="101">
                  <c:v>546.21045466431497</c:v>
                </c:pt>
                <c:pt idx="102">
                  <c:v>553.03063541895006</c:v>
                </c:pt>
                <c:pt idx="103">
                  <c:v>559.87479978995805</c:v>
                </c:pt>
                <c:pt idx="104">
                  <c:v>566.74116356131503</c:v>
                </c:pt>
                <c:pt idx="105">
                  <c:v>573.62791980977295</c:v>
                </c:pt>
                <c:pt idx="106">
                  <c:v>580.53324018660498</c:v>
                </c:pt>
                <c:pt idx="107">
                  <c:v>587.45527623589396</c:v>
                </c:pt>
                <c:pt idx="108">
                  <c:v>594.39216074733497</c:v>
                </c:pt>
                <c:pt idx="109">
                  <c:v>601.34200914142798</c:v>
                </c:pt>
                <c:pt idx="110">
                  <c:v>608.30292088480098</c:v>
                </c:pt>
                <c:pt idx="111">
                  <c:v>615.27298093333195</c:v>
                </c:pt>
                <c:pt idx="112">
                  <c:v>622.25026120059397</c:v>
                </c:pt>
                <c:pt idx="113">
                  <c:v>629.23282204909594</c:v>
                </c:pt>
                <c:pt idx="114">
                  <c:v>636.21871380166294</c:v>
                </c:pt>
                <c:pt idx="115">
                  <c:v>643.20597827025802</c:v>
                </c:pt>
                <c:pt idx="116">
                  <c:v>650.19265029942403</c:v>
                </c:pt>
                <c:pt idx="117">
                  <c:v>657.17675932150598</c:v>
                </c:pt>
                <c:pt idx="118">
                  <c:v>664.15633092070698</c:v>
                </c:pt>
                <c:pt idx="119">
                  <c:v>671.12938840301001</c:v>
                </c:pt>
                <c:pt idx="120">
                  <c:v>678.09395436894602</c:v>
                </c:pt>
                <c:pt idx="121">
                  <c:v>685.04805228612702</c:v>
                </c:pt>
                <c:pt idx="122">
                  <c:v>691.98970805848205</c:v>
                </c:pt>
                <c:pt idx="123">
                  <c:v>698.916951589066</c:v>
                </c:pt>
                <c:pt idx="124">
                  <c:v>705.82781833333104</c:v>
                </c:pt>
                <c:pt idx="125">
                  <c:v>712.72035083974299</c:v>
                </c:pt>
                <c:pt idx="126">
                  <c:v>719.59260027462506</c:v>
                </c:pt>
                <c:pt idx="127">
                  <c:v>726.44262792812697</c:v>
                </c:pt>
                <c:pt idx="128">
                  <c:v>733.26850669827104</c:v>
                </c:pt>
                <c:pt idx="129">
                  <c:v>740.06832255000802</c:v>
                </c:pt>
                <c:pt idx="130">
                  <c:v>746.84017594632803</c:v>
                </c:pt>
                <c:pt idx="131">
                  <c:v>753.58218324844904</c:v>
                </c:pt>
                <c:pt idx="132">
                  <c:v>760.29247808223897</c:v>
                </c:pt>
                <c:pt idx="133">
                  <c:v>766.96921266804702</c:v>
                </c:pt>
                <c:pt idx="134">
                  <c:v>773.61055911122196</c:v>
                </c:pt>
                <c:pt idx="135">
                  <c:v>780.21471065066805</c:v>
                </c:pt>
                <c:pt idx="136">
                  <c:v>786.77988286289997</c:v>
                </c:pt>
                <c:pt idx="137">
                  <c:v>793.30431481915002</c:v>
                </c:pt>
                <c:pt idx="138">
                  <c:v>799.78627019317696</c:v>
                </c:pt>
                <c:pt idx="139">
                  <c:v>806.22403831757595</c:v>
                </c:pt>
                <c:pt idx="140">
                  <c:v>812.615935186466</c:v>
                </c:pt>
                <c:pt idx="141">
                  <c:v>818.96030440259995</c:v>
                </c:pt>
                <c:pt idx="142">
                  <c:v>825.25551806705403</c:v>
                </c:pt>
                <c:pt idx="143">
                  <c:v>831.49997760978601</c:v>
                </c:pt>
                <c:pt idx="144">
                  <c:v>837.69211455951199</c:v>
                </c:pt>
                <c:pt idx="145">
                  <c:v>843.83039125149105</c:v>
                </c:pt>
                <c:pt idx="146">
                  <c:v>849.91330147194003</c:v>
                </c:pt>
                <c:pt idx="147">
                  <c:v>855.93937103799306</c:v>
                </c:pt>
                <c:pt idx="148">
                  <c:v>861.90715831222599</c:v>
                </c:pt>
                <c:pt idx="149">
                  <c:v>867.81525465096797</c:v>
                </c:pt>
                <c:pt idx="150">
                  <c:v>873.66228478575204</c:v>
                </c:pt>
                <c:pt idx="151">
                  <c:v>879.44690713742102</c:v>
                </c:pt>
                <c:pt idx="152">
                  <c:v>885.16781406258497</c:v>
                </c:pt>
                <c:pt idx="153">
                  <c:v>890.82373203225802</c:v>
                </c:pt>
                <c:pt idx="154">
                  <c:v>896.41342174267004</c:v>
                </c:pt>
                <c:pt idx="155">
                  <c:v>901.93567815842596</c:v>
                </c:pt>
                <c:pt idx="156">
                  <c:v>907.38933048830995</c:v>
                </c:pt>
                <c:pt idx="157">
                  <c:v>912.77324209420703</c:v>
                </c:pt>
                <c:pt idx="158">
                  <c:v>918.08631033376003</c:v>
                </c:pt>
                <c:pt idx="159">
                  <c:v>923.32746633752902</c:v>
                </c:pt>
                <c:pt idx="160">
                  <c:v>928.49567472156696</c:v>
                </c:pt>
                <c:pt idx="161">
                  <c:v>933.58993323644802</c:v>
                </c:pt>
                <c:pt idx="162">
                  <c:v>938.60927235396503</c:v>
                </c:pt>
                <c:pt idx="163">
                  <c:v>943.55275479279805</c:v>
                </c:pt>
                <c:pt idx="164">
                  <c:v>948.41947498460399</c:v>
                </c:pt>
                <c:pt idx="165">
                  <c:v>953.208558482115</c:v>
                </c:pt>
                <c:pt idx="166">
                  <c:v>957.91916131093205</c:v>
                </c:pt>
                <c:pt idx="167">
                  <c:v>962.55046926679904</c:v>
                </c:pt>
                <c:pt idx="168">
                  <c:v>967.10169716029998</c:v>
                </c:pt>
                <c:pt idx="169">
                  <c:v>971.57208801096795</c:v>
                </c:pt>
                <c:pt idx="170">
                  <c:v>975.96091219291702</c:v>
                </c:pt>
                <c:pt idx="171">
                  <c:v>980.26746653420696</c:v>
                </c:pt>
                <c:pt idx="172">
                  <c:v>984.49107337220903</c:v>
                </c:pt>
                <c:pt idx="173">
                  <c:v>988.63107956733404</c:v>
                </c:pt>
                <c:pt idx="174">
                  <c:v>992.68685547757002</c:v>
                </c:pt>
                <c:pt idx="175">
                  <c:v>996.65779389629802</c:v>
                </c:pt>
                <c:pt idx="176">
                  <c:v>1000.54330895598</c:v>
                </c:pt>
                <c:pt idx="177">
                  <c:v>1004.34283500032</c:v>
                </c:pt>
                <c:pt idx="178">
                  <c:v>1008.05582542754</c:v>
                </c:pt>
                <c:pt idx="179">
                  <c:v>1011.6817515075001</c:v>
                </c:pt>
                <c:pt idx="180">
                  <c:v>1015.22010117548</c:v>
                </c:pt>
                <c:pt idx="181">
                  <c:v>1018.67037780525</c:v>
                </c:pt>
                <c:pt idx="182">
                  <c:v>1022.03209896439</c:v>
                </c:pt>
                <c:pt idx="183">
                  <c:v>1025.30479515465</c:v>
                </c:pt>
                <c:pt idx="184">
                  <c:v>1028.4880085402001</c:v>
                </c:pt>
                <c:pt idx="185">
                  <c:v>1031.58129166669</c:v>
                </c:pt>
                <c:pt idx="186">
                  <c:v>1034.58420617398</c:v>
                </c:pt>
                <c:pt idx="187">
                  <c:v>1037.4963215054599</c:v>
                </c:pt>
                <c:pt idx="188">
                  <c:v>1040.3172136169601</c:v>
                </c:pt>
                <c:pt idx="189">
                  <c:v>1043.0464636880299</c:v>
                </c:pt>
                <c:pt idx="190">
                  <c:v>1045.68365683865</c:v>
                </c:pt>
                <c:pt idx="191">
                  <c:v>1048.22838085431</c:v>
                </c:pt>
                <c:pt idx="192">
                  <c:v>1050.6802249222801</c:v>
                </c:pt>
                <c:pt idx="193">
                  <c:v>1053.03877838214</c:v>
                </c:pt>
                <c:pt idx="194">
                  <c:v>1055.3036294935</c:v>
                </c:pt>
                <c:pt idx="195">
                  <c:v>1057.4743642237599</c:v>
                </c:pt>
                <c:pt idx="196">
                  <c:v>1059.5505650589701</c:v>
                </c:pt>
                <c:pt idx="197">
                  <c:v>1061.5318098406501</c:v>
                </c:pt>
                <c:pt idx="198">
                  <c:v>1063.41767063156</c:v>
                </c:pt>
                <c:pt idx="199">
                  <c:v>1065.20771261341</c:v>
                </c:pt>
                <c:pt idx="200">
                  <c:v>1066.9014930193</c:v>
                </c:pt>
                <c:pt idx="201">
                  <c:v>1068.4985601040501</c:v>
                </c:pt>
                <c:pt idx="202">
                  <c:v>1069.9984521551801</c:v>
                </c:pt>
                <c:pt idx="203">
                  <c:v>1071.4006965476999</c:v>
                </c:pt>
                <c:pt idx="204">
                  <c:v>1072.7048088454801</c:v>
                </c:pt>
                <c:pt idx="205">
                  <c:v>1073.91029195228</c:v>
                </c:pt>
                <c:pt idx="206">
                  <c:v>1075.01663531543</c:v>
                </c:pt>
                <c:pt idx="207">
                  <c:v>1076.0233141850999</c:v>
                </c:pt>
                <c:pt idx="208">
                  <c:v>1076.9297889321799</c:v>
                </c:pt>
                <c:pt idx="209">
                  <c:v>1077.7355044277899</c:v>
                </c:pt>
                <c:pt idx="210">
                  <c:v>1078.43988948741</c:v>
                </c:pt>
                <c:pt idx="211">
                  <c:v>1079.0423563827001</c:v>
                </c:pt>
                <c:pt idx="212">
                  <c:v>1079.5423004240099</c:v>
                </c:pt>
                <c:pt idx="213">
                  <c:v>1079.9390996166201</c:v>
                </c:pt>
                <c:pt idx="214">
                  <c:v>1080.23211439388</c:v>
                </c:pt>
                <c:pt idx="215">
                  <c:v>1080.4206874300601</c:v>
                </c:pt>
                <c:pt idx="216">
                  <c:v>1080.50414353628</c:v>
                </c:pt>
                <c:pt idx="217">
                  <c:v>1080.4817896423499</c:v>
                </c:pt>
                <c:pt idx="218">
                  <c:v>1080.35291486761</c:v>
                </c:pt>
                <c:pt idx="219">
                  <c:v>1080.11679068391</c:v>
                </c:pt>
                <c:pt idx="220">
                  <c:v>1079.77267117368</c:v>
                </c:pt>
                <c:pt idx="221">
                  <c:v>1079.3197933860199</c:v>
                </c:pt>
                <c:pt idx="222">
                  <c:v>1078.7573777939599</c:v>
                </c:pt>
                <c:pt idx="223">
                  <c:v>1078.0846288555699</c:v>
                </c:pt>
                <c:pt idx="224">
                  <c:v>1077.3007356819801</c:v>
                </c:pt>
                <c:pt idx="225">
                  <c:v>1076.4048728150101</c:v>
                </c:pt>
                <c:pt idx="226">
                  <c:v>1075.39620111714</c:v>
                </c:pt>
                <c:pt idx="227">
                  <c:v>1074.2738687764099</c:v>
                </c:pt>
                <c:pt idx="228">
                  <c:v>1073.0370124288499</c:v>
                </c:pt>
                <c:pt idx="229">
                  <c:v>1071.6847584007101</c:v>
                </c:pt>
                <c:pt idx="230">
                  <c:v>1070.21622407272</c:v>
                </c:pt>
                <c:pt idx="231">
                  <c:v>1068.6305193685801</c:v>
                </c:pt>
                <c:pt idx="232">
                  <c:v>1066.92674836933</c:v>
                </c:pt>
                <c:pt idx="233">
                  <c:v>1065.1040110553699</c:v>
                </c:pt>
                <c:pt idx="234">
                  <c:v>1063.16140517756</c:v>
                </c:pt>
                <c:pt idx="235">
                  <c:v>1061.0980282584201</c:v>
                </c:pt>
                <c:pt idx="236">
                  <c:v>1058.9129797243399</c:v>
                </c:pt>
                <c:pt idx="237">
                  <c:v>1056.6053631692901</c:v>
                </c:pt>
                <c:pt idx="238">
                  <c:v>1054.1742887502</c:v>
                </c:pt>
                <c:pt idx="239">
                  <c:v>1051.6188757136799</c:v>
                </c:pt>
                <c:pt idx="240">
                  <c:v>1048.9382550535599</c:v>
                </c:pt>
                <c:pt idx="241">
                  <c:v>1046.13157229799</c:v>
                </c:pt>
                <c:pt idx="242">
                  <c:v>1043.19799042457</c:v>
                </c:pt>
                <c:pt idx="243">
                  <c:v>1040.13669290137</c:v>
                </c:pt>
                <c:pt idx="244">
                  <c:v>1036.9468868511201</c:v>
                </c:pt>
                <c:pt idx="245">
                  <c:v>1033.62780633528</c:v>
                </c:pt>
                <c:pt idx="246">
                  <c:v>1030.1787157541901</c:v>
                </c:pt>
                <c:pt idx="247">
                  <c:v>1026.5989133585399</c:v>
                </c:pt>
                <c:pt idx="248">
                  <c:v>1022.8877348671</c:v>
                </c:pt>
                <c:pt idx="249">
                  <c:v>1019.04455718463</c:v>
                </c:pt>
                <c:pt idx="250">
                  <c:v>1015.06880221325</c:v>
                </c:pt>
                <c:pt idx="251">
                  <c:v>1010.9599407499099</c:v>
                </c:pt>
                <c:pt idx="252">
                  <c:v>1006.71749646142</c:v>
                </c:pt>
                <c:pt idx="253">
                  <c:v>1002.3410499283</c:v>
                </c:pt>
                <c:pt idx="254">
                  <c:v>997.83024274721004</c:v>
                </c:pt>
                <c:pt idx="255">
                  <c:v>993.18478168141496</c:v>
                </c:pt>
                <c:pt idx="256">
                  <c:v>988.40444284762896</c:v>
                </c:pt>
                <c:pt idx="257">
                  <c:v>983.48907592678995</c:v>
                </c:pt>
                <c:pt idx="258">
                  <c:v>978.43860838554804</c:v>
                </c:pt>
                <c:pt idx="259">
                  <c:v>973.25304969434796</c:v>
                </c:pt>
                <c:pt idx="260">
                  <c:v>967.93249552724603</c:v>
                </c:pt>
                <c:pt idx="261">
                  <c:v>962.47713192779304</c:v>
                </c:pt>
                <c:pt idx="262">
                  <c:v>956.88723942459603</c:v>
                </c:pt>
                <c:pt idx="263">
                  <c:v>951.16319707946798</c:v>
                </c:pt>
                <c:pt idx="264">
                  <c:v>945.30548645042302</c:v>
                </c:pt>
                <c:pt idx="265">
                  <c:v>939.31469545121399</c:v>
                </c:pt>
                <c:pt idx="266">
                  <c:v>933.19152208856303</c:v>
                </c:pt>
                <c:pt idx="267">
                  <c:v>926.93677805782397</c:v>
                </c:pt>
                <c:pt idx="268">
                  <c:v>920.55139217744897</c:v>
                </c:pt>
                <c:pt idx="269">
                  <c:v>914.03641364238194</c:v>
                </c:pt>
                <c:pt idx="270">
                  <c:v>907.39301507633502</c:v>
                </c:pt>
                <c:pt idx="271">
                  <c:v>900.62249536289505</c:v>
                </c:pt>
                <c:pt idx="272">
                  <c:v>893.72628223544098</c:v>
                </c:pt>
                <c:pt idx="273">
                  <c:v>886.70593460609098</c:v>
                </c:pt>
                <c:pt idx="274">
                  <c:v>879.56314461422005</c:v>
                </c:pt>
                <c:pt idx="275">
                  <c:v>872.29973937557997</c:v>
                </c:pt>
                <c:pt idx="276">
                  <c:v>864.91768241363297</c:v>
                </c:pt>
                <c:pt idx="277">
                  <c:v>857.41907475552796</c:v>
                </c:pt>
                <c:pt idx="278">
                  <c:v>849.80615567603195</c:v>
                </c:pt>
                <c:pt idx="279">
                  <c:v>842.081303073767</c:v>
                </c:pt>
                <c:pt idx="280">
                  <c:v>834.24703346539502</c:v>
                </c:pt>
                <c:pt idx="281">
                  <c:v>826.30600158464802</c:v>
                </c:pt>
                <c:pt idx="282">
                  <c:v>818.26099957469603</c:v>
                </c:pt>
                <c:pt idx="283">
                  <c:v>810.11495576394304</c:v>
                </c:pt>
                <c:pt idx="284">
                  <c:v>801.87093301710502</c:v>
                </c:pt>
                <c:pt idx="285">
                  <c:v>793.53212665537205</c:v>
                </c:pt>
                <c:pt idx="286">
                  <c:v>785.10186194141704</c:v>
                </c:pt>
                <c:pt idx="287">
                  <c:v>776.58359112716096</c:v>
                </c:pt>
                <c:pt idx="288">
                  <c:v>767.98089006440398</c:v>
                </c:pt>
                <c:pt idx="289">
                  <c:v>759.29745438068903</c:v>
                </c:pt>
                <c:pt idx="290">
                  <c:v>750.537095225146</c:v>
                </c:pt>
                <c:pt idx="291">
                  <c:v>741.70373459138796</c:v>
                </c:pt>
                <c:pt idx="292">
                  <c:v>732.80140022697196</c:v>
                </c:pt>
                <c:pt idx="293">
                  <c:v>723.83422014134305</c:v>
                </c:pt>
                <c:pt idx="294">
                  <c:v>714.80641672651302</c:v>
                </c:pt>
                <c:pt idx="295">
                  <c:v>705.72230050715802</c:v>
                </c:pt>
                <c:pt idx="296">
                  <c:v>696.58626353904197</c:v>
                </c:pt>
                <c:pt idx="297">
                  <c:v>687.40277247692302</c:v>
                </c:pt>
                <c:pt idx="298">
                  <c:v>678.17636133520205</c:v>
                </c:pt>
                <c:pt idx="299">
                  <c:v>668.91162396657</c:v>
                </c:pt>
                <c:pt idx="300">
                  <c:v>659.61320628576198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9A-4810-8B62-97DC127E8E18}"/>
            </c:ext>
          </c:extLst>
        </c:ser>
        <c:ser>
          <c:idx val="4"/>
          <c:order val="4"/>
          <c:tx>
            <c:strRef>
              <c:f>RES!$F$1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RES!$F$2:$F$302</c:f>
              <c:numCache>
                <c:formatCode>General</c:formatCode>
                <c:ptCount val="301"/>
                <c:pt idx="0">
                  <c:v>323.26769401129798</c:v>
                </c:pt>
                <c:pt idx="1">
                  <c:v>325.516198638714</c:v>
                </c:pt>
                <c:pt idx="2">
                  <c:v>327.86976109208098</c:v>
                </c:pt>
                <c:pt idx="3">
                  <c:v>330.32811580118198</c:v>
                </c:pt>
                <c:pt idx="4">
                  <c:v>332.890957043551</c:v>
                </c:pt>
                <c:pt idx="5">
                  <c:v>335.55793857586201</c:v>
                </c:pt>
                <c:pt idx="6">
                  <c:v>338.32867328155402</c:v>
                </c:pt>
                <c:pt idx="7">
                  <c:v>341.20273283570702</c:v>
                </c:pt>
                <c:pt idx="8">
                  <c:v>344.17964738822701</c:v>
                </c:pt>
                <c:pt idx="9">
                  <c:v>347.25890526642399</c:v>
                </c:pt>
                <c:pt idx="10">
                  <c:v>350.43995269804901</c:v>
                </c:pt>
                <c:pt idx="11">
                  <c:v>353.72219355594899</c:v>
                </c:pt>
                <c:pt idx="12">
                  <c:v>357.10498912541902</c:v>
                </c:pt>
                <c:pt idx="13">
                  <c:v>360.58765789543799</c:v>
                </c:pt>
                <c:pt idx="14">
                  <c:v>364.16947537490898</c:v>
                </c:pt>
                <c:pt idx="15">
                  <c:v>367.84967393508799</c:v>
                </c:pt>
                <c:pt idx="16">
                  <c:v>371.62744267934301</c:v>
                </c:pt>
                <c:pt idx="17">
                  <c:v>375.501927341429</c:v>
                </c:pt>
                <c:pt idx="18">
                  <c:v>379.47223021342802</c:v>
                </c:pt>
                <c:pt idx="19">
                  <c:v>383.53741010451199</c:v>
                </c:pt>
                <c:pt idx="20">
                  <c:v>387.69648233167402</c:v>
                </c:pt>
                <c:pt idx="21">
                  <c:v>391.948418743557</c:v>
                </c:pt>
                <c:pt idx="22">
                  <c:v>396.29214777848802</c:v>
                </c:pt>
                <c:pt idx="23">
                  <c:v>400.72655455781501</c:v>
                </c:pt>
                <c:pt idx="24">
                  <c:v>405.250481015584</c:v>
                </c:pt>
                <c:pt idx="25">
                  <c:v>409.86272606561403</c:v>
                </c:pt>
                <c:pt idx="26">
                  <c:v>414.56204580693299</c:v>
                </c:pt>
                <c:pt idx="27">
                  <c:v>419.34715376853597</c:v>
                </c:pt>
                <c:pt idx="28">
                  <c:v>424.21672119436499</c:v>
                </c:pt>
                <c:pt idx="29">
                  <c:v>429.16937736936097</c:v>
                </c:pt>
                <c:pt idx="30">
                  <c:v>434.20370998738599</c:v>
                </c:pt>
                <c:pt idx="31">
                  <c:v>439.31826556174099</c:v>
                </c:pt>
                <c:pt idx="32">
                  <c:v>444.51154987895399</c:v>
                </c:pt>
                <c:pt idx="33">
                  <c:v>449.782028496431</c:v>
                </c:pt>
                <c:pt idx="34">
                  <c:v>455.12812728450501</c:v>
                </c:pt>
                <c:pt idx="35">
                  <c:v>460.548233013306</c:v>
                </c:pt>
                <c:pt idx="36">
                  <c:v>466.04069398483</c:v>
                </c:pt>
                <c:pt idx="37">
                  <c:v>471.60382071046598</c:v>
                </c:pt>
                <c:pt idx="38">
                  <c:v>477.23588663416598</c:v>
                </c:pt>
                <c:pt idx="39">
                  <c:v>482.93512890134201</c:v>
                </c:pt>
                <c:pt idx="40">
                  <c:v>488.69974917346599</c:v>
                </c:pt>
                <c:pt idx="41">
                  <c:v>494.527914488259</c:v>
                </c:pt>
                <c:pt idx="42">
                  <c:v>500.41775816524398</c:v>
                </c:pt>
                <c:pt idx="43">
                  <c:v>506.367380756317</c:v>
                </c:pt>
                <c:pt idx="44">
                  <c:v>512.37485104090399</c:v>
                </c:pt>
                <c:pt idx="45">
                  <c:v>518.43820706512702</c:v>
                </c:pt>
                <c:pt idx="46">
                  <c:v>524.55545722430804</c:v>
                </c:pt>
                <c:pt idx="47">
                  <c:v>530.72458138802801</c:v>
                </c:pt>
                <c:pt idx="48">
                  <c:v>536.94353206680103</c:v>
                </c:pt>
                <c:pt idx="49">
                  <c:v>543.21023561935499</c:v>
                </c:pt>
                <c:pt idx="50">
                  <c:v>549.522593499359</c:v>
                </c:pt>
                <c:pt idx="51">
                  <c:v>555.87848354031905</c:v>
                </c:pt>
                <c:pt idx="52">
                  <c:v>562.27576127726695</c:v>
                </c:pt>
                <c:pt idx="53">
                  <c:v>568.71226130370997</c:v>
                </c:pt>
                <c:pt idx="54">
                  <c:v>575.185798662259</c:v>
                </c:pt>
                <c:pt idx="55">
                  <c:v>581.69417026714098</c:v>
                </c:pt>
                <c:pt idx="56">
                  <c:v>588.23515635678996</c:v>
                </c:pt>
                <c:pt idx="57">
                  <c:v>594.80652197454799</c:v>
                </c:pt>
                <c:pt idx="58">
                  <c:v>601.40601847538596</c:v>
                </c:pt>
                <c:pt idx="59">
                  <c:v>608.031385056511</c:v>
                </c:pt>
                <c:pt idx="60">
                  <c:v>614.68035030957401</c:v>
                </c:pt>
                <c:pt idx="61">
                  <c:v>621.350633792125</c:v>
                </c:pt>
                <c:pt idx="62">
                  <c:v>628.03994761587501</c:v>
                </c:pt>
                <c:pt idx="63">
                  <c:v>634.74599804922502</c:v>
                </c:pt>
                <c:pt idx="64">
                  <c:v>641.46648713146897</c:v>
                </c:pt>
                <c:pt idx="65">
                  <c:v>648.19911429599097</c:v>
                </c:pt>
                <c:pt idx="66">
                  <c:v>654.94157799971504</c:v>
                </c:pt>
                <c:pt idx="67">
                  <c:v>661.691577356013</c:v>
                </c:pt>
                <c:pt idx="68">
                  <c:v>668.44681376823303</c:v>
                </c:pt>
                <c:pt idx="69">
                  <c:v>675.20499256094899</c:v>
                </c:pt>
                <c:pt idx="70">
                  <c:v>681.96382460602399</c:v>
                </c:pt>
                <c:pt idx="71">
                  <c:v>688.72102794052796</c:v>
                </c:pt>
                <c:pt idx="72">
                  <c:v>695.474329373557</c:v>
                </c:pt>
                <c:pt idx="73">
                  <c:v>702.22146607896798</c:v>
                </c:pt>
                <c:pt idx="74">
                  <c:v>708.96018717107302</c:v>
                </c:pt>
                <c:pt idx="75">
                  <c:v>715.68825526030002</c:v>
                </c:pt>
                <c:pt idx="76">
                  <c:v>722.40344798589399</c:v>
                </c:pt>
                <c:pt idx="77">
                  <c:v>729.10355952271902</c:v>
                </c:pt>
                <c:pt idx="78">
                  <c:v>735.78640205927195</c:v>
                </c:pt>
                <c:pt idx="79">
                  <c:v>742.44980724406196</c:v>
                </c:pt>
                <c:pt idx="80">
                  <c:v>749.09162759755304</c:v>
                </c:pt>
                <c:pt idx="81">
                  <c:v>755.70973788693095</c:v>
                </c:pt>
                <c:pt idx="82">
                  <c:v>762.30203646102302</c:v>
                </c:pt>
                <c:pt idx="83">
                  <c:v>768.866446542777</c:v>
                </c:pt>
                <c:pt idx="84">
                  <c:v>775.400917476774</c:v>
                </c:pt>
                <c:pt idx="85">
                  <c:v>781.90342592937498</c:v>
                </c:pt>
                <c:pt idx="86">
                  <c:v>788.37197703914399</c:v>
                </c:pt>
                <c:pt idx="87">
                  <c:v>794.80460551536601</c:v>
                </c:pt>
                <c:pt idx="88">
                  <c:v>801.199376682516</c:v>
                </c:pt>
                <c:pt idx="89">
                  <c:v>807.554387468708</c:v>
                </c:pt>
                <c:pt idx="90">
                  <c:v>813.86776733626004</c:v>
                </c:pt>
                <c:pt idx="91">
                  <c:v>820.13767915262201</c:v>
                </c:pt>
                <c:pt idx="92">
                  <c:v>826.36232000006703</c:v>
                </c:pt>
                <c:pt idx="93">
                  <c:v>832.53992192269197</c:v>
                </c:pt>
                <c:pt idx="94">
                  <c:v>838.668752609384</c:v>
                </c:pt>
                <c:pt idx="95">
                  <c:v>844.74711601158504</c:v>
                </c:pt>
                <c:pt idx="96">
                  <c:v>850.77335289483005</c:v>
                </c:pt>
                <c:pt idx="97">
                  <c:v>856.74584132315999</c:v>
                </c:pt>
                <c:pt idx="98">
                  <c:v>862.66299707571397</c:v>
                </c:pt>
                <c:pt idx="99">
                  <c:v>868.52327399489798</c:v>
                </c:pt>
                <c:pt idx="100">
                  <c:v>874.32516426573898</c:v>
                </c:pt>
                <c:pt idx="101">
                  <c:v>880.06719862615603</c:v>
                </c:pt>
                <c:pt idx="102">
                  <c:v>885.74794650804097</c:v>
                </c:pt>
                <c:pt idx="103">
                  <c:v>891.36601610921502</c:v>
                </c:pt>
                <c:pt idx="104">
                  <c:v>896.92005439644504</c:v>
                </c:pt>
                <c:pt idx="105">
                  <c:v>902.40874703991096</c:v>
                </c:pt>
                <c:pt idx="106">
                  <c:v>907.83081827959904</c:v>
                </c:pt>
                <c:pt idx="107">
                  <c:v>913.18503072431099</c:v>
                </c:pt>
                <c:pt idx="108">
                  <c:v>918.47018508407803</c:v>
                </c:pt>
                <c:pt idx="109">
                  <c:v>923.68511983692201</c:v>
                </c:pt>
                <c:pt idx="110">
                  <c:v>928.82871083107295</c:v>
                </c:pt>
                <c:pt idx="111">
                  <c:v>933.89987082383198</c:v>
                </c:pt>
                <c:pt idx="112">
                  <c:v>938.89754895846397</c:v>
                </c:pt>
                <c:pt idx="113">
                  <c:v>943.82073018056997</c:v>
                </c:pt>
                <c:pt idx="114">
                  <c:v>948.66843459556196</c:v>
                </c:pt>
                <c:pt idx="115">
                  <c:v>953.43971676893204</c:v>
                </c:pt>
                <c:pt idx="116">
                  <c:v>958.13366497116704</c:v>
                </c:pt>
                <c:pt idx="117">
                  <c:v>962.74940036921896</c:v>
                </c:pt>
                <c:pt idx="118">
                  <c:v>967.28607616657496</c:v>
                </c:pt>
                <c:pt idx="119">
                  <c:v>971.74287669405101</c:v>
                </c:pt>
                <c:pt idx="120">
                  <c:v>976.11901645352395</c:v>
                </c:pt>
                <c:pt idx="121">
                  <c:v>980.41373911689095</c:v>
                </c:pt>
                <c:pt idx="122">
                  <c:v>984.62631648264698</c:v>
                </c:pt>
                <c:pt idx="123">
                  <c:v>988.75604739250502</c:v>
                </c:pt>
                <c:pt idx="124">
                  <c:v>992.80225661059103</c:v>
                </c:pt>
                <c:pt idx="125">
                  <c:v>996.76429366776904</c:v>
                </c:pt>
                <c:pt idx="126">
                  <c:v>1000.64153167372</c:v>
                </c:pt>
                <c:pt idx="127">
                  <c:v>1004.43336609946</c:v>
                </c:pt>
                <c:pt idx="128">
                  <c:v>1008.139213533</c:v>
                </c:pt>
                <c:pt idx="129">
                  <c:v>1011.7585104109201</c:v>
                </c:pt>
                <c:pt idx="130">
                  <c:v>1015.29071172864</c:v>
                </c:pt>
                <c:pt idx="131">
                  <c:v>1018.73528973216</c:v>
                </c:pt>
                <c:pt idx="132">
                  <c:v>1022.09173259421</c:v>
                </c:pt>
                <c:pt idx="133">
                  <c:v>1025.35954307763</c:v>
                </c:pt>
                <c:pt idx="134">
                  <c:v>1028.5382371887299</c:v>
                </c:pt>
                <c:pt idx="135">
                  <c:v>1031.6273428238301</c:v>
                </c:pt>
                <c:pt idx="136">
                  <c:v>1034.6263984115301</c:v>
                </c:pt>
                <c:pt idx="137">
                  <c:v>1037.5349515538701</c:v>
                </c:pt>
                <c:pt idx="138">
                  <c:v>1040.35255766925</c:v>
                </c:pt>
                <c:pt idx="139">
                  <c:v>1043.0787786399501</c:v>
                </c:pt>
                <c:pt idx="140">
                  <c:v>1045.71318146722</c:v>
                </c:pt>
                <c:pt idx="141">
                  <c:v>1048.25533693689</c:v>
                </c:pt>
                <c:pt idx="142">
                  <c:v>1050.7048182984299</c:v>
                </c:pt>
                <c:pt idx="143">
                  <c:v>1053.06119996029</c:v>
                </c:pt>
                <c:pt idx="144">
                  <c:v>1055.32405620452</c:v>
                </c:pt>
                <c:pt idx="145">
                  <c:v>1057.49295992357</c:v>
                </c:pt>
                <c:pt idx="146">
                  <c:v>1059.5674813821499</c:v>
                </c:pt>
                <c:pt idx="147">
                  <c:v>1061.5471870071301</c:v>
                </c:pt>
                <c:pt idx="148">
                  <c:v>1063.43163820825</c:v>
                </c:pt>
                <c:pt idx="149">
                  <c:v>1065.2203902327201</c:v>
                </c:pt>
                <c:pt idx="150">
                  <c:v>1066.9129910565</c:v>
                </c:pt>
                <c:pt idx="151">
                  <c:v>1068.50898031518</c:v>
                </c:pt>
                <c:pt idx="152">
                  <c:v>1070.0078882774201</c:v>
                </c:pt>
                <c:pt idx="153">
                  <c:v>1071.4092348638401</c:v>
                </c:pt>
                <c:pt idx="154">
                  <c:v>1072.7125287142201</c:v>
                </c:pt>
                <c:pt idx="155">
                  <c:v>1073.9172663060201</c:v>
                </c:pt>
                <c:pt idx="156">
                  <c:v>1075.0229311271401</c:v>
                </c:pt>
                <c:pt idx="157">
                  <c:v>1076.0289929057799</c:v>
                </c:pt>
                <c:pt idx="158">
                  <c:v>1076.93490690047</c:v>
                </c:pt>
                <c:pt idx="159">
                  <c:v>1077.7401132530799</c:v>
                </c:pt>
                <c:pt idx="160">
                  <c:v>1078.4440364079501</c:v>
                </c:pt>
                <c:pt idx="161">
                  <c:v>1079.0460845999801</c:v>
                </c:pt>
                <c:pt idx="162">
                  <c:v>1079.5456494147199</c:v>
                </c:pt>
                <c:pt idx="163">
                  <c:v>1079.9421054234599</c:v>
                </c:pt>
                <c:pt idx="164">
                  <c:v>1080.23480989636</c:v>
                </c:pt>
                <c:pt idx="165">
                  <c:v>1080.42310259652</c:v>
                </c:pt>
                <c:pt idx="166">
                  <c:v>1080.50630565812</c:v>
                </c:pt>
                <c:pt idx="167">
                  <c:v>1080.4837235515799</c:v>
                </c:pt>
                <c:pt idx="168">
                  <c:v>1080.3546431387799</c:v>
                </c:pt>
                <c:pt idx="169">
                  <c:v>1080.11833382126</c:v>
                </c:pt>
                <c:pt idx="170">
                  <c:v>1079.77404778446</c:v>
                </c:pt>
                <c:pt idx="171">
                  <c:v>1079.3210203409401</c:v>
                </c:pt>
                <c:pt idx="172">
                  <c:v>1078.7584703754701</c:v>
                </c:pt>
                <c:pt idx="173">
                  <c:v>1078.0856008948001</c:v>
                </c:pt>
                <c:pt idx="174">
                  <c:v>1077.30159968516</c:v>
                </c:pt>
                <c:pt idx="175">
                  <c:v>1076.40564007994</c:v>
                </c:pt>
                <c:pt idx="176">
                  <c:v>1075.3968818404701</c:v>
                </c:pt>
                <c:pt idx="177">
                  <c:v>1074.2744721524</c:v>
                </c:pt>
                <c:pt idx="178">
                  <c:v>1073.0375467400499</c:v>
                </c:pt>
                <c:pt idx="179">
                  <c:v>1071.6852311012899</c:v>
                </c:pt>
                <c:pt idx="180">
                  <c:v>1070.2166418649299</c:v>
                </c:pt>
                <c:pt idx="181">
                  <c:v>1068.6308882727401</c:v>
                </c:pt>
                <c:pt idx="182">
                  <c:v>1066.9270737879899</c:v>
                </c:pt>
                <c:pt idx="183">
                  <c:v>1065.1042978319299</c:v>
                </c:pt>
                <c:pt idx="184">
                  <c:v>1063.16165764988</c:v>
                </c:pt>
                <c:pt idx="185">
                  <c:v>1061.0982503077</c:v>
                </c:pt>
                <c:pt idx="186">
                  <c:v>1058.9131748197101</c:v>
                </c:pt>
                <c:pt idx="187">
                  <c:v>1056.60553440846</c:v>
                </c:pt>
                <c:pt idx="188">
                  <c:v>1054.17443889636</c:v>
                </c:pt>
                <c:pt idx="189">
                  <c:v>1051.6190072291299</c:v>
                </c:pt>
                <c:pt idx="190">
                  <c:v>1048.9383701302099</c:v>
                </c:pt>
                <c:pt idx="191">
                  <c:v>1046.1316728849899</c:v>
                </c:pt>
                <c:pt idx="192">
                  <c:v>1043.1980782533999</c:v>
                </c:pt>
                <c:pt idx="193">
                  <c:v>1040.1367695085</c:v>
                </c:pt>
                <c:pt idx="194">
                  <c:v>1036.9469535985299</c:v>
                </c:pt>
                <c:pt idx="195">
                  <c:v>1033.6278644290001</c:v>
                </c:pt>
                <c:pt idx="196">
                  <c:v>1030.1787662609499</c:v>
                </c:pt>
                <c:pt idx="197">
                  <c:v>1026.59895722086</c:v>
                </c:pt>
                <c:pt idx="198">
                  <c:v>1022.88777291684</c:v>
                </c:pt>
                <c:pt idx="199">
                  <c:v>1019.04459015514</c:v>
                </c:pt>
                <c:pt idx="200">
                  <c:v>1015.06883075036</c:v>
                </c:pt>
                <c:pt idx="201">
                  <c:v>1010.95996542168</c:v>
                </c:pt>
                <c:pt idx="202">
                  <c:v>1006.71751776698</c:v>
                </c:pt>
                <c:pt idx="203">
                  <c:v>1002.34106830568</c:v>
                </c:pt>
                <c:pt idx="204">
                  <c:v>997.83025858039298</c:v>
                </c:pt>
                <c:pt idx="205">
                  <c:v>993.18479530661295</c:v>
                </c:pt>
                <c:pt idx="206">
                  <c:v>988.40445455887595</c:v>
                </c:pt>
                <c:pt idx="207">
                  <c:v>983.48908598093305</c:v>
                </c:pt>
                <c:pt idx="208">
                  <c:v>978.43861700668003</c:v>
                </c:pt>
                <c:pt idx="209">
                  <c:v>973.25305707775203</c:v>
                </c:pt>
                <c:pt idx="210">
                  <c:v>967.93250184289104</c:v>
                </c:pt>
                <c:pt idx="211">
                  <c:v>962.47713732343595</c:v>
                </c:pt>
                <c:pt idx="212">
                  <c:v>956.88724402852597</c:v>
                </c:pt>
                <c:pt idx="213">
                  <c:v>951.16320100293206</c:v>
                </c:pt>
                <c:pt idx="214">
                  <c:v>945.30548978977299</c:v>
                </c:pt>
                <c:pt idx="215">
                  <c:v>939.31469828979095</c:v>
                </c:pt>
                <c:pt idx="216">
                  <c:v>933.19152449836497</c:v>
                </c:pt>
                <c:pt idx="217">
                  <c:v>926.93678010097005</c:v>
                </c:pt>
                <c:pt idx="218">
                  <c:v>920.55139390746604</c:v>
                </c:pt>
                <c:pt idx="219">
                  <c:v>914.036415105331</c:v>
                </c:pt>
                <c:pt idx="220">
                  <c:v>907.39301631180297</c:v>
                </c:pt>
                <c:pt idx="221">
                  <c:v>900.62249640485902</c:v>
                </c:pt>
                <c:pt idx="222">
                  <c:v>893.72628311302196</c:v>
                </c:pt>
                <c:pt idx="223">
                  <c:v>886.70593534421596</c:v>
                </c:pt>
                <c:pt idx="224">
                  <c:v>879.56314523419996</c:v>
                </c:pt>
                <c:pt idx="225">
                  <c:v>872.29973989560403</c:v>
                </c:pt>
                <c:pt idx="226">
                  <c:v>864.91768284920795</c:v>
                </c:pt>
                <c:pt idx="227">
                  <c:v>857.41907511985596</c:v>
                </c:pt>
                <c:pt idx="228">
                  <c:v>849.80615598033398</c:v>
                </c:pt>
                <c:pt idx="229">
                  <c:v>842.08130332757003</c:v>
                </c:pt>
                <c:pt idx="230">
                  <c:v>834.24703367677398</c:v>
                </c:pt>
                <c:pt idx="231">
                  <c:v>826.30600176043697</c:v>
                </c:pt>
                <c:pt idx="232">
                  <c:v>818.26099972067504</c:v>
                </c:pt>
                <c:pt idx="233">
                  <c:v>810.11495588498599</c:v>
                </c:pt>
                <c:pt idx="234">
                  <c:v>801.87093311732303</c:v>
                </c:pt>
                <c:pt idx="235">
                  <c:v>793.53212673822304</c:v>
                </c:pt>
                <c:pt idx="236">
                  <c:v>785.10186200980604</c:v>
                </c:pt>
                <c:pt idx="237">
                  <c:v>776.58359118352701</c:v>
                </c:pt>
                <c:pt idx="238">
                  <c:v>767.98089011078798</c:v>
                </c:pt>
                <c:pt idx="239">
                  <c:v>759.29745441880004</c:v>
                </c:pt>
                <c:pt idx="240">
                  <c:v>750.53709525641</c:v>
                </c:pt>
                <c:pt idx="241">
                  <c:v>741.70373461699398</c:v>
                </c:pt>
                <c:pt idx="242">
                  <c:v>732.80140024791206</c:v>
                </c:pt>
                <c:pt idx="243">
                  <c:v>723.83422015843905</c:v>
                </c:pt>
                <c:pt idx="244">
                  <c:v>714.80641674044796</c:v>
                </c:pt>
                <c:pt idx="245">
                  <c:v>705.72230051849795</c:v>
                </c:pt>
                <c:pt idx="246">
                  <c:v>696.58626354825503</c:v>
                </c:pt>
                <c:pt idx="247">
                  <c:v>687.40277248439497</c:v>
                </c:pt>
                <c:pt idx="248">
                  <c:v>678.176361341252</c:v>
                </c:pt>
                <c:pt idx="249">
                  <c:v>668.91162397146104</c:v>
                </c:pt>
                <c:pt idx="250">
                  <c:v>659.61320628970805</c:v>
                </c:pt>
                <c:pt idx="251">
                  <c:v>650.28579827041995</c:v>
                </c:pt>
                <c:pt idx="252">
                  <c:v>640.93412574969796</c:v>
                </c:pt>
                <c:pt idx="253">
                  <c:v>631.56294206319797</c:v>
                </c:pt>
                <c:pt idx="254">
                  <c:v>622.17701955276095</c:v>
                </c:pt>
                <c:pt idx="255">
                  <c:v>612.78114097550497</c:v>
                </c:pt>
                <c:pt idx="256">
                  <c:v>603.38009084982798</c:v>
                </c:pt>
                <c:pt idx="257">
                  <c:v>593.97864677319001</c:v>
                </c:pt>
                <c:pt idx="258">
                  <c:v>584.58157074678502</c:v>
                </c:pt>
                <c:pt idx="259">
                  <c:v>575.19360054220897</c:v>
                </c:pt>
                <c:pt idx="260">
                  <c:v>565.81944114496298</c:v>
                </c:pt>
                <c:pt idx="261">
                  <c:v>556.46375630913997</c:v>
                </c:pt>
                <c:pt idx="262">
                  <c:v>547.13116025692204</c:v>
                </c:pt>
                <c:pt idx="263">
                  <c:v>537.82620955556604</c:v>
                </c:pt>
                <c:pt idx="264">
                  <c:v>528.55339520337202</c:v>
                </c:pt>
                <c:pt idx="265">
                  <c:v>519.31713495479096</c:v>
                </c:pt>
                <c:pt idx="266">
                  <c:v>510.121765913209</c:v>
                </c:pt>
                <c:pt idx="267">
                  <c:v>500.971537418266</c:v>
                </c:pt>
                <c:pt idx="268">
                  <c:v>491.87060425261501</c:v>
                </c:pt>
                <c:pt idx="269">
                  <c:v>482.82302019102701</c:v>
                </c:pt>
                <c:pt idx="270">
                  <c:v>473.83273191254699</c:v>
                </c:pt>
                <c:pt idx="271">
                  <c:v>464.90357329417901</c:v>
                </c:pt>
                <c:pt idx="272">
                  <c:v>456.03926010222301</c:v>
                </c:pt>
                <c:pt idx="273">
                  <c:v>447.24338509495499</c:v>
                </c:pt>
                <c:pt idx="274">
                  <c:v>438.51941354796901</c:v>
                </c:pt>
                <c:pt idx="275">
                  <c:v>429.87067921096798</c:v>
                </c:pt>
                <c:pt idx="276">
                  <c:v>421.30038070239999</c:v>
                </c:pt>
                <c:pt idx="277">
                  <c:v>412.81157834588402</c:v>
                </c:pt>
                <c:pt idx="278">
                  <c:v>404.40719144999099</c:v>
                </c:pt>
                <c:pt idx="279">
                  <c:v>396.08999603062603</c:v>
                </c:pt>
                <c:pt idx="280">
                  <c:v>387.86262297301897</c:v>
                </c:pt>
                <c:pt idx="281">
                  <c:v>379.727556628196</c:v>
                </c:pt>
                <c:pt idx="282">
                  <c:v>371.68713383673702</c:v>
                </c:pt>
                <c:pt idx="283">
                  <c:v>363.74354337074402</c:v>
                </c:pt>
                <c:pt idx="284">
                  <c:v>355.89882578311898</c:v>
                </c:pt>
                <c:pt idx="285">
                  <c:v>348.15487365164398</c:v>
                </c:pt>
                <c:pt idx="286">
                  <c:v>340.51343220382603</c:v>
                </c:pt>
                <c:pt idx="287">
                  <c:v>332.976100307124</c:v>
                </c:pt>
                <c:pt idx="288">
                  <c:v>325.54433180800999</c:v>
                </c:pt>
                <c:pt idx="289">
                  <c:v>318.21943720224402</c:v>
                </c:pt>
                <c:pt idx="290">
                  <c:v>311.00258561788502</c:v>
                </c:pt>
                <c:pt idx="291">
                  <c:v>303.89480709185301</c:v>
                </c:pt>
                <c:pt idx="292">
                  <c:v>296.89699512025999</c:v>
                </c:pt>
                <c:pt idx="293">
                  <c:v>290.00990946232901</c:v>
                </c:pt>
                <c:pt idx="294">
                  <c:v>283.23417917746002</c:v>
                </c:pt>
                <c:pt idx="295">
                  <c:v>276.57030587483501</c:v>
                </c:pt>
                <c:pt idx="296">
                  <c:v>270.01866715498898</c:v>
                </c:pt>
                <c:pt idx="297">
                  <c:v>263.57952022287202</c:v>
                </c:pt>
                <c:pt idx="298">
                  <c:v>257.25300565218299</c:v>
                </c:pt>
                <c:pt idx="299">
                  <c:v>251.039151281079</c:v>
                </c:pt>
                <c:pt idx="300">
                  <c:v>244.937876219831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9A-4810-8B62-97DC127E8E18}"/>
            </c:ext>
          </c:extLst>
        </c:ser>
        <c:ser>
          <c:idx val="5"/>
          <c:order val="5"/>
          <c:tx>
            <c:strRef>
              <c:f>RES!$G$1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RES!$G$2:$G$302</c:f>
              <c:numCache>
                <c:formatCode>General</c:formatCode>
                <c:ptCount val="301"/>
                <c:pt idx="0">
                  <c:v>599.84573108840095</c:v>
                </c:pt>
                <c:pt idx="1">
                  <c:v>604.01798809729496</c:v>
                </c:pt>
                <c:pt idx="2">
                  <c:v>608.30952721799599</c:v>
                </c:pt>
                <c:pt idx="3">
                  <c:v>612.716165746868</c:v>
                </c:pt>
                <c:pt idx="4">
                  <c:v>617.23372333621899</c:v>
                </c:pt>
                <c:pt idx="5">
                  <c:v>621.85802430918795</c:v>
                </c:pt>
                <c:pt idx="6">
                  <c:v>626.58489996298499</c:v>
                </c:pt>
                <c:pt idx="7">
                  <c:v>631.41019085825303</c:v>
                </c:pt>
                <c:pt idx="8">
                  <c:v>636.32974909223105</c:v>
                </c:pt>
                <c:pt idx="9">
                  <c:v>641.33944055339805</c:v>
                </c:pt>
                <c:pt idx="10">
                  <c:v>646.43514715524896</c:v>
                </c:pt>
                <c:pt idx="11">
                  <c:v>651.61276904678596</c:v>
                </c:pt>
                <c:pt idx="12">
                  <c:v>656.86822679733802</c:v>
                </c:pt>
                <c:pt idx="13">
                  <c:v>662.19746355326004</c:v>
                </c:pt>
                <c:pt idx="14">
                  <c:v>667.59644716408695</c:v>
                </c:pt>
                <c:pt idx="15">
                  <c:v>673.06117227566904</c:v>
                </c:pt>
                <c:pt idx="16">
                  <c:v>678.58766238784801</c:v>
                </c:pt>
                <c:pt idx="17">
                  <c:v>684.17197187422596</c:v>
                </c:pt>
                <c:pt idx="18">
                  <c:v>689.810187961574</c:v>
                </c:pt>
                <c:pt idx="19">
                  <c:v>695.49843266645803</c:v>
                </c:pt>
                <c:pt idx="20">
                  <c:v>701.23286468668903</c:v>
                </c:pt>
                <c:pt idx="21">
                  <c:v>707.00968124519397</c:v>
                </c:pt>
                <c:pt idx="22">
                  <c:v>712.82511988399199</c:v>
                </c:pt>
                <c:pt idx="23">
                  <c:v>718.67546020595</c:v>
                </c:pt>
                <c:pt idx="24">
                  <c:v>724.55702556207996</c:v>
                </c:pt>
                <c:pt idx="25">
                  <c:v>730.46618468215502</c:v>
                </c:pt>
                <c:pt idx="26">
                  <c:v>736.39935324652595</c:v>
                </c:pt>
                <c:pt idx="27">
                  <c:v>742.35299539703601</c:v>
                </c:pt>
                <c:pt idx="28">
                  <c:v>748.32362518504999</c:v>
                </c:pt>
                <c:pt idx="29">
                  <c:v>754.30780795466501</c:v>
                </c:pt>
                <c:pt idx="30">
                  <c:v>760.30216165925594</c:v>
                </c:pt>
                <c:pt idx="31">
                  <c:v>766.30335810962697</c:v>
                </c:pt>
                <c:pt idx="32">
                  <c:v>772.30812415208698</c:v>
                </c:pt>
                <c:pt idx="33">
                  <c:v>778.31324277493195</c:v>
                </c:pt>
                <c:pt idx="34">
                  <c:v>784.31555414186096</c:v>
                </c:pt>
                <c:pt idx="35">
                  <c:v>790.31195655101396</c:v>
                </c:pt>
                <c:pt idx="36">
                  <c:v>796.29940731841305</c:v>
                </c:pt>
                <c:pt idx="37">
                  <c:v>802.27492358470897</c:v>
                </c:pt>
                <c:pt idx="38">
                  <c:v>808.23558304427399</c:v>
                </c:pt>
                <c:pt idx="39">
                  <c:v>814.17852459579296</c:v>
                </c:pt>
                <c:pt idx="40">
                  <c:v>820.10094891365395</c:v>
                </c:pt>
                <c:pt idx="41">
                  <c:v>826.00011893956105</c:v>
                </c:pt>
                <c:pt idx="42">
                  <c:v>831.87336029393805</c:v>
                </c:pt>
                <c:pt idx="43">
                  <c:v>837.71806160682297</c:v>
                </c:pt>
                <c:pt idx="44">
                  <c:v>843.531674768107</c:v>
                </c:pt>
                <c:pt idx="45">
                  <c:v>849.31171509709202</c:v>
                </c:pt>
                <c:pt idx="46">
                  <c:v>855.05576143150699</c:v>
                </c:pt>
                <c:pt idx="47">
                  <c:v>860.76145613625397</c:v>
                </c:pt>
                <c:pt idx="48">
                  <c:v>866.42650503229595</c:v>
                </c:pt>
                <c:pt idx="49">
                  <c:v>872.04867724623898</c:v>
                </c:pt>
                <c:pt idx="50">
                  <c:v>877.62580498132104</c:v>
                </c:pt>
                <c:pt idx="51">
                  <c:v>883.15578321062299</c:v>
                </c:pt>
                <c:pt idx="52">
                  <c:v>888.63656929349804</c:v>
                </c:pt>
                <c:pt idx="53">
                  <c:v>894.06618251631198</c:v>
                </c:pt>
                <c:pt idx="54">
                  <c:v>899.44270355874301</c:v>
                </c:pt>
                <c:pt idx="55">
                  <c:v>904.764273887012</c:v>
                </c:pt>
                <c:pt idx="56">
                  <c:v>910.02909507553602</c:v>
                </c:pt>
                <c:pt idx="57">
                  <c:v>915.23542805862405</c:v>
                </c:pt>
                <c:pt idx="58">
                  <c:v>920.38159231395605</c:v>
                </c:pt>
                <c:pt idx="59">
                  <c:v>925.46596497967903</c:v>
                </c:pt>
                <c:pt idx="60">
                  <c:v>930.48697990710002</c:v>
                </c:pt>
                <c:pt idx="61">
                  <c:v>935.44312665101404</c:v>
                </c:pt>
                <c:pt idx="62">
                  <c:v>940.33294939984296</c:v>
                </c:pt>
                <c:pt idx="63">
                  <c:v>945.15504584783105</c:v>
                </c:pt>
                <c:pt idx="64">
                  <c:v>949.90806601163604</c:v>
                </c:pt>
                <c:pt idx="65">
                  <c:v>954.59071099374296</c:v>
                </c:pt>
                <c:pt idx="66">
                  <c:v>959.20173169519205</c:v>
                </c:pt>
                <c:pt idx="67">
                  <c:v>963.739927480201</c:v>
                </c:pt>
                <c:pt idx="68">
                  <c:v>968.20414479530598</c:v>
                </c:pt>
                <c:pt idx="69">
                  <c:v>972.59327574570796</c:v>
                </c:pt>
                <c:pt idx="70">
                  <c:v>976.90625663159699</c:v>
                </c:pt>
                <c:pt idx="71">
                  <c:v>981.14206644720696</c:v>
                </c:pt>
                <c:pt idx="72">
                  <c:v>985.29972534547801</c:v>
                </c:pt>
                <c:pt idx="73">
                  <c:v>989.37829307116294</c:v>
                </c:pt>
                <c:pt idx="74">
                  <c:v>993.37686736529804</c:v>
                </c:pt>
                <c:pt idx="75">
                  <c:v>997.29458234396395</c:v>
                </c:pt>
                <c:pt idx="76">
                  <c:v>1001.13060685427</c:v>
                </c:pt>
                <c:pt idx="77">
                  <c:v>1004.88414281054</c:v>
                </c:pt>
                <c:pt idx="78">
                  <c:v>1008.5544235137</c:v>
                </c:pt>
                <c:pt idx="79">
                  <c:v>1012.14071195671</c:v>
                </c:pt>
                <c:pt idx="80">
                  <c:v>1015.64229911931</c:v>
                </c:pt>
                <c:pt idx="81">
                  <c:v>1019.0585022547</c:v>
                </c:pt>
                <c:pt idx="82">
                  <c:v>1022.38866317143</c:v>
                </c:pt>
                <c:pt idx="83">
                  <c:v>1025.6321465133001</c:v>
                </c:pt>
                <c:pt idx="84">
                  <c:v>1028.78833804032</c:v>
                </c:pt>
                <c:pt idx="85">
                  <c:v>1031.8566429135899</c:v>
                </c:pt>
                <c:pt idx="86">
                  <c:v>1034.8364839871599</c:v>
                </c:pt>
                <c:pt idx="87">
                  <c:v>1037.72730010961</c:v>
                </c:pt>
                <c:pt idx="88">
                  <c:v>1040.5285444384399</c:v>
                </c:pt>
                <c:pt idx="89">
                  <c:v>1043.2396827699899</c:v>
                </c:pt>
                <c:pt idx="90">
                  <c:v>1045.8601918878001</c:v>
                </c:pt>
                <c:pt idx="91">
                  <c:v>1048.38955793236</c:v>
                </c:pt>
                <c:pt idx="92">
                  <c:v>1050.8272747948399</c:v>
                </c:pt>
                <c:pt idx="93">
                  <c:v>1053.1728425378301</c:v>
                </c:pt>
                <c:pt idx="94">
                  <c:v>1055.42576584572</c:v>
                </c:pt>
                <c:pt idx="95">
                  <c:v>1057.5855525075201</c:v>
                </c:pt>
                <c:pt idx="96">
                  <c:v>1059.6517119349701</c:v>
                </c:pt>
                <c:pt idx="97">
                  <c:v>1061.62375371847</c:v>
                </c:pt>
                <c:pt idx="98">
                  <c:v>1063.5011862237</c:v>
                </c:pt>
                <c:pt idx="99">
                  <c:v>1065.28351523165</c:v>
                </c:pt>
                <c:pt idx="100">
                  <c:v>1066.9702426246299</c:v>
                </c:pt>
                <c:pt idx="101">
                  <c:v>1068.56086512102</c:v>
                </c:pt>
                <c:pt idx="102">
                  <c:v>1070.0548730615601</c:v>
                </c:pt>
                <c:pt idx="103">
                  <c:v>1071.45174924957</c:v>
                </c:pt>
                <c:pt idx="104">
                  <c:v>1072.7509678480999</c:v>
                </c:pt>
                <c:pt idx="105">
                  <c:v>1073.95199333652</c:v>
                </c:pt>
                <c:pt idx="106">
                  <c:v>1075.0542795292099</c:v>
                </c:pt>
                <c:pt idx="107">
                  <c:v>1076.0572686591699</c:v>
                </c:pt>
                <c:pt idx="108">
                  <c:v>1076.9603905291301</c:v>
                </c:pt>
                <c:pt idx="109">
                  <c:v>1077.7630617329501</c:v>
                </c:pt>
                <c:pt idx="110">
                  <c:v>1078.46468494995</c:v>
                </c:pt>
                <c:pt idx="111">
                  <c:v>1079.0646483149901</c:v>
                </c:pt>
                <c:pt idx="112">
                  <c:v>1079.5623248669499</c:v>
                </c:pt>
                <c:pt idx="113">
                  <c:v>1079.9570720784</c:v>
                </c:pt>
                <c:pt idx="114">
                  <c:v>1080.24823146925</c:v>
                </c:pt>
                <c:pt idx="115">
                  <c:v>1080.43512830708</c:v>
                </c:pt>
                <c:pt idx="116">
                  <c:v>1080.5170713969301</c:v>
                </c:pt>
                <c:pt idx="117">
                  <c:v>1080.49335296345</c:v>
                </c:pt>
                <c:pt idx="118">
                  <c:v>1080.36324862795</c:v>
                </c:pt>
                <c:pt idx="119">
                  <c:v>1080.1260174833601</c:v>
                </c:pt>
                <c:pt idx="120">
                  <c:v>1079.7809022696499</c:v>
                </c:pt>
                <c:pt idx="121">
                  <c:v>1079.32712965265</c:v>
                </c:pt>
                <c:pt idx="122">
                  <c:v>1078.7639106087499</c:v>
                </c:pt>
                <c:pt idx="123">
                  <c:v>1078.0904409183199</c:v>
                </c:pt>
                <c:pt idx="124">
                  <c:v>1077.30590177048</c:v>
                </c:pt>
                <c:pt idx="125">
                  <c:v>1076.40946048158</c:v>
                </c:pt>
                <c:pt idx="126">
                  <c:v>1075.40027133015</c:v>
                </c:pt>
                <c:pt idx="127">
                  <c:v>1074.27747651052</c:v>
                </c:pt>
                <c:pt idx="128">
                  <c:v>1073.0402072075101</c:v>
                </c:pt>
                <c:pt idx="129">
                  <c:v>1071.6875847942999</c:v>
                </c:pt>
                <c:pt idx="130">
                  <c:v>1070.21872215557</c:v>
                </c:pt>
                <c:pt idx="131">
                  <c:v>1068.6327251377099</c:v>
                </c:pt>
                <c:pt idx="132">
                  <c:v>1066.9286941278999</c:v>
                </c:pt>
                <c:pt idx="133">
                  <c:v>1065.1057257632999</c:v>
                </c:pt>
                <c:pt idx="134">
                  <c:v>1063.16291477195</c:v>
                </c:pt>
                <c:pt idx="135">
                  <c:v>1061.09935594591</c:v>
                </c:pt>
                <c:pt idx="136">
                  <c:v>1058.9141462477701</c:v>
                </c:pt>
                <c:pt idx="137">
                  <c:v>1056.60638705055</c:v>
                </c:pt>
                <c:pt idx="138">
                  <c:v>1054.1751865111701</c:v>
                </c:pt>
                <c:pt idx="139">
                  <c:v>1051.61966207706</c:v>
                </c:pt>
                <c:pt idx="140">
                  <c:v>1048.93894312526</c:v>
                </c:pt>
                <c:pt idx="141">
                  <c:v>1046.1321737325</c:v>
                </c:pt>
                <c:pt idx="142">
                  <c:v>1043.19851557481</c:v>
                </c:pt>
                <c:pt idx="143">
                  <c:v>1040.1371509543201</c:v>
                </c:pt>
                <c:pt idx="144">
                  <c:v>1036.9472859504101</c:v>
                </c:pt>
                <c:pt idx="145">
                  <c:v>1033.6281536919601</c:v>
                </c:pt>
                <c:pt idx="146">
                  <c:v>1030.17901774656</c:v>
                </c:pt>
                <c:pt idx="147">
                  <c:v>1026.5991756221799</c:v>
                </c:pt>
                <c:pt idx="148">
                  <c:v>1022.88796237588</c:v>
                </c:pt>
                <c:pt idx="149">
                  <c:v>1019.0447543235</c:v>
                </c:pt>
                <c:pt idx="150">
                  <c:v>1015.0689728436899</c:v>
                </c:pt>
                <c:pt idx="151">
                  <c:v>1010.9600882685399</c:v>
                </c:pt>
                <c:pt idx="152">
                  <c:v>1006.71762385262</c:v>
                </c:pt>
                <c:pt idx="153">
                  <c:v>1002.34115981118</c:v>
                </c:pt>
                <c:pt idx="154">
                  <c:v>997.83033741771999</c:v>
                </c:pt>
                <c:pt idx="155">
                  <c:v>993.18486314983704</c:v>
                </c:pt>
                <c:pt idx="156">
                  <c:v>988.40451287206895</c:v>
                </c:pt>
                <c:pt idx="157">
                  <c:v>983.48913604299605</c:v>
                </c:pt>
                <c:pt idx="158">
                  <c:v>978.43865993342797</c:v>
                </c:pt>
                <c:pt idx="159">
                  <c:v>973.25309384154502</c:v>
                </c:pt>
                <c:pt idx="160">
                  <c:v>967.93253329004699</c:v>
                </c:pt>
                <c:pt idx="161">
                  <c:v>962.47716418967195</c:v>
                </c:pt>
                <c:pt idx="162">
                  <c:v>956.88726695262699</c:v>
                </c:pt>
                <c:pt idx="163">
                  <c:v>951.16322053882902</c:v>
                </c:pt>
                <c:pt idx="164">
                  <c:v>945.30550641721698</c:v>
                </c:pt>
                <c:pt idx="165">
                  <c:v>939.31471242376199</c:v>
                </c:pt>
                <c:pt idx="166">
                  <c:v>933.19153649736199</c:v>
                </c:pt>
                <c:pt idx="167">
                  <c:v>926.93679027429903</c:v>
                </c:pt>
                <c:pt idx="168">
                  <c:v>920.55140252164597</c:v>
                </c:pt>
                <c:pt idx="169">
                  <c:v>914.03642238971599</c:v>
                </c:pt>
                <c:pt idx="170">
                  <c:v>907.39302246350303</c:v>
                </c:pt>
                <c:pt idx="171">
                  <c:v>900.62250159304995</c:v>
                </c:pt>
                <c:pt idx="172">
                  <c:v>893.72628748270904</c:v>
                </c:pt>
                <c:pt idx="173">
                  <c:v>886.70593901952395</c:v>
                </c:pt>
                <c:pt idx="174">
                  <c:v>879.56314832123098</c:v>
                </c:pt>
                <c:pt idx="175">
                  <c:v>872.29974248493295</c:v>
                </c:pt>
                <c:pt idx="176">
                  <c:v>864.91768501804597</c:v>
                </c:pt>
                <c:pt idx="177">
                  <c:v>857.419076933935</c:v>
                </c:pt>
                <c:pt idx="178">
                  <c:v>849.80615749552805</c:v>
                </c:pt>
                <c:pt idx="179">
                  <c:v>842.08130459131598</c:v>
                </c:pt>
                <c:pt idx="180">
                  <c:v>834.24703472927899</c:v>
                </c:pt>
                <c:pt idx="181">
                  <c:v>826.30600263573695</c:v>
                </c:pt>
                <c:pt idx="182">
                  <c:v>818.26100044753605</c:v>
                </c:pt>
                <c:pt idx="183">
                  <c:v>810.11495648769005</c:v>
                </c:pt>
                <c:pt idx="184">
                  <c:v>801.87093361633197</c:v>
                </c:pt>
                <c:pt idx="185">
                  <c:v>793.53212715075597</c:v>
                </c:pt>
                <c:pt idx="186">
                  <c:v>785.10186235033302</c:v>
                </c:pt>
                <c:pt idx="187">
                  <c:v>776.58359146418502</c:v>
                </c:pt>
                <c:pt idx="188">
                  <c:v>767.980890341747</c:v>
                </c:pt>
                <c:pt idx="189">
                  <c:v>759.29745460856395</c:v>
                </c:pt>
                <c:pt idx="190">
                  <c:v>750.53709541208298</c:v>
                </c:pt>
                <c:pt idx="191">
                  <c:v>741.70373474449798</c:v>
                </c:pt>
                <c:pt idx="192">
                  <c:v>732.80140035217801</c:v>
                </c:pt>
                <c:pt idx="193">
                  <c:v>723.83422024356503</c:v>
                </c:pt>
                <c:pt idx="194">
                  <c:v>714.80641680983399</c:v>
                </c:pt>
                <c:pt idx="195">
                  <c:v>705.72230057496199</c:v>
                </c:pt>
                <c:pt idx="196">
                  <c:v>696.58626359412699</c:v>
                </c:pt>
                <c:pt idx="197">
                  <c:v>687.40277252160104</c:v>
                </c:pt>
                <c:pt idx="198">
                  <c:v>678.17636137137902</c:v>
                </c:pt>
                <c:pt idx="199">
                  <c:v>668.91162399581299</c:v>
                </c:pt>
                <c:pt idx="200">
                  <c:v>659.61320630935995</c:v>
                </c:pt>
                <c:pt idx="201">
                  <c:v>650.28579828625095</c:v>
                </c:pt>
                <c:pt idx="202">
                  <c:v>640.93412576242804</c:v>
                </c:pt>
                <c:pt idx="203">
                  <c:v>631.56294207341796</c:v>
                </c:pt>
                <c:pt idx="204">
                  <c:v>622.17701956095004</c:v>
                </c:pt>
                <c:pt idx="205">
                  <c:v>612.78114098205504</c:v>
                </c:pt>
                <c:pt idx="206">
                  <c:v>603.38009085505905</c:v>
                </c:pt>
                <c:pt idx="207">
                  <c:v>593.97864677735902</c:v>
                </c:pt>
                <c:pt idx="208">
                  <c:v>584.58157075010104</c:v>
                </c:pt>
                <c:pt idx="209">
                  <c:v>575.19360054484196</c:v>
                </c:pt>
                <c:pt idx="210">
                  <c:v>565.81944114705004</c:v>
                </c:pt>
                <c:pt idx="211">
                  <c:v>556.46375631079104</c:v>
                </c:pt>
                <c:pt idx="212">
                  <c:v>547.13116025822603</c:v>
                </c:pt>
                <c:pt idx="213">
                  <c:v>537.82620955659297</c:v>
                </c:pt>
                <c:pt idx="214">
                  <c:v>528.55339520418102</c:v>
                </c:pt>
                <c:pt idx="215">
                  <c:v>519.31713495542601</c:v>
                </c:pt>
                <c:pt idx="216">
                  <c:v>510.12176591370701</c:v>
                </c:pt>
                <c:pt idx="217">
                  <c:v>500.97153741865401</c:v>
                </c:pt>
                <c:pt idx="218">
                  <c:v>491.87060425291901</c:v>
                </c:pt>
                <c:pt idx="219">
                  <c:v>482.82302019126399</c:v>
                </c:pt>
                <c:pt idx="220">
                  <c:v>473.83273191273003</c:v>
                </c:pt>
                <c:pt idx="221">
                  <c:v>464.90357329432197</c:v>
                </c:pt>
                <c:pt idx="222">
                  <c:v>456.039260102333</c:v>
                </c:pt>
                <c:pt idx="223">
                  <c:v>447.24338509504003</c:v>
                </c:pt>
                <c:pt idx="224">
                  <c:v>438.519413548035</c:v>
                </c:pt>
                <c:pt idx="225">
                  <c:v>429.87067921101902</c:v>
                </c:pt>
                <c:pt idx="226">
                  <c:v>421.30038070243802</c:v>
                </c:pt>
                <c:pt idx="227">
                  <c:v>412.81157834591301</c:v>
                </c:pt>
                <c:pt idx="228">
                  <c:v>404.40719145001401</c:v>
                </c:pt>
                <c:pt idx="229">
                  <c:v>396.08999603064302</c:v>
                </c:pt>
                <c:pt idx="230">
                  <c:v>387.86262297303199</c:v>
                </c:pt>
                <c:pt idx="231">
                  <c:v>379.727556628206</c:v>
                </c:pt>
                <c:pt idx="232">
                  <c:v>371.68713383674498</c:v>
                </c:pt>
                <c:pt idx="233">
                  <c:v>363.74354337074999</c:v>
                </c:pt>
                <c:pt idx="234">
                  <c:v>355.89882578312302</c:v>
                </c:pt>
                <c:pt idx="235">
                  <c:v>348.15487365164699</c:v>
                </c:pt>
                <c:pt idx="236">
                  <c:v>340.51343220382802</c:v>
                </c:pt>
                <c:pt idx="237">
                  <c:v>332.97610030712599</c:v>
                </c:pt>
                <c:pt idx="238">
                  <c:v>325.54433180801198</c:v>
                </c:pt>
                <c:pt idx="239">
                  <c:v>318.21943720224499</c:v>
                </c:pt>
                <c:pt idx="240">
                  <c:v>311.00258561788598</c:v>
                </c:pt>
                <c:pt idx="241">
                  <c:v>303.89480709185398</c:v>
                </c:pt>
                <c:pt idx="242">
                  <c:v>296.89699512025999</c:v>
                </c:pt>
                <c:pt idx="243">
                  <c:v>290.00990946232901</c:v>
                </c:pt>
                <c:pt idx="244">
                  <c:v>283.23417917746002</c:v>
                </c:pt>
                <c:pt idx="245">
                  <c:v>276.57030587483501</c:v>
                </c:pt>
                <c:pt idx="246">
                  <c:v>270.01866715498898</c:v>
                </c:pt>
                <c:pt idx="247">
                  <c:v>263.57952022287202</c:v>
                </c:pt>
                <c:pt idx="248">
                  <c:v>257.25300565218299</c:v>
                </c:pt>
                <c:pt idx="249">
                  <c:v>251.039151281079</c:v>
                </c:pt>
                <c:pt idx="250">
                  <c:v>244.937876219831</c:v>
                </c:pt>
                <c:pt idx="251">
                  <c:v>238.94899495150401</c:v>
                </c:pt>
                <c:pt idx="252">
                  <c:v>233.072221507373</c:v>
                </c:pt>
                <c:pt idx="253">
                  <c:v>227.30717369942101</c:v>
                </c:pt>
                <c:pt idx="254">
                  <c:v>221.65337739306599</c:v>
                </c:pt>
                <c:pt idx="255">
                  <c:v>216.11027080396599</c:v>
                </c:pt>
                <c:pt idx="256">
                  <c:v>210.677208803669</c:v>
                </c:pt>
                <c:pt idx="257">
                  <c:v>205.353467219642</c:v>
                </c:pt>
                <c:pt idx="258">
                  <c:v>200.13824711618</c:v>
                </c:pt>
                <c:pt idx="259">
                  <c:v>195.03067904352099</c:v>
                </c:pt>
                <c:pt idx="260">
                  <c:v>190.029827243451</c:v>
                </c:pt>
                <c:pt idx="261">
                  <c:v>185.134693800565</c:v>
                </c:pt>
                <c:pt idx="262">
                  <c:v>180.344222729265</c:v>
                </c:pt>
                <c:pt idx="263">
                  <c:v>175.65730398745799</c:v>
                </c:pt>
                <c:pt idx="264">
                  <c:v>171.072777408805</c:v>
                </c:pt>
                <c:pt idx="265">
                  <c:v>166.58943654623801</c:v>
                </c:pt>
                <c:pt idx="266">
                  <c:v>162.206032420257</c:v>
                </c:pt>
                <c:pt idx="267">
                  <c:v>157.92127716638899</c:v>
                </c:pt>
                <c:pt idx="268">
                  <c:v>153.733847576903</c:v>
                </c:pt>
                <c:pt idx="269">
                  <c:v>149.64238853265499</c:v>
                </c:pt>
                <c:pt idx="270">
                  <c:v>145.64551632164</c:v>
                </c:pt>
                <c:pt idx="271">
                  <c:v>141.741821841497</c:v>
                </c:pt>
                <c:pt idx="272">
                  <c:v>137.929873683831</c:v>
                </c:pt>
                <c:pt idx="273">
                  <c:v>134.20822109884301</c:v>
                </c:pt>
                <c:pt idx="274">
                  <c:v>130.575396839295</c:v>
                </c:pt>
                <c:pt idx="275">
                  <c:v>127.02991988335</c:v>
                </c:pt>
                <c:pt idx="276">
                  <c:v>123.57029803632901</c:v>
                </c:pt>
                <c:pt idx="277">
                  <c:v>120.19503041185</c:v>
                </c:pt>
                <c:pt idx="278">
                  <c:v>116.90260979321801</c:v>
                </c:pt>
                <c:pt idx="279">
                  <c:v>113.69152487632699</c:v>
                </c:pt>
                <c:pt idx="280">
                  <c:v>110.560262395629</c:v>
                </c:pt>
                <c:pt idx="281">
                  <c:v>107.507309135059</c:v>
                </c:pt>
                <c:pt idx="282">
                  <c:v>104.53115382605201</c:v>
                </c:pt>
                <c:pt idx="283">
                  <c:v>101.630288935029</c:v>
                </c:pt>
                <c:pt idx="284">
                  <c:v>98.803212342933406</c:v>
                </c:pt>
                <c:pt idx="285">
                  <c:v>96.048428919565197</c:v>
                </c:pt>
                <c:pt idx="286">
                  <c:v>93.364451995640707</c:v>
                </c:pt>
                <c:pt idx="287">
                  <c:v>90.749804735592605</c:v>
                </c:pt>
                <c:pt idx="288">
                  <c:v>88.2030214142532</c:v>
                </c:pt>
                <c:pt idx="289">
                  <c:v>85.722648600636802</c:v>
                </c:pt>
                <c:pt idx="290">
                  <c:v>83.307246252093805</c:v>
                </c:pt>
                <c:pt idx="291">
                  <c:v>80.955388722155604</c:v>
                </c:pt>
                <c:pt idx="292">
                  <c:v>78.665665685411398</c:v>
                </c:pt>
                <c:pt idx="293">
                  <c:v>76.436682982765504</c:v>
                </c:pt>
                <c:pt idx="294">
                  <c:v>74.267063390422805</c:v>
                </c:pt>
                <c:pt idx="295">
                  <c:v>72.155447315927006</c:v>
                </c:pt>
                <c:pt idx="296">
                  <c:v>70.100493424549597</c:v>
                </c:pt>
                <c:pt idx="297">
                  <c:v>68.100879199285203</c:v>
                </c:pt>
                <c:pt idx="298">
                  <c:v>66.155301437662501</c:v>
                </c:pt>
                <c:pt idx="299">
                  <c:v>64.262476688520493</c:v>
                </c:pt>
                <c:pt idx="300">
                  <c:v>62.421141631833997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29A-4810-8B62-97DC127E8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877184"/>
        <c:axId val="242879104"/>
      </c:lineChart>
      <c:catAx>
        <c:axId val="242877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</a:t>
                </a:r>
                <a:r>
                  <a:rPr lang="en-US" altLang="zh-CN"/>
                  <a:t>(</a:t>
                </a:r>
                <a:r>
                  <a:rPr lang="zh-CN" altLang="en-US"/>
                  <a:t>年）</a:t>
                </a:r>
              </a:p>
            </c:rich>
          </c:tx>
          <c:layout>
            <c:manualLayout>
              <c:xMode val="edge"/>
              <c:yMode val="edge"/>
              <c:x val="0.46425644307417702"/>
              <c:y val="0.844410294773505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2879104"/>
        <c:crosses val="autoZero"/>
        <c:auto val="1"/>
        <c:lblAlgn val="ctr"/>
        <c:lblOffset val="100"/>
        <c:noMultiLvlLbl val="0"/>
      </c:catAx>
      <c:valAx>
        <c:axId val="242879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2877184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7.7790656324359497E-2"/>
          <c:y val="0.92460774982967997"/>
          <c:w val="0.84441856030215301"/>
          <c:h val="7.5392250170320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0"/>
          <c:tx>
            <c:strRef>
              <c:f>RES!$E$1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RES!$E$2:$E$302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144.340549060336</c:v>
                </c:pt>
                <c:pt idx="2">
                  <c:v>145.38372788119199</c:v>
                </c:pt>
                <c:pt idx="3">
                  <c:v>146.47373138841101</c:v>
                </c:pt>
                <c:pt idx="4">
                  <c:v>147.61123689248001</c:v>
                </c:pt>
                <c:pt idx="5">
                  <c:v>148.79691982781799</c:v>
                </c:pt>
                <c:pt idx="6">
                  <c:v>150.03145342278401</c:v>
                </c:pt>
                <c:pt idx="7">
                  <c:v>151.315508359342</c:v>
                </c:pt>
                <c:pt idx="8">
                  <c:v>152.64975242220299</c:v>
                </c:pt>
                <c:pt idx="9">
                  <c:v>154.034850137288</c:v>
                </c:pt>
                <c:pt idx="10">
                  <c:v>155.47146239936299</c:v>
                </c:pt>
                <c:pt idx="11">
                  <c:v>156.96024608870599</c:v>
                </c:pt>
                <c:pt idx="12">
                  <c:v>158.50185367667601</c:v>
                </c:pt>
                <c:pt idx="13">
                  <c:v>160.096932820067</c:v>
                </c:pt>
                <c:pt idx="14">
                  <c:v>161.74612594414299</c:v>
                </c:pt>
                <c:pt idx="15">
                  <c:v>163.45006981425701</c:v>
                </c:pt>
                <c:pt idx="16">
                  <c:v>165.20939509598199</c:v>
                </c:pt>
                <c:pt idx="17">
                  <c:v>167.024725903698</c:v>
                </c:pt>
                <c:pt idx="18">
                  <c:v>168.89667933758099</c:v>
                </c:pt>
                <c:pt idx="19">
                  <c:v>170.82586500897099</c:v>
                </c:pt>
                <c:pt idx="20">
                  <c:v>172.81288455412599</c:v>
                </c:pt>
                <c:pt idx="21">
                  <c:v>174.85833113635599</c:v>
                </c:pt>
                <c:pt idx="22">
                  <c:v>176.962788936594</c:v>
                </c:pt>
                <c:pt idx="23">
                  <c:v>179.126832632451</c:v>
                </c:pt>
                <c:pt idx="24">
                  <c:v>181.35102686584301</c:v>
                </c:pt>
                <c:pt idx="25">
                  <c:v>183.63592569930699</c:v>
                </c:pt>
                <c:pt idx="26">
                  <c:v>185.98207206113301</c:v>
                </c:pt>
                <c:pt idx="27">
                  <c:v>188.389997179489</c:v>
                </c:pt>
                <c:pt idx="28">
                  <c:v>190.86022000572299</c:v>
                </c:pt>
                <c:pt idx="29">
                  <c:v>193.39324662707699</c:v>
                </c:pt>
                <c:pt idx="30">
                  <c:v>195.98956966907599</c:v>
                </c:pt>
                <c:pt idx="31">
                  <c:v>198.64966768786499</c:v>
                </c:pt>
                <c:pt idx="32">
                  <c:v>201.37400455284299</c:v>
                </c:pt>
                <c:pt idx="33">
                  <c:v>204.163028819939</c:v>
                </c:pt>
                <c:pt idx="34">
                  <c:v>207.01717309594301</c:v>
                </c:pt>
                <c:pt idx="35">
                  <c:v>209.936853394314</c:v>
                </c:pt>
                <c:pt idx="36">
                  <c:v>212.92246848295099</c:v>
                </c:pt>
                <c:pt idx="37">
                  <c:v>215.97439922444599</c:v>
                </c:pt>
                <c:pt idx="38">
                  <c:v>219.093007909356</c:v>
                </c:pt>
                <c:pt idx="39">
                  <c:v>222.278637583115</c:v>
                </c:pt>
                <c:pt idx="40">
                  <c:v>225.53161136721201</c:v>
                </c:pt>
                <c:pt idx="41">
                  <c:v>228.85223177531699</c:v>
                </c:pt>
                <c:pt idx="42">
                  <c:v>232.240780025086</c:v>
                </c:pt>
                <c:pt idx="43">
                  <c:v>235.697515346416</c:v>
                </c:pt>
                <c:pt idx="44">
                  <c:v>239.222674286955</c:v>
                </c:pt>
                <c:pt idx="45">
                  <c:v>242.816470015731</c:v>
                </c:pt>
                <c:pt idx="46">
                  <c:v>246.47909162580299</c:v>
                </c:pt>
                <c:pt idx="47">
                  <c:v>250.21070343687001</c:v>
                </c:pt>
                <c:pt idx="48">
                  <c:v>254.01144429884201</c:v>
                </c:pt>
                <c:pt idx="49">
                  <c:v>257.88142689739402</c:v>
                </c:pt>
                <c:pt idx="50">
                  <c:v>261.82073706258501</c:v>
                </c:pt>
                <c:pt idx="51">
                  <c:v>265.82943308165198</c:v>
                </c:pt>
                <c:pt idx="52">
                  <c:v>269.90754501715401</c:v>
                </c:pt>
                <c:pt idx="53">
                  <c:v>274.05507403164199</c:v>
                </c:pt>
                <c:pt idx="54">
                  <c:v>278.271991720112</c:v>
                </c:pt>
                <c:pt idx="55">
                  <c:v>282.55823945150502</c:v>
                </c:pt>
                <c:pt idx="56">
                  <c:v>286.91372772056502</c:v>
                </c:pt>
                <c:pt idx="57">
                  <c:v>291.33833551140202</c:v>
                </c:pt>
                <c:pt idx="58">
                  <c:v>295.83190967413202</c:v>
                </c:pt>
                <c:pt idx="59">
                  <c:v>300.39426431599901</c:v>
                </c:pt>
                <c:pt idx="60">
                  <c:v>305.02518020840699</c:v>
                </c:pt>
                <c:pt idx="61">
                  <c:v>309.72440421132001</c:v>
                </c:pt>
                <c:pt idx="62">
                  <c:v>314.491648716501</c:v>
                </c:pt>
                <c:pt idx="63">
                  <c:v>319.32659111109001</c:v>
                </c:pt>
                <c:pt idx="64">
                  <c:v>324.22887326301799</c:v>
                </c:pt>
                <c:pt idx="65">
                  <c:v>329.19810102978198</c:v>
                </c:pt>
                <c:pt idx="66">
                  <c:v>334.23384379210802</c:v>
                </c:pt>
                <c:pt idx="67">
                  <c:v>339.33563401401699</c:v>
                </c:pt>
                <c:pt idx="68">
                  <c:v>344.50296683084503</c:v>
                </c:pt>
                <c:pt idx="69">
                  <c:v>349.735299666706</c:v>
                </c:pt>
                <c:pt idx="70">
                  <c:v>355.03205188294601</c:v>
                </c:pt>
                <c:pt idx="71">
                  <c:v>360.39260445905001</c:v>
                </c:pt>
                <c:pt idx="72">
                  <c:v>365.81629970750902</c:v>
                </c:pt>
                <c:pt idx="73">
                  <c:v>371.30244102408301</c:v>
                </c:pt>
                <c:pt idx="74">
                  <c:v>376.85029267488898</c:v>
                </c:pt>
                <c:pt idx="75">
                  <c:v>382.45907962170702</c:v>
                </c:pt>
                <c:pt idx="76">
                  <c:v>388.12798738685001</c:v>
                </c:pt>
                <c:pt idx="77">
                  <c:v>393.85616195890901</c:v>
                </c:pt>
                <c:pt idx="78">
                  <c:v>399.64270974062401</c:v>
                </c:pt>
                <c:pt idx="79">
                  <c:v>405.48669754007602</c:v>
                </c:pt>
                <c:pt idx="80">
                  <c:v>411.387152606359</c:v>
                </c:pt>
                <c:pt idx="81">
                  <c:v>417.343062710776</c:v>
                </c:pt>
                <c:pt idx="82">
                  <c:v>423.35337627458398</c:v>
                </c:pt>
                <c:pt idx="83">
                  <c:v>429.41700254420198</c:v>
                </c:pt>
                <c:pt idx="84">
                  <c:v>435.53281181472602</c:v>
                </c:pt>
                <c:pt idx="85">
                  <c:v>441.69963570250701</c:v>
                </c:pt>
                <c:pt idx="86">
                  <c:v>447.91626746745698</c:v>
                </c:pt>
                <c:pt idx="87">
                  <c:v>454.18146238564901</c:v>
                </c:pt>
                <c:pt idx="88">
                  <c:v>460.49393817267799</c:v>
                </c:pt>
                <c:pt idx="89">
                  <c:v>466.852375458143</c:v>
                </c:pt>
                <c:pt idx="90">
                  <c:v>473.25541831150599</c:v>
                </c:pt>
                <c:pt idx="91">
                  <c:v>479.701674819456</c:v>
                </c:pt>
                <c:pt idx="92">
                  <c:v>486.18971771481398</c:v>
                </c:pt>
                <c:pt idx="93">
                  <c:v>492.71808505686499</c:v>
                </c:pt>
                <c:pt idx="94">
                  <c:v>499.28528096290302</c:v>
                </c:pt>
                <c:pt idx="95">
                  <c:v>505.88977639064399</c:v>
                </c:pt>
                <c:pt idx="96">
                  <c:v>512.53000997102595</c:v>
                </c:pt>
                <c:pt idx="97">
                  <c:v>519.20438889079298</c:v>
                </c:pt>
                <c:pt idx="98">
                  <c:v>525.91128982412999</c:v>
                </c:pt>
                <c:pt idx="99">
                  <c:v>532.64905991247895</c:v>
                </c:pt>
                <c:pt idx="100">
                  <c:v>539.41601779153996</c:v>
                </c:pt>
                <c:pt idx="101">
                  <c:v>546.21045466431497</c:v>
                </c:pt>
                <c:pt idx="102">
                  <c:v>553.03063541895006</c:v>
                </c:pt>
                <c:pt idx="103">
                  <c:v>559.87479978995805</c:v>
                </c:pt>
                <c:pt idx="104">
                  <c:v>566.74116356131503</c:v>
                </c:pt>
                <c:pt idx="105">
                  <c:v>573.62791980977295</c:v>
                </c:pt>
                <c:pt idx="106">
                  <c:v>580.53324018660498</c:v>
                </c:pt>
                <c:pt idx="107">
                  <c:v>587.45527623589396</c:v>
                </c:pt>
                <c:pt idx="108">
                  <c:v>594.39216074733497</c:v>
                </c:pt>
                <c:pt idx="109">
                  <c:v>601.34200914142798</c:v>
                </c:pt>
                <c:pt idx="110">
                  <c:v>608.30292088480098</c:v>
                </c:pt>
                <c:pt idx="111">
                  <c:v>615.27298093333195</c:v>
                </c:pt>
                <c:pt idx="112">
                  <c:v>622.25026120059397</c:v>
                </c:pt>
                <c:pt idx="113">
                  <c:v>629.23282204909594</c:v>
                </c:pt>
                <c:pt idx="114">
                  <c:v>636.21871380166294</c:v>
                </c:pt>
                <c:pt idx="115">
                  <c:v>643.20597827025802</c:v>
                </c:pt>
                <c:pt idx="116">
                  <c:v>650.19265029942403</c:v>
                </c:pt>
                <c:pt idx="117">
                  <c:v>657.17675932150598</c:v>
                </c:pt>
                <c:pt idx="118">
                  <c:v>664.15633092070698</c:v>
                </c:pt>
                <c:pt idx="119">
                  <c:v>671.12938840301001</c:v>
                </c:pt>
                <c:pt idx="120">
                  <c:v>678.09395436894602</c:v>
                </c:pt>
                <c:pt idx="121">
                  <c:v>685.04805228612702</c:v>
                </c:pt>
                <c:pt idx="122">
                  <c:v>691.98970805848205</c:v>
                </c:pt>
                <c:pt idx="123">
                  <c:v>698.916951589066</c:v>
                </c:pt>
                <c:pt idx="124">
                  <c:v>705.82781833333104</c:v>
                </c:pt>
                <c:pt idx="125">
                  <c:v>712.72035083974299</c:v>
                </c:pt>
                <c:pt idx="126">
                  <c:v>719.59260027462506</c:v>
                </c:pt>
                <c:pt idx="127">
                  <c:v>726.44262792812697</c:v>
                </c:pt>
                <c:pt idx="128">
                  <c:v>733.26850669827104</c:v>
                </c:pt>
                <c:pt idx="129">
                  <c:v>740.06832255000802</c:v>
                </c:pt>
                <c:pt idx="130">
                  <c:v>746.84017594632803</c:v>
                </c:pt>
                <c:pt idx="131">
                  <c:v>753.58218324844904</c:v>
                </c:pt>
                <c:pt idx="132">
                  <c:v>760.29247808223897</c:v>
                </c:pt>
                <c:pt idx="133">
                  <c:v>766.96921266804702</c:v>
                </c:pt>
                <c:pt idx="134">
                  <c:v>773.61055911122196</c:v>
                </c:pt>
                <c:pt idx="135">
                  <c:v>780.21471065066805</c:v>
                </c:pt>
                <c:pt idx="136">
                  <c:v>786.77988286289997</c:v>
                </c:pt>
                <c:pt idx="137">
                  <c:v>793.30431481915002</c:v>
                </c:pt>
                <c:pt idx="138">
                  <c:v>799.78627019317696</c:v>
                </c:pt>
                <c:pt idx="139">
                  <c:v>806.22403831757595</c:v>
                </c:pt>
                <c:pt idx="140">
                  <c:v>812.615935186466</c:v>
                </c:pt>
                <c:pt idx="141">
                  <c:v>818.96030440259995</c:v>
                </c:pt>
                <c:pt idx="142">
                  <c:v>825.25551806705403</c:v>
                </c:pt>
                <c:pt idx="143">
                  <c:v>831.49997760978601</c:v>
                </c:pt>
                <c:pt idx="144">
                  <c:v>837.69211455951199</c:v>
                </c:pt>
                <c:pt idx="145">
                  <c:v>843.83039125149105</c:v>
                </c:pt>
                <c:pt idx="146">
                  <c:v>849.91330147194003</c:v>
                </c:pt>
                <c:pt idx="147">
                  <c:v>855.93937103799306</c:v>
                </c:pt>
                <c:pt idx="148">
                  <c:v>861.90715831222599</c:v>
                </c:pt>
                <c:pt idx="149">
                  <c:v>867.81525465096797</c:v>
                </c:pt>
                <c:pt idx="150">
                  <c:v>873.66228478575204</c:v>
                </c:pt>
                <c:pt idx="151">
                  <c:v>879.44690713742102</c:v>
                </c:pt>
                <c:pt idx="152">
                  <c:v>885.16781406258497</c:v>
                </c:pt>
                <c:pt idx="153">
                  <c:v>890.82373203225802</c:v>
                </c:pt>
                <c:pt idx="154">
                  <c:v>896.41342174267004</c:v>
                </c:pt>
                <c:pt idx="155">
                  <c:v>901.93567815842596</c:v>
                </c:pt>
                <c:pt idx="156">
                  <c:v>907.38933048830995</c:v>
                </c:pt>
                <c:pt idx="157">
                  <c:v>912.77324209420703</c:v>
                </c:pt>
                <c:pt idx="158">
                  <c:v>918.08631033376003</c:v>
                </c:pt>
                <c:pt idx="159">
                  <c:v>923.32746633752902</c:v>
                </c:pt>
                <c:pt idx="160">
                  <c:v>928.49567472156696</c:v>
                </c:pt>
                <c:pt idx="161">
                  <c:v>933.58993323644802</c:v>
                </c:pt>
                <c:pt idx="162">
                  <c:v>938.60927235396503</c:v>
                </c:pt>
                <c:pt idx="163">
                  <c:v>943.55275479279805</c:v>
                </c:pt>
                <c:pt idx="164">
                  <c:v>948.41947498460399</c:v>
                </c:pt>
                <c:pt idx="165">
                  <c:v>953.208558482115</c:v>
                </c:pt>
                <c:pt idx="166">
                  <c:v>957.91916131093205</c:v>
                </c:pt>
                <c:pt idx="167">
                  <c:v>962.55046926679904</c:v>
                </c:pt>
                <c:pt idx="168">
                  <c:v>967.10169716029998</c:v>
                </c:pt>
                <c:pt idx="169">
                  <c:v>971.57208801096795</c:v>
                </c:pt>
                <c:pt idx="170">
                  <c:v>975.96091219291702</c:v>
                </c:pt>
                <c:pt idx="171">
                  <c:v>980.26746653420696</c:v>
                </c:pt>
                <c:pt idx="172">
                  <c:v>984.49107337220903</c:v>
                </c:pt>
                <c:pt idx="173">
                  <c:v>988.63107956733404</c:v>
                </c:pt>
                <c:pt idx="174">
                  <c:v>992.68685547757002</c:v>
                </c:pt>
                <c:pt idx="175">
                  <c:v>996.65779389629802</c:v>
                </c:pt>
                <c:pt idx="176">
                  <c:v>1000.54330895598</c:v>
                </c:pt>
                <c:pt idx="177">
                  <c:v>1004.34283500032</c:v>
                </c:pt>
                <c:pt idx="178">
                  <c:v>1008.05582542754</c:v>
                </c:pt>
                <c:pt idx="179">
                  <c:v>1011.6817515075001</c:v>
                </c:pt>
                <c:pt idx="180">
                  <c:v>1015.22010117548</c:v>
                </c:pt>
                <c:pt idx="181">
                  <c:v>1018.67037780525</c:v>
                </c:pt>
                <c:pt idx="182">
                  <c:v>1022.03209896439</c:v>
                </c:pt>
                <c:pt idx="183">
                  <c:v>1025.30479515465</c:v>
                </c:pt>
                <c:pt idx="184">
                  <c:v>1028.4880085402001</c:v>
                </c:pt>
                <c:pt idx="185">
                  <c:v>1031.58129166669</c:v>
                </c:pt>
                <c:pt idx="186">
                  <c:v>1034.58420617398</c:v>
                </c:pt>
                <c:pt idx="187">
                  <c:v>1037.4963215054599</c:v>
                </c:pt>
                <c:pt idx="188">
                  <c:v>1040.3172136169601</c:v>
                </c:pt>
                <c:pt idx="189">
                  <c:v>1043.0464636880299</c:v>
                </c:pt>
                <c:pt idx="190">
                  <c:v>1045.68365683865</c:v>
                </c:pt>
                <c:pt idx="191">
                  <c:v>1048.22838085431</c:v>
                </c:pt>
                <c:pt idx="192">
                  <c:v>1050.6802249222801</c:v>
                </c:pt>
                <c:pt idx="193">
                  <c:v>1053.03877838214</c:v>
                </c:pt>
                <c:pt idx="194">
                  <c:v>1055.3036294935</c:v>
                </c:pt>
                <c:pt idx="195">
                  <c:v>1057.4743642237599</c:v>
                </c:pt>
                <c:pt idx="196">
                  <c:v>1059.5505650589701</c:v>
                </c:pt>
                <c:pt idx="197">
                  <c:v>1061.5318098406501</c:v>
                </c:pt>
                <c:pt idx="198">
                  <c:v>1063.41767063156</c:v>
                </c:pt>
                <c:pt idx="199">
                  <c:v>1065.20771261341</c:v>
                </c:pt>
                <c:pt idx="200">
                  <c:v>1066.9014930193</c:v>
                </c:pt>
                <c:pt idx="201">
                  <c:v>1068.4985601040501</c:v>
                </c:pt>
                <c:pt idx="202">
                  <c:v>1069.9984521551801</c:v>
                </c:pt>
                <c:pt idx="203">
                  <c:v>1071.4006965476999</c:v>
                </c:pt>
                <c:pt idx="204">
                  <c:v>1072.7048088454801</c:v>
                </c:pt>
                <c:pt idx="205">
                  <c:v>1073.91029195228</c:v>
                </c:pt>
                <c:pt idx="206">
                  <c:v>1075.01663531543</c:v>
                </c:pt>
                <c:pt idx="207">
                  <c:v>1076.0233141850999</c:v>
                </c:pt>
                <c:pt idx="208">
                  <c:v>1076.9297889321799</c:v>
                </c:pt>
                <c:pt idx="209">
                  <c:v>1077.7355044277899</c:v>
                </c:pt>
                <c:pt idx="210">
                  <c:v>1078.43988948741</c:v>
                </c:pt>
                <c:pt idx="211">
                  <c:v>1079.0423563827001</c:v>
                </c:pt>
                <c:pt idx="212">
                  <c:v>1079.5423004240099</c:v>
                </c:pt>
                <c:pt idx="213">
                  <c:v>1079.9390996166201</c:v>
                </c:pt>
                <c:pt idx="214">
                  <c:v>1080.23211439388</c:v>
                </c:pt>
                <c:pt idx="215">
                  <c:v>1080.4206874300601</c:v>
                </c:pt>
                <c:pt idx="216">
                  <c:v>1080.50414353628</c:v>
                </c:pt>
                <c:pt idx="217">
                  <c:v>1080.4817896423499</c:v>
                </c:pt>
                <c:pt idx="218">
                  <c:v>1080.35291486761</c:v>
                </c:pt>
                <c:pt idx="219">
                  <c:v>1080.11679068391</c:v>
                </c:pt>
                <c:pt idx="220">
                  <c:v>1079.77267117368</c:v>
                </c:pt>
                <c:pt idx="221">
                  <c:v>1079.3197933860199</c:v>
                </c:pt>
                <c:pt idx="222">
                  <c:v>1078.7573777939599</c:v>
                </c:pt>
                <c:pt idx="223">
                  <c:v>1078.0846288555699</c:v>
                </c:pt>
                <c:pt idx="224">
                  <c:v>1077.3007356819801</c:v>
                </c:pt>
                <c:pt idx="225">
                  <c:v>1076.4048728150101</c:v>
                </c:pt>
                <c:pt idx="226">
                  <c:v>1075.39620111714</c:v>
                </c:pt>
                <c:pt idx="227">
                  <c:v>1074.2738687764099</c:v>
                </c:pt>
                <c:pt idx="228">
                  <c:v>1073.0370124288499</c:v>
                </c:pt>
                <c:pt idx="229">
                  <c:v>1071.6847584007101</c:v>
                </c:pt>
                <c:pt idx="230">
                  <c:v>1070.21622407272</c:v>
                </c:pt>
                <c:pt idx="231">
                  <c:v>1068.6305193685801</c:v>
                </c:pt>
                <c:pt idx="232">
                  <c:v>1066.92674836933</c:v>
                </c:pt>
                <c:pt idx="233">
                  <c:v>1065.1040110553699</c:v>
                </c:pt>
                <c:pt idx="234">
                  <c:v>1063.16140517756</c:v>
                </c:pt>
                <c:pt idx="235">
                  <c:v>1061.0980282584201</c:v>
                </c:pt>
                <c:pt idx="236">
                  <c:v>1058.9129797243399</c:v>
                </c:pt>
                <c:pt idx="237">
                  <c:v>1056.6053631692901</c:v>
                </c:pt>
                <c:pt idx="238">
                  <c:v>1054.1742887502</c:v>
                </c:pt>
                <c:pt idx="239">
                  <c:v>1051.6188757136799</c:v>
                </c:pt>
                <c:pt idx="240">
                  <c:v>1048.9382550535599</c:v>
                </c:pt>
                <c:pt idx="241">
                  <c:v>1046.13157229799</c:v>
                </c:pt>
                <c:pt idx="242">
                  <c:v>1043.19799042457</c:v>
                </c:pt>
                <c:pt idx="243">
                  <c:v>1040.13669290137</c:v>
                </c:pt>
                <c:pt idx="244">
                  <c:v>1036.9468868511201</c:v>
                </c:pt>
                <c:pt idx="245">
                  <c:v>1033.62780633528</c:v>
                </c:pt>
                <c:pt idx="246">
                  <c:v>1030.1787157541901</c:v>
                </c:pt>
                <c:pt idx="247">
                  <c:v>1026.5989133585399</c:v>
                </c:pt>
                <c:pt idx="248">
                  <c:v>1022.8877348671</c:v>
                </c:pt>
                <c:pt idx="249">
                  <c:v>1019.04455718463</c:v>
                </c:pt>
                <c:pt idx="250">
                  <c:v>1015.06880221325</c:v>
                </c:pt>
                <c:pt idx="251">
                  <c:v>1010.9599407499099</c:v>
                </c:pt>
                <c:pt idx="252">
                  <c:v>1006.71749646142</c:v>
                </c:pt>
                <c:pt idx="253">
                  <c:v>1002.3410499283</c:v>
                </c:pt>
                <c:pt idx="254">
                  <c:v>997.83024274721004</c:v>
                </c:pt>
                <c:pt idx="255">
                  <c:v>993.18478168141496</c:v>
                </c:pt>
                <c:pt idx="256">
                  <c:v>988.40444284762896</c:v>
                </c:pt>
                <c:pt idx="257">
                  <c:v>983.48907592678995</c:v>
                </c:pt>
                <c:pt idx="258">
                  <c:v>978.43860838554804</c:v>
                </c:pt>
                <c:pt idx="259">
                  <c:v>973.25304969434796</c:v>
                </c:pt>
                <c:pt idx="260">
                  <c:v>967.93249552724603</c:v>
                </c:pt>
                <c:pt idx="261">
                  <c:v>962.47713192779304</c:v>
                </c:pt>
                <c:pt idx="262">
                  <c:v>956.88723942459603</c:v>
                </c:pt>
                <c:pt idx="263">
                  <c:v>951.16319707946798</c:v>
                </c:pt>
                <c:pt idx="264">
                  <c:v>945.30548645042302</c:v>
                </c:pt>
                <c:pt idx="265">
                  <c:v>939.31469545121399</c:v>
                </c:pt>
                <c:pt idx="266">
                  <c:v>933.19152208856303</c:v>
                </c:pt>
                <c:pt idx="267">
                  <c:v>926.93677805782397</c:v>
                </c:pt>
                <c:pt idx="268">
                  <c:v>920.55139217744897</c:v>
                </c:pt>
                <c:pt idx="269">
                  <c:v>914.03641364238194</c:v>
                </c:pt>
                <c:pt idx="270">
                  <c:v>907.39301507633502</c:v>
                </c:pt>
                <c:pt idx="271">
                  <c:v>900.62249536289505</c:v>
                </c:pt>
                <c:pt idx="272">
                  <c:v>893.72628223544098</c:v>
                </c:pt>
                <c:pt idx="273">
                  <c:v>886.70593460609098</c:v>
                </c:pt>
                <c:pt idx="274">
                  <c:v>879.56314461422005</c:v>
                </c:pt>
                <c:pt idx="275">
                  <c:v>872.29973937557997</c:v>
                </c:pt>
                <c:pt idx="276">
                  <c:v>864.91768241363297</c:v>
                </c:pt>
                <c:pt idx="277">
                  <c:v>857.41907475552796</c:v>
                </c:pt>
                <c:pt idx="278">
                  <c:v>849.80615567603195</c:v>
                </c:pt>
                <c:pt idx="279">
                  <c:v>842.081303073767</c:v>
                </c:pt>
                <c:pt idx="280">
                  <c:v>834.24703346539502</c:v>
                </c:pt>
                <c:pt idx="281">
                  <c:v>826.30600158464802</c:v>
                </c:pt>
                <c:pt idx="282">
                  <c:v>818.26099957469603</c:v>
                </c:pt>
                <c:pt idx="283">
                  <c:v>810.11495576394304</c:v>
                </c:pt>
                <c:pt idx="284">
                  <c:v>801.87093301710502</c:v>
                </c:pt>
                <c:pt idx="285">
                  <c:v>793.53212665537205</c:v>
                </c:pt>
                <c:pt idx="286">
                  <c:v>785.10186194141704</c:v>
                </c:pt>
                <c:pt idx="287">
                  <c:v>776.58359112716096</c:v>
                </c:pt>
                <c:pt idx="288">
                  <c:v>767.98089006440398</c:v>
                </c:pt>
                <c:pt idx="289">
                  <c:v>759.29745438068903</c:v>
                </c:pt>
                <c:pt idx="290">
                  <c:v>750.537095225146</c:v>
                </c:pt>
                <c:pt idx="291">
                  <c:v>741.70373459138796</c:v>
                </c:pt>
                <c:pt idx="292">
                  <c:v>732.80140022697196</c:v>
                </c:pt>
                <c:pt idx="293">
                  <c:v>723.83422014134305</c:v>
                </c:pt>
                <c:pt idx="294">
                  <c:v>714.80641672651302</c:v>
                </c:pt>
                <c:pt idx="295">
                  <c:v>705.72230050715802</c:v>
                </c:pt>
                <c:pt idx="296">
                  <c:v>696.58626353904197</c:v>
                </c:pt>
                <c:pt idx="297">
                  <c:v>687.40277247692302</c:v>
                </c:pt>
                <c:pt idx="298">
                  <c:v>678.17636133520205</c:v>
                </c:pt>
                <c:pt idx="299">
                  <c:v>668.91162396657</c:v>
                </c:pt>
                <c:pt idx="300">
                  <c:v>659.61320628576198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B1-4934-A326-2D3935F17F0E}"/>
            </c:ext>
          </c:extLst>
        </c:ser>
        <c:ser>
          <c:idx val="4"/>
          <c:order val="1"/>
          <c:tx>
            <c:strRef>
              <c:f>RES!$F$1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RES!$F$2:$F$302</c:f>
              <c:numCache>
                <c:formatCode>General</c:formatCode>
                <c:ptCount val="301"/>
                <c:pt idx="0">
                  <c:v>323.26769401129798</c:v>
                </c:pt>
                <c:pt idx="1">
                  <c:v>325.516198638714</c:v>
                </c:pt>
                <c:pt idx="2">
                  <c:v>327.86976109208098</c:v>
                </c:pt>
                <c:pt idx="3">
                  <c:v>330.32811580118198</c:v>
                </c:pt>
                <c:pt idx="4">
                  <c:v>332.890957043551</c:v>
                </c:pt>
                <c:pt idx="5">
                  <c:v>335.55793857586201</c:v>
                </c:pt>
                <c:pt idx="6">
                  <c:v>338.32867328155402</c:v>
                </c:pt>
                <c:pt idx="7">
                  <c:v>341.20273283570702</c:v>
                </c:pt>
                <c:pt idx="8">
                  <c:v>344.17964738822701</c:v>
                </c:pt>
                <c:pt idx="9">
                  <c:v>347.25890526642399</c:v>
                </c:pt>
                <c:pt idx="10">
                  <c:v>350.43995269804901</c:v>
                </c:pt>
                <c:pt idx="11">
                  <c:v>353.72219355594899</c:v>
                </c:pt>
                <c:pt idx="12">
                  <c:v>357.10498912541902</c:v>
                </c:pt>
                <c:pt idx="13">
                  <c:v>360.58765789543799</c:v>
                </c:pt>
                <c:pt idx="14">
                  <c:v>364.16947537490898</c:v>
                </c:pt>
                <c:pt idx="15">
                  <c:v>367.84967393508799</c:v>
                </c:pt>
                <c:pt idx="16">
                  <c:v>371.62744267934301</c:v>
                </c:pt>
                <c:pt idx="17">
                  <c:v>375.501927341429</c:v>
                </c:pt>
                <c:pt idx="18">
                  <c:v>379.47223021342802</c:v>
                </c:pt>
                <c:pt idx="19">
                  <c:v>383.53741010451199</c:v>
                </c:pt>
                <c:pt idx="20">
                  <c:v>387.69648233167402</c:v>
                </c:pt>
                <c:pt idx="21">
                  <c:v>391.948418743557</c:v>
                </c:pt>
                <c:pt idx="22">
                  <c:v>396.29214777848802</c:v>
                </c:pt>
                <c:pt idx="23">
                  <c:v>400.72655455781501</c:v>
                </c:pt>
                <c:pt idx="24">
                  <c:v>405.250481015584</c:v>
                </c:pt>
                <c:pt idx="25">
                  <c:v>409.86272606561403</c:v>
                </c:pt>
                <c:pt idx="26">
                  <c:v>414.56204580693299</c:v>
                </c:pt>
                <c:pt idx="27">
                  <c:v>419.34715376853597</c:v>
                </c:pt>
                <c:pt idx="28">
                  <c:v>424.21672119436499</c:v>
                </c:pt>
                <c:pt idx="29">
                  <c:v>429.16937736936097</c:v>
                </c:pt>
                <c:pt idx="30">
                  <c:v>434.20370998738599</c:v>
                </c:pt>
                <c:pt idx="31">
                  <c:v>439.31826556174099</c:v>
                </c:pt>
                <c:pt idx="32">
                  <c:v>444.51154987895399</c:v>
                </c:pt>
                <c:pt idx="33">
                  <c:v>449.782028496431</c:v>
                </c:pt>
                <c:pt idx="34">
                  <c:v>455.12812728450501</c:v>
                </c:pt>
                <c:pt idx="35">
                  <c:v>460.548233013306</c:v>
                </c:pt>
                <c:pt idx="36">
                  <c:v>466.04069398483</c:v>
                </c:pt>
                <c:pt idx="37">
                  <c:v>471.60382071046598</c:v>
                </c:pt>
                <c:pt idx="38">
                  <c:v>477.23588663416598</c:v>
                </c:pt>
                <c:pt idx="39">
                  <c:v>482.93512890134201</c:v>
                </c:pt>
                <c:pt idx="40">
                  <c:v>488.69974917346599</c:v>
                </c:pt>
                <c:pt idx="41">
                  <c:v>494.527914488259</c:v>
                </c:pt>
                <c:pt idx="42">
                  <c:v>500.41775816524398</c:v>
                </c:pt>
                <c:pt idx="43">
                  <c:v>506.367380756317</c:v>
                </c:pt>
                <c:pt idx="44">
                  <c:v>512.37485104090399</c:v>
                </c:pt>
                <c:pt idx="45">
                  <c:v>518.43820706512702</c:v>
                </c:pt>
                <c:pt idx="46">
                  <c:v>524.55545722430804</c:v>
                </c:pt>
                <c:pt idx="47">
                  <c:v>530.72458138802801</c:v>
                </c:pt>
                <c:pt idx="48">
                  <c:v>536.94353206680103</c:v>
                </c:pt>
                <c:pt idx="49">
                  <c:v>543.21023561935499</c:v>
                </c:pt>
                <c:pt idx="50">
                  <c:v>549.522593499359</c:v>
                </c:pt>
                <c:pt idx="51">
                  <c:v>555.87848354031905</c:v>
                </c:pt>
                <c:pt idx="52">
                  <c:v>562.27576127726695</c:v>
                </c:pt>
                <c:pt idx="53">
                  <c:v>568.71226130370997</c:v>
                </c:pt>
                <c:pt idx="54">
                  <c:v>575.185798662259</c:v>
                </c:pt>
                <c:pt idx="55">
                  <c:v>581.69417026714098</c:v>
                </c:pt>
                <c:pt idx="56">
                  <c:v>588.23515635678996</c:v>
                </c:pt>
                <c:pt idx="57">
                  <c:v>594.80652197454799</c:v>
                </c:pt>
                <c:pt idx="58">
                  <c:v>601.40601847538596</c:v>
                </c:pt>
                <c:pt idx="59">
                  <c:v>608.031385056511</c:v>
                </c:pt>
                <c:pt idx="60">
                  <c:v>614.68035030957401</c:v>
                </c:pt>
                <c:pt idx="61">
                  <c:v>621.350633792125</c:v>
                </c:pt>
                <c:pt idx="62">
                  <c:v>628.03994761587501</c:v>
                </c:pt>
                <c:pt idx="63">
                  <c:v>634.74599804922502</c:v>
                </c:pt>
                <c:pt idx="64">
                  <c:v>641.46648713146897</c:v>
                </c:pt>
                <c:pt idx="65">
                  <c:v>648.19911429599097</c:v>
                </c:pt>
                <c:pt idx="66">
                  <c:v>654.94157799971504</c:v>
                </c:pt>
                <c:pt idx="67">
                  <c:v>661.691577356013</c:v>
                </c:pt>
                <c:pt idx="68">
                  <c:v>668.44681376823303</c:v>
                </c:pt>
                <c:pt idx="69">
                  <c:v>675.20499256094899</c:v>
                </c:pt>
                <c:pt idx="70">
                  <c:v>681.96382460602399</c:v>
                </c:pt>
                <c:pt idx="71">
                  <c:v>688.72102794052796</c:v>
                </c:pt>
                <c:pt idx="72">
                  <c:v>695.474329373557</c:v>
                </c:pt>
                <c:pt idx="73">
                  <c:v>702.22146607896798</c:v>
                </c:pt>
                <c:pt idx="74">
                  <c:v>708.96018717107302</c:v>
                </c:pt>
                <c:pt idx="75">
                  <c:v>715.68825526030002</c:v>
                </c:pt>
                <c:pt idx="76">
                  <c:v>722.40344798589399</c:v>
                </c:pt>
                <c:pt idx="77">
                  <c:v>729.10355952271902</c:v>
                </c:pt>
                <c:pt idx="78">
                  <c:v>735.78640205927195</c:v>
                </c:pt>
                <c:pt idx="79">
                  <c:v>742.44980724406196</c:v>
                </c:pt>
                <c:pt idx="80">
                  <c:v>749.09162759755304</c:v>
                </c:pt>
                <c:pt idx="81">
                  <c:v>755.70973788693095</c:v>
                </c:pt>
                <c:pt idx="82">
                  <c:v>762.30203646102302</c:v>
                </c:pt>
                <c:pt idx="83">
                  <c:v>768.866446542777</c:v>
                </c:pt>
                <c:pt idx="84">
                  <c:v>775.400917476774</c:v>
                </c:pt>
                <c:pt idx="85">
                  <c:v>781.90342592937498</c:v>
                </c:pt>
                <c:pt idx="86">
                  <c:v>788.37197703914399</c:v>
                </c:pt>
                <c:pt idx="87">
                  <c:v>794.80460551536601</c:v>
                </c:pt>
                <c:pt idx="88">
                  <c:v>801.199376682516</c:v>
                </c:pt>
                <c:pt idx="89">
                  <c:v>807.554387468708</c:v>
                </c:pt>
                <c:pt idx="90">
                  <c:v>813.86776733626004</c:v>
                </c:pt>
                <c:pt idx="91">
                  <c:v>820.13767915262201</c:v>
                </c:pt>
                <c:pt idx="92">
                  <c:v>826.36232000006703</c:v>
                </c:pt>
                <c:pt idx="93">
                  <c:v>832.53992192269197</c:v>
                </c:pt>
                <c:pt idx="94">
                  <c:v>838.668752609384</c:v>
                </c:pt>
                <c:pt idx="95">
                  <c:v>844.74711601158504</c:v>
                </c:pt>
                <c:pt idx="96">
                  <c:v>850.77335289483005</c:v>
                </c:pt>
                <c:pt idx="97">
                  <c:v>856.74584132315999</c:v>
                </c:pt>
                <c:pt idx="98">
                  <c:v>862.66299707571397</c:v>
                </c:pt>
                <c:pt idx="99">
                  <c:v>868.52327399489798</c:v>
                </c:pt>
                <c:pt idx="100">
                  <c:v>874.32516426573898</c:v>
                </c:pt>
                <c:pt idx="101">
                  <c:v>880.06719862615603</c:v>
                </c:pt>
                <c:pt idx="102">
                  <c:v>885.74794650804097</c:v>
                </c:pt>
                <c:pt idx="103">
                  <c:v>891.36601610921502</c:v>
                </c:pt>
                <c:pt idx="104">
                  <c:v>896.92005439644504</c:v>
                </c:pt>
                <c:pt idx="105">
                  <c:v>902.40874703991096</c:v>
                </c:pt>
                <c:pt idx="106">
                  <c:v>907.83081827959904</c:v>
                </c:pt>
                <c:pt idx="107">
                  <c:v>913.18503072431099</c:v>
                </c:pt>
                <c:pt idx="108">
                  <c:v>918.47018508407803</c:v>
                </c:pt>
                <c:pt idx="109">
                  <c:v>923.68511983692201</c:v>
                </c:pt>
                <c:pt idx="110">
                  <c:v>928.82871083107295</c:v>
                </c:pt>
                <c:pt idx="111">
                  <c:v>933.89987082383198</c:v>
                </c:pt>
                <c:pt idx="112">
                  <c:v>938.89754895846397</c:v>
                </c:pt>
                <c:pt idx="113">
                  <c:v>943.82073018056997</c:v>
                </c:pt>
                <c:pt idx="114">
                  <c:v>948.66843459556196</c:v>
                </c:pt>
                <c:pt idx="115">
                  <c:v>953.43971676893204</c:v>
                </c:pt>
                <c:pt idx="116">
                  <c:v>958.13366497116704</c:v>
                </c:pt>
                <c:pt idx="117">
                  <c:v>962.74940036921896</c:v>
                </c:pt>
                <c:pt idx="118">
                  <c:v>967.28607616657496</c:v>
                </c:pt>
                <c:pt idx="119">
                  <c:v>971.74287669405101</c:v>
                </c:pt>
                <c:pt idx="120">
                  <c:v>976.11901645352395</c:v>
                </c:pt>
                <c:pt idx="121">
                  <c:v>980.41373911689095</c:v>
                </c:pt>
                <c:pt idx="122">
                  <c:v>984.62631648264698</c:v>
                </c:pt>
                <c:pt idx="123">
                  <c:v>988.75604739250502</c:v>
                </c:pt>
                <c:pt idx="124">
                  <c:v>992.80225661059103</c:v>
                </c:pt>
                <c:pt idx="125">
                  <c:v>996.76429366776904</c:v>
                </c:pt>
                <c:pt idx="126">
                  <c:v>1000.64153167372</c:v>
                </c:pt>
                <c:pt idx="127">
                  <c:v>1004.43336609946</c:v>
                </c:pt>
                <c:pt idx="128">
                  <c:v>1008.139213533</c:v>
                </c:pt>
                <c:pt idx="129">
                  <c:v>1011.7585104109201</c:v>
                </c:pt>
                <c:pt idx="130">
                  <c:v>1015.29071172864</c:v>
                </c:pt>
                <c:pt idx="131">
                  <c:v>1018.73528973216</c:v>
                </c:pt>
                <c:pt idx="132">
                  <c:v>1022.09173259421</c:v>
                </c:pt>
                <c:pt idx="133">
                  <c:v>1025.35954307763</c:v>
                </c:pt>
                <c:pt idx="134">
                  <c:v>1028.5382371887299</c:v>
                </c:pt>
                <c:pt idx="135">
                  <c:v>1031.6273428238301</c:v>
                </c:pt>
                <c:pt idx="136">
                  <c:v>1034.6263984115301</c:v>
                </c:pt>
                <c:pt idx="137">
                  <c:v>1037.5349515538701</c:v>
                </c:pt>
                <c:pt idx="138">
                  <c:v>1040.35255766925</c:v>
                </c:pt>
                <c:pt idx="139">
                  <c:v>1043.0787786399501</c:v>
                </c:pt>
                <c:pt idx="140">
                  <c:v>1045.71318146722</c:v>
                </c:pt>
                <c:pt idx="141">
                  <c:v>1048.25533693689</c:v>
                </c:pt>
                <c:pt idx="142">
                  <c:v>1050.7048182984299</c:v>
                </c:pt>
                <c:pt idx="143">
                  <c:v>1053.06119996029</c:v>
                </c:pt>
                <c:pt idx="144">
                  <c:v>1055.32405620452</c:v>
                </c:pt>
                <c:pt idx="145">
                  <c:v>1057.49295992357</c:v>
                </c:pt>
                <c:pt idx="146">
                  <c:v>1059.5674813821499</c:v>
                </c:pt>
                <c:pt idx="147">
                  <c:v>1061.5471870071301</c:v>
                </c:pt>
                <c:pt idx="148">
                  <c:v>1063.43163820825</c:v>
                </c:pt>
                <c:pt idx="149">
                  <c:v>1065.2203902327201</c:v>
                </c:pt>
                <c:pt idx="150">
                  <c:v>1066.9129910565</c:v>
                </c:pt>
                <c:pt idx="151">
                  <c:v>1068.50898031518</c:v>
                </c:pt>
                <c:pt idx="152">
                  <c:v>1070.0078882774201</c:v>
                </c:pt>
                <c:pt idx="153">
                  <c:v>1071.4092348638401</c:v>
                </c:pt>
                <c:pt idx="154">
                  <c:v>1072.7125287142201</c:v>
                </c:pt>
                <c:pt idx="155">
                  <c:v>1073.9172663060201</c:v>
                </c:pt>
                <c:pt idx="156">
                  <c:v>1075.0229311271401</c:v>
                </c:pt>
                <c:pt idx="157">
                  <c:v>1076.0289929057799</c:v>
                </c:pt>
                <c:pt idx="158">
                  <c:v>1076.93490690047</c:v>
                </c:pt>
                <c:pt idx="159">
                  <c:v>1077.7401132530799</c:v>
                </c:pt>
                <c:pt idx="160">
                  <c:v>1078.4440364079501</c:v>
                </c:pt>
                <c:pt idx="161">
                  <c:v>1079.0460845999801</c:v>
                </c:pt>
                <c:pt idx="162">
                  <c:v>1079.5456494147199</c:v>
                </c:pt>
                <c:pt idx="163">
                  <c:v>1079.9421054234599</c:v>
                </c:pt>
                <c:pt idx="164">
                  <c:v>1080.23480989636</c:v>
                </c:pt>
                <c:pt idx="165">
                  <c:v>1080.42310259652</c:v>
                </c:pt>
                <c:pt idx="166">
                  <c:v>1080.50630565812</c:v>
                </c:pt>
                <c:pt idx="167">
                  <c:v>1080.4837235515799</c:v>
                </c:pt>
                <c:pt idx="168">
                  <c:v>1080.3546431387799</c:v>
                </c:pt>
                <c:pt idx="169">
                  <c:v>1080.11833382126</c:v>
                </c:pt>
                <c:pt idx="170">
                  <c:v>1079.77404778446</c:v>
                </c:pt>
                <c:pt idx="171">
                  <c:v>1079.3210203409401</c:v>
                </c:pt>
                <c:pt idx="172">
                  <c:v>1078.7584703754701</c:v>
                </c:pt>
                <c:pt idx="173">
                  <c:v>1078.0856008948001</c:v>
                </c:pt>
                <c:pt idx="174">
                  <c:v>1077.30159968516</c:v>
                </c:pt>
                <c:pt idx="175">
                  <c:v>1076.40564007994</c:v>
                </c:pt>
                <c:pt idx="176">
                  <c:v>1075.3968818404701</c:v>
                </c:pt>
                <c:pt idx="177">
                  <c:v>1074.2744721524</c:v>
                </c:pt>
                <c:pt idx="178">
                  <c:v>1073.0375467400499</c:v>
                </c:pt>
                <c:pt idx="179">
                  <c:v>1071.6852311012899</c:v>
                </c:pt>
                <c:pt idx="180">
                  <c:v>1070.2166418649299</c:v>
                </c:pt>
                <c:pt idx="181">
                  <c:v>1068.6308882727401</c:v>
                </c:pt>
                <c:pt idx="182">
                  <c:v>1066.9270737879899</c:v>
                </c:pt>
                <c:pt idx="183">
                  <c:v>1065.1042978319299</c:v>
                </c:pt>
                <c:pt idx="184">
                  <c:v>1063.16165764988</c:v>
                </c:pt>
                <c:pt idx="185">
                  <c:v>1061.0982503077</c:v>
                </c:pt>
                <c:pt idx="186">
                  <c:v>1058.9131748197101</c:v>
                </c:pt>
                <c:pt idx="187">
                  <c:v>1056.60553440846</c:v>
                </c:pt>
                <c:pt idx="188">
                  <c:v>1054.17443889636</c:v>
                </c:pt>
                <c:pt idx="189">
                  <c:v>1051.6190072291299</c:v>
                </c:pt>
                <c:pt idx="190">
                  <c:v>1048.9383701302099</c:v>
                </c:pt>
                <c:pt idx="191">
                  <c:v>1046.1316728849899</c:v>
                </c:pt>
                <c:pt idx="192">
                  <c:v>1043.1980782533999</c:v>
                </c:pt>
                <c:pt idx="193">
                  <c:v>1040.1367695085</c:v>
                </c:pt>
                <c:pt idx="194">
                  <c:v>1036.9469535985299</c:v>
                </c:pt>
                <c:pt idx="195">
                  <c:v>1033.6278644290001</c:v>
                </c:pt>
                <c:pt idx="196">
                  <c:v>1030.1787662609499</c:v>
                </c:pt>
                <c:pt idx="197">
                  <c:v>1026.59895722086</c:v>
                </c:pt>
                <c:pt idx="198">
                  <c:v>1022.88777291684</c:v>
                </c:pt>
                <c:pt idx="199">
                  <c:v>1019.04459015514</c:v>
                </c:pt>
                <c:pt idx="200">
                  <c:v>1015.06883075036</c:v>
                </c:pt>
                <c:pt idx="201">
                  <c:v>1010.95996542168</c:v>
                </c:pt>
                <c:pt idx="202">
                  <c:v>1006.71751776698</c:v>
                </c:pt>
                <c:pt idx="203">
                  <c:v>1002.34106830568</c:v>
                </c:pt>
                <c:pt idx="204">
                  <c:v>997.83025858039298</c:v>
                </c:pt>
                <c:pt idx="205">
                  <c:v>993.18479530661295</c:v>
                </c:pt>
                <c:pt idx="206">
                  <c:v>988.40445455887595</c:v>
                </c:pt>
                <c:pt idx="207">
                  <c:v>983.48908598093305</c:v>
                </c:pt>
                <c:pt idx="208">
                  <c:v>978.43861700668003</c:v>
                </c:pt>
                <c:pt idx="209">
                  <c:v>973.25305707775203</c:v>
                </c:pt>
                <c:pt idx="210">
                  <c:v>967.93250184289104</c:v>
                </c:pt>
                <c:pt idx="211">
                  <c:v>962.47713732343595</c:v>
                </c:pt>
                <c:pt idx="212">
                  <c:v>956.88724402852597</c:v>
                </c:pt>
                <c:pt idx="213">
                  <c:v>951.16320100293206</c:v>
                </c:pt>
                <c:pt idx="214">
                  <c:v>945.30548978977299</c:v>
                </c:pt>
                <c:pt idx="215">
                  <c:v>939.31469828979095</c:v>
                </c:pt>
                <c:pt idx="216">
                  <c:v>933.19152449836497</c:v>
                </c:pt>
                <c:pt idx="217">
                  <c:v>926.93678010097005</c:v>
                </c:pt>
                <c:pt idx="218">
                  <c:v>920.55139390746604</c:v>
                </c:pt>
                <c:pt idx="219">
                  <c:v>914.036415105331</c:v>
                </c:pt>
                <c:pt idx="220">
                  <c:v>907.39301631180297</c:v>
                </c:pt>
                <c:pt idx="221">
                  <c:v>900.62249640485902</c:v>
                </c:pt>
                <c:pt idx="222">
                  <c:v>893.72628311302196</c:v>
                </c:pt>
                <c:pt idx="223">
                  <c:v>886.70593534421596</c:v>
                </c:pt>
                <c:pt idx="224">
                  <c:v>879.56314523419996</c:v>
                </c:pt>
                <c:pt idx="225">
                  <c:v>872.29973989560403</c:v>
                </c:pt>
                <c:pt idx="226">
                  <c:v>864.91768284920795</c:v>
                </c:pt>
                <c:pt idx="227">
                  <c:v>857.41907511985596</c:v>
                </c:pt>
                <c:pt idx="228">
                  <c:v>849.80615598033398</c:v>
                </c:pt>
                <c:pt idx="229">
                  <c:v>842.08130332757003</c:v>
                </c:pt>
                <c:pt idx="230">
                  <c:v>834.24703367677398</c:v>
                </c:pt>
                <c:pt idx="231">
                  <c:v>826.30600176043697</c:v>
                </c:pt>
                <c:pt idx="232">
                  <c:v>818.26099972067504</c:v>
                </c:pt>
                <c:pt idx="233">
                  <c:v>810.11495588498599</c:v>
                </c:pt>
                <c:pt idx="234">
                  <c:v>801.87093311732303</c:v>
                </c:pt>
                <c:pt idx="235">
                  <c:v>793.53212673822304</c:v>
                </c:pt>
                <c:pt idx="236">
                  <c:v>785.10186200980604</c:v>
                </c:pt>
                <c:pt idx="237">
                  <c:v>776.58359118352701</c:v>
                </c:pt>
                <c:pt idx="238">
                  <c:v>767.98089011078798</c:v>
                </c:pt>
                <c:pt idx="239">
                  <c:v>759.29745441880004</c:v>
                </c:pt>
                <c:pt idx="240">
                  <c:v>750.53709525641</c:v>
                </c:pt>
                <c:pt idx="241">
                  <c:v>741.70373461699398</c:v>
                </c:pt>
                <c:pt idx="242">
                  <c:v>732.80140024791206</c:v>
                </c:pt>
                <c:pt idx="243">
                  <c:v>723.83422015843905</c:v>
                </c:pt>
                <c:pt idx="244">
                  <c:v>714.80641674044796</c:v>
                </c:pt>
                <c:pt idx="245">
                  <c:v>705.72230051849795</c:v>
                </c:pt>
                <c:pt idx="246">
                  <c:v>696.58626354825503</c:v>
                </c:pt>
                <c:pt idx="247">
                  <c:v>687.40277248439497</c:v>
                </c:pt>
                <c:pt idx="248">
                  <c:v>678.176361341252</c:v>
                </c:pt>
                <c:pt idx="249">
                  <c:v>668.91162397146104</c:v>
                </c:pt>
                <c:pt idx="250">
                  <c:v>659.61320628970805</c:v>
                </c:pt>
                <c:pt idx="251">
                  <c:v>650.28579827041995</c:v>
                </c:pt>
                <c:pt idx="252">
                  <c:v>640.93412574969796</c:v>
                </c:pt>
                <c:pt idx="253">
                  <c:v>631.56294206319797</c:v>
                </c:pt>
                <c:pt idx="254">
                  <c:v>622.17701955276095</c:v>
                </c:pt>
                <c:pt idx="255">
                  <c:v>612.78114097550497</c:v>
                </c:pt>
                <c:pt idx="256">
                  <c:v>603.38009084982798</c:v>
                </c:pt>
                <c:pt idx="257">
                  <c:v>593.97864677319001</c:v>
                </c:pt>
                <c:pt idx="258">
                  <c:v>584.58157074678502</c:v>
                </c:pt>
                <c:pt idx="259">
                  <c:v>575.19360054220897</c:v>
                </c:pt>
                <c:pt idx="260">
                  <c:v>565.81944114496298</c:v>
                </c:pt>
                <c:pt idx="261">
                  <c:v>556.46375630913997</c:v>
                </c:pt>
                <c:pt idx="262">
                  <c:v>547.13116025692204</c:v>
                </c:pt>
                <c:pt idx="263">
                  <c:v>537.82620955556604</c:v>
                </c:pt>
                <c:pt idx="264">
                  <c:v>528.55339520337202</c:v>
                </c:pt>
                <c:pt idx="265">
                  <c:v>519.31713495479096</c:v>
                </c:pt>
                <c:pt idx="266">
                  <c:v>510.121765913209</c:v>
                </c:pt>
                <c:pt idx="267">
                  <c:v>500.971537418266</c:v>
                </c:pt>
                <c:pt idx="268">
                  <c:v>491.87060425261501</c:v>
                </c:pt>
                <c:pt idx="269">
                  <c:v>482.82302019102701</c:v>
                </c:pt>
                <c:pt idx="270">
                  <c:v>473.83273191254699</c:v>
                </c:pt>
                <c:pt idx="271">
                  <c:v>464.90357329417901</c:v>
                </c:pt>
                <c:pt idx="272">
                  <c:v>456.03926010222301</c:v>
                </c:pt>
                <c:pt idx="273">
                  <c:v>447.24338509495499</c:v>
                </c:pt>
                <c:pt idx="274">
                  <c:v>438.51941354796901</c:v>
                </c:pt>
                <c:pt idx="275">
                  <c:v>429.87067921096798</c:v>
                </c:pt>
                <c:pt idx="276">
                  <c:v>421.30038070239999</c:v>
                </c:pt>
                <c:pt idx="277">
                  <c:v>412.81157834588402</c:v>
                </c:pt>
                <c:pt idx="278">
                  <c:v>404.40719144999099</c:v>
                </c:pt>
                <c:pt idx="279">
                  <c:v>396.08999603062603</c:v>
                </c:pt>
                <c:pt idx="280">
                  <c:v>387.86262297301897</c:v>
                </c:pt>
                <c:pt idx="281">
                  <c:v>379.727556628196</c:v>
                </c:pt>
                <c:pt idx="282">
                  <c:v>371.68713383673702</c:v>
                </c:pt>
                <c:pt idx="283">
                  <c:v>363.74354337074402</c:v>
                </c:pt>
                <c:pt idx="284">
                  <c:v>355.89882578311898</c:v>
                </c:pt>
                <c:pt idx="285">
                  <c:v>348.15487365164398</c:v>
                </c:pt>
                <c:pt idx="286">
                  <c:v>340.51343220382603</c:v>
                </c:pt>
                <c:pt idx="287">
                  <c:v>332.976100307124</c:v>
                </c:pt>
                <c:pt idx="288">
                  <c:v>325.54433180800999</c:v>
                </c:pt>
                <c:pt idx="289">
                  <c:v>318.21943720224402</c:v>
                </c:pt>
                <c:pt idx="290">
                  <c:v>311.00258561788502</c:v>
                </c:pt>
                <c:pt idx="291">
                  <c:v>303.89480709185301</c:v>
                </c:pt>
                <c:pt idx="292">
                  <c:v>296.89699512025999</c:v>
                </c:pt>
                <c:pt idx="293">
                  <c:v>290.00990946232901</c:v>
                </c:pt>
                <c:pt idx="294">
                  <c:v>283.23417917746002</c:v>
                </c:pt>
                <c:pt idx="295">
                  <c:v>276.57030587483501</c:v>
                </c:pt>
                <c:pt idx="296">
                  <c:v>270.01866715498898</c:v>
                </c:pt>
                <c:pt idx="297">
                  <c:v>263.57952022287202</c:v>
                </c:pt>
                <c:pt idx="298">
                  <c:v>257.25300565218299</c:v>
                </c:pt>
                <c:pt idx="299">
                  <c:v>251.039151281079</c:v>
                </c:pt>
                <c:pt idx="300">
                  <c:v>244.937876219831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B1-4934-A326-2D3935F17F0E}"/>
            </c:ext>
          </c:extLst>
        </c:ser>
        <c:ser>
          <c:idx val="5"/>
          <c:order val="2"/>
          <c:tx>
            <c:strRef>
              <c:f>RES!$G$1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RES!$G$2:$G$302</c:f>
              <c:numCache>
                <c:formatCode>General</c:formatCode>
                <c:ptCount val="301"/>
                <c:pt idx="0">
                  <c:v>599.84573108840095</c:v>
                </c:pt>
                <c:pt idx="1">
                  <c:v>604.01798809729496</c:v>
                </c:pt>
                <c:pt idx="2">
                  <c:v>608.30952721799599</c:v>
                </c:pt>
                <c:pt idx="3">
                  <c:v>612.716165746868</c:v>
                </c:pt>
                <c:pt idx="4">
                  <c:v>617.23372333621899</c:v>
                </c:pt>
                <c:pt idx="5">
                  <c:v>621.85802430918795</c:v>
                </c:pt>
                <c:pt idx="6">
                  <c:v>626.58489996298499</c:v>
                </c:pt>
                <c:pt idx="7">
                  <c:v>631.41019085825303</c:v>
                </c:pt>
                <c:pt idx="8">
                  <c:v>636.32974909223105</c:v>
                </c:pt>
                <c:pt idx="9">
                  <c:v>641.33944055339805</c:v>
                </c:pt>
                <c:pt idx="10">
                  <c:v>646.43514715524896</c:v>
                </c:pt>
                <c:pt idx="11">
                  <c:v>651.61276904678596</c:v>
                </c:pt>
                <c:pt idx="12">
                  <c:v>656.86822679733802</c:v>
                </c:pt>
                <c:pt idx="13">
                  <c:v>662.19746355326004</c:v>
                </c:pt>
                <c:pt idx="14">
                  <c:v>667.59644716408695</c:v>
                </c:pt>
                <c:pt idx="15">
                  <c:v>673.06117227566904</c:v>
                </c:pt>
                <c:pt idx="16">
                  <c:v>678.58766238784801</c:v>
                </c:pt>
                <c:pt idx="17">
                  <c:v>684.17197187422596</c:v>
                </c:pt>
                <c:pt idx="18">
                  <c:v>689.810187961574</c:v>
                </c:pt>
                <c:pt idx="19">
                  <c:v>695.49843266645803</c:v>
                </c:pt>
                <c:pt idx="20">
                  <c:v>701.23286468668903</c:v>
                </c:pt>
                <c:pt idx="21">
                  <c:v>707.00968124519397</c:v>
                </c:pt>
                <c:pt idx="22">
                  <c:v>712.82511988399199</c:v>
                </c:pt>
                <c:pt idx="23">
                  <c:v>718.67546020595</c:v>
                </c:pt>
                <c:pt idx="24">
                  <c:v>724.55702556207996</c:v>
                </c:pt>
                <c:pt idx="25">
                  <c:v>730.46618468215502</c:v>
                </c:pt>
                <c:pt idx="26">
                  <c:v>736.39935324652595</c:v>
                </c:pt>
                <c:pt idx="27">
                  <c:v>742.35299539703601</c:v>
                </c:pt>
                <c:pt idx="28">
                  <c:v>748.32362518504999</c:v>
                </c:pt>
                <c:pt idx="29">
                  <c:v>754.30780795466501</c:v>
                </c:pt>
                <c:pt idx="30">
                  <c:v>760.30216165925594</c:v>
                </c:pt>
                <c:pt idx="31">
                  <c:v>766.30335810962697</c:v>
                </c:pt>
                <c:pt idx="32">
                  <c:v>772.30812415208698</c:v>
                </c:pt>
                <c:pt idx="33">
                  <c:v>778.31324277493195</c:v>
                </c:pt>
                <c:pt idx="34">
                  <c:v>784.31555414186096</c:v>
                </c:pt>
                <c:pt idx="35">
                  <c:v>790.31195655101396</c:v>
                </c:pt>
                <c:pt idx="36">
                  <c:v>796.29940731841305</c:v>
                </c:pt>
                <c:pt idx="37">
                  <c:v>802.27492358470897</c:v>
                </c:pt>
                <c:pt idx="38">
                  <c:v>808.23558304427399</c:v>
                </c:pt>
                <c:pt idx="39">
                  <c:v>814.17852459579296</c:v>
                </c:pt>
                <c:pt idx="40">
                  <c:v>820.10094891365395</c:v>
                </c:pt>
                <c:pt idx="41">
                  <c:v>826.00011893956105</c:v>
                </c:pt>
                <c:pt idx="42">
                  <c:v>831.87336029393805</c:v>
                </c:pt>
                <c:pt idx="43">
                  <c:v>837.71806160682297</c:v>
                </c:pt>
                <c:pt idx="44">
                  <c:v>843.531674768107</c:v>
                </c:pt>
                <c:pt idx="45">
                  <c:v>849.31171509709202</c:v>
                </c:pt>
                <c:pt idx="46">
                  <c:v>855.05576143150699</c:v>
                </c:pt>
                <c:pt idx="47">
                  <c:v>860.76145613625397</c:v>
                </c:pt>
                <c:pt idx="48">
                  <c:v>866.42650503229595</c:v>
                </c:pt>
                <c:pt idx="49">
                  <c:v>872.04867724623898</c:v>
                </c:pt>
                <c:pt idx="50">
                  <c:v>877.62580498132104</c:v>
                </c:pt>
                <c:pt idx="51">
                  <c:v>883.15578321062299</c:v>
                </c:pt>
                <c:pt idx="52">
                  <c:v>888.63656929349804</c:v>
                </c:pt>
                <c:pt idx="53">
                  <c:v>894.06618251631198</c:v>
                </c:pt>
                <c:pt idx="54">
                  <c:v>899.44270355874301</c:v>
                </c:pt>
                <c:pt idx="55">
                  <c:v>904.764273887012</c:v>
                </c:pt>
                <c:pt idx="56">
                  <c:v>910.02909507553602</c:v>
                </c:pt>
                <c:pt idx="57">
                  <c:v>915.23542805862405</c:v>
                </c:pt>
                <c:pt idx="58">
                  <c:v>920.38159231395605</c:v>
                </c:pt>
                <c:pt idx="59">
                  <c:v>925.46596497967903</c:v>
                </c:pt>
                <c:pt idx="60">
                  <c:v>930.48697990710002</c:v>
                </c:pt>
                <c:pt idx="61">
                  <c:v>935.44312665101404</c:v>
                </c:pt>
                <c:pt idx="62">
                  <c:v>940.33294939984296</c:v>
                </c:pt>
                <c:pt idx="63">
                  <c:v>945.15504584783105</c:v>
                </c:pt>
                <c:pt idx="64">
                  <c:v>949.90806601163604</c:v>
                </c:pt>
                <c:pt idx="65">
                  <c:v>954.59071099374296</c:v>
                </c:pt>
                <c:pt idx="66">
                  <c:v>959.20173169519205</c:v>
                </c:pt>
                <c:pt idx="67">
                  <c:v>963.739927480201</c:v>
                </c:pt>
                <c:pt idx="68">
                  <c:v>968.20414479530598</c:v>
                </c:pt>
                <c:pt idx="69">
                  <c:v>972.59327574570796</c:v>
                </c:pt>
                <c:pt idx="70">
                  <c:v>976.90625663159699</c:v>
                </c:pt>
                <c:pt idx="71">
                  <c:v>981.14206644720696</c:v>
                </c:pt>
                <c:pt idx="72">
                  <c:v>985.29972534547801</c:v>
                </c:pt>
                <c:pt idx="73">
                  <c:v>989.37829307116294</c:v>
                </c:pt>
                <c:pt idx="74">
                  <c:v>993.37686736529804</c:v>
                </c:pt>
                <c:pt idx="75">
                  <c:v>997.29458234396395</c:v>
                </c:pt>
                <c:pt idx="76">
                  <c:v>1001.13060685427</c:v>
                </c:pt>
                <c:pt idx="77">
                  <c:v>1004.88414281054</c:v>
                </c:pt>
                <c:pt idx="78">
                  <c:v>1008.5544235137</c:v>
                </c:pt>
                <c:pt idx="79">
                  <c:v>1012.14071195671</c:v>
                </c:pt>
                <c:pt idx="80">
                  <c:v>1015.64229911931</c:v>
                </c:pt>
                <c:pt idx="81">
                  <c:v>1019.0585022547</c:v>
                </c:pt>
                <c:pt idx="82">
                  <c:v>1022.38866317143</c:v>
                </c:pt>
                <c:pt idx="83">
                  <c:v>1025.6321465133001</c:v>
                </c:pt>
                <c:pt idx="84">
                  <c:v>1028.78833804032</c:v>
                </c:pt>
                <c:pt idx="85">
                  <c:v>1031.8566429135899</c:v>
                </c:pt>
                <c:pt idx="86">
                  <c:v>1034.8364839871599</c:v>
                </c:pt>
                <c:pt idx="87">
                  <c:v>1037.72730010961</c:v>
                </c:pt>
                <c:pt idx="88">
                  <c:v>1040.5285444384399</c:v>
                </c:pt>
                <c:pt idx="89">
                  <c:v>1043.2396827699899</c:v>
                </c:pt>
                <c:pt idx="90">
                  <c:v>1045.8601918878001</c:v>
                </c:pt>
                <c:pt idx="91">
                  <c:v>1048.38955793236</c:v>
                </c:pt>
                <c:pt idx="92">
                  <c:v>1050.8272747948399</c:v>
                </c:pt>
                <c:pt idx="93">
                  <c:v>1053.1728425378301</c:v>
                </c:pt>
                <c:pt idx="94">
                  <c:v>1055.42576584572</c:v>
                </c:pt>
                <c:pt idx="95">
                  <c:v>1057.5855525075201</c:v>
                </c:pt>
                <c:pt idx="96">
                  <c:v>1059.6517119349701</c:v>
                </c:pt>
                <c:pt idx="97">
                  <c:v>1061.62375371847</c:v>
                </c:pt>
                <c:pt idx="98">
                  <c:v>1063.5011862237</c:v>
                </c:pt>
                <c:pt idx="99">
                  <c:v>1065.28351523165</c:v>
                </c:pt>
                <c:pt idx="100">
                  <c:v>1066.9702426246299</c:v>
                </c:pt>
                <c:pt idx="101">
                  <c:v>1068.56086512102</c:v>
                </c:pt>
                <c:pt idx="102">
                  <c:v>1070.0548730615601</c:v>
                </c:pt>
                <c:pt idx="103">
                  <c:v>1071.45174924957</c:v>
                </c:pt>
                <c:pt idx="104">
                  <c:v>1072.7509678480999</c:v>
                </c:pt>
                <c:pt idx="105">
                  <c:v>1073.95199333652</c:v>
                </c:pt>
                <c:pt idx="106">
                  <c:v>1075.0542795292099</c:v>
                </c:pt>
                <c:pt idx="107">
                  <c:v>1076.0572686591699</c:v>
                </c:pt>
                <c:pt idx="108">
                  <c:v>1076.9603905291301</c:v>
                </c:pt>
                <c:pt idx="109">
                  <c:v>1077.7630617329501</c:v>
                </c:pt>
                <c:pt idx="110">
                  <c:v>1078.46468494995</c:v>
                </c:pt>
                <c:pt idx="111">
                  <c:v>1079.0646483149901</c:v>
                </c:pt>
                <c:pt idx="112">
                  <c:v>1079.5623248669499</c:v>
                </c:pt>
                <c:pt idx="113">
                  <c:v>1079.9570720784</c:v>
                </c:pt>
                <c:pt idx="114">
                  <c:v>1080.24823146925</c:v>
                </c:pt>
                <c:pt idx="115">
                  <c:v>1080.43512830708</c:v>
                </c:pt>
                <c:pt idx="116">
                  <c:v>1080.5170713969301</c:v>
                </c:pt>
                <c:pt idx="117">
                  <c:v>1080.49335296345</c:v>
                </c:pt>
                <c:pt idx="118">
                  <c:v>1080.36324862795</c:v>
                </c:pt>
                <c:pt idx="119">
                  <c:v>1080.1260174833601</c:v>
                </c:pt>
                <c:pt idx="120">
                  <c:v>1079.7809022696499</c:v>
                </c:pt>
                <c:pt idx="121">
                  <c:v>1079.32712965265</c:v>
                </c:pt>
                <c:pt idx="122">
                  <c:v>1078.7639106087499</c:v>
                </c:pt>
                <c:pt idx="123">
                  <c:v>1078.0904409183199</c:v>
                </c:pt>
                <c:pt idx="124">
                  <c:v>1077.30590177048</c:v>
                </c:pt>
                <c:pt idx="125">
                  <c:v>1076.40946048158</c:v>
                </c:pt>
                <c:pt idx="126">
                  <c:v>1075.40027133015</c:v>
                </c:pt>
                <c:pt idx="127">
                  <c:v>1074.27747651052</c:v>
                </c:pt>
                <c:pt idx="128">
                  <c:v>1073.0402072075101</c:v>
                </c:pt>
                <c:pt idx="129">
                  <c:v>1071.6875847942999</c:v>
                </c:pt>
                <c:pt idx="130">
                  <c:v>1070.21872215557</c:v>
                </c:pt>
                <c:pt idx="131">
                  <c:v>1068.6327251377099</c:v>
                </c:pt>
                <c:pt idx="132">
                  <c:v>1066.9286941278999</c:v>
                </c:pt>
                <c:pt idx="133">
                  <c:v>1065.1057257632999</c:v>
                </c:pt>
                <c:pt idx="134">
                  <c:v>1063.16291477195</c:v>
                </c:pt>
                <c:pt idx="135">
                  <c:v>1061.09935594591</c:v>
                </c:pt>
                <c:pt idx="136">
                  <c:v>1058.9141462477701</c:v>
                </c:pt>
                <c:pt idx="137">
                  <c:v>1056.60638705055</c:v>
                </c:pt>
                <c:pt idx="138">
                  <c:v>1054.1751865111701</c:v>
                </c:pt>
                <c:pt idx="139">
                  <c:v>1051.61966207706</c:v>
                </c:pt>
                <c:pt idx="140">
                  <c:v>1048.93894312526</c:v>
                </c:pt>
                <c:pt idx="141">
                  <c:v>1046.1321737325</c:v>
                </c:pt>
                <c:pt idx="142">
                  <c:v>1043.19851557481</c:v>
                </c:pt>
                <c:pt idx="143">
                  <c:v>1040.1371509543201</c:v>
                </c:pt>
                <c:pt idx="144">
                  <c:v>1036.9472859504101</c:v>
                </c:pt>
                <c:pt idx="145">
                  <c:v>1033.6281536919601</c:v>
                </c:pt>
                <c:pt idx="146">
                  <c:v>1030.17901774656</c:v>
                </c:pt>
                <c:pt idx="147">
                  <c:v>1026.5991756221799</c:v>
                </c:pt>
                <c:pt idx="148">
                  <c:v>1022.88796237588</c:v>
                </c:pt>
                <c:pt idx="149">
                  <c:v>1019.0447543235</c:v>
                </c:pt>
                <c:pt idx="150">
                  <c:v>1015.0689728436899</c:v>
                </c:pt>
                <c:pt idx="151">
                  <c:v>1010.9600882685399</c:v>
                </c:pt>
                <c:pt idx="152">
                  <c:v>1006.71762385262</c:v>
                </c:pt>
                <c:pt idx="153">
                  <c:v>1002.34115981118</c:v>
                </c:pt>
                <c:pt idx="154">
                  <c:v>997.83033741771999</c:v>
                </c:pt>
                <c:pt idx="155">
                  <c:v>993.18486314983704</c:v>
                </c:pt>
                <c:pt idx="156">
                  <c:v>988.40451287206895</c:v>
                </c:pt>
                <c:pt idx="157">
                  <c:v>983.48913604299605</c:v>
                </c:pt>
                <c:pt idx="158">
                  <c:v>978.43865993342797</c:v>
                </c:pt>
                <c:pt idx="159">
                  <c:v>973.25309384154502</c:v>
                </c:pt>
                <c:pt idx="160">
                  <c:v>967.93253329004699</c:v>
                </c:pt>
                <c:pt idx="161">
                  <c:v>962.47716418967195</c:v>
                </c:pt>
                <c:pt idx="162">
                  <c:v>956.88726695262699</c:v>
                </c:pt>
                <c:pt idx="163">
                  <c:v>951.16322053882902</c:v>
                </c:pt>
                <c:pt idx="164">
                  <c:v>945.30550641721698</c:v>
                </c:pt>
                <c:pt idx="165">
                  <c:v>939.31471242376199</c:v>
                </c:pt>
                <c:pt idx="166">
                  <c:v>933.19153649736199</c:v>
                </c:pt>
                <c:pt idx="167">
                  <c:v>926.93679027429903</c:v>
                </c:pt>
                <c:pt idx="168">
                  <c:v>920.55140252164597</c:v>
                </c:pt>
                <c:pt idx="169">
                  <c:v>914.03642238971599</c:v>
                </c:pt>
                <c:pt idx="170">
                  <c:v>907.39302246350303</c:v>
                </c:pt>
                <c:pt idx="171">
                  <c:v>900.62250159304995</c:v>
                </c:pt>
                <c:pt idx="172">
                  <c:v>893.72628748270904</c:v>
                </c:pt>
                <c:pt idx="173">
                  <c:v>886.70593901952395</c:v>
                </c:pt>
                <c:pt idx="174">
                  <c:v>879.56314832123098</c:v>
                </c:pt>
                <c:pt idx="175">
                  <c:v>872.29974248493295</c:v>
                </c:pt>
                <c:pt idx="176">
                  <c:v>864.91768501804597</c:v>
                </c:pt>
                <c:pt idx="177">
                  <c:v>857.419076933935</c:v>
                </c:pt>
                <c:pt idx="178">
                  <c:v>849.80615749552805</c:v>
                </c:pt>
                <c:pt idx="179">
                  <c:v>842.08130459131598</c:v>
                </c:pt>
                <c:pt idx="180">
                  <c:v>834.24703472927899</c:v>
                </c:pt>
                <c:pt idx="181">
                  <c:v>826.30600263573695</c:v>
                </c:pt>
                <c:pt idx="182">
                  <c:v>818.26100044753605</c:v>
                </c:pt>
                <c:pt idx="183">
                  <c:v>810.11495648769005</c:v>
                </c:pt>
                <c:pt idx="184">
                  <c:v>801.87093361633197</c:v>
                </c:pt>
                <c:pt idx="185">
                  <c:v>793.53212715075597</c:v>
                </c:pt>
                <c:pt idx="186">
                  <c:v>785.10186235033302</c:v>
                </c:pt>
                <c:pt idx="187">
                  <c:v>776.58359146418502</c:v>
                </c:pt>
                <c:pt idx="188">
                  <c:v>767.980890341747</c:v>
                </c:pt>
                <c:pt idx="189">
                  <c:v>759.29745460856395</c:v>
                </c:pt>
                <c:pt idx="190">
                  <c:v>750.53709541208298</c:v>
                </c:pt>
                <c:pt idx="191">
                  <c:v>741.70373474449798</c:v>
                </c:pt>
                <c:pt idx="192">
                  <c:v>732.80140035217801</c:v>
                </c:pt>
                <c:pt idx="193">
                  <c:v>723.83422024356503</c:v>
                </c:pt>
                <c:pt idx="194">
                  <c:v>714.80641680983399</c:v>
                </c:pt>
                <c:pt idx="195">
                  <c:v>705.72230057496199</c:v>
                </c:pt>
                <c:pt idx="196">
                  <c:v>696.58626359412699</c:v>
                </c:pt>
                <c:pt idx="197">
                  <c:v>687.40277252160104</c:v>
                </c:pt>
                <c:pt idx="198">
                  <c:v>678.17636137137902</c:v>
                </c:pt>
                <c:pt idx="199">
                  <c:v>668.91162399581299</c:v>
                </c:pt>
                <c:pt idx="200">
                  <c:v>659.61320630935995</c:v>
                </c:pt>
                <c:pt idx="201">
                  <c:v>650.28579828625095</c:v>
                </c:pt>
                <c:pt idx="202">
                  <c:v>640.93412576242804</c:v>
                </c:pt>
                <c:pt idx="203">
                  <c:v>631.56294207341796</c:v>
                </c:pt>
                <c:pt idx="204">
                  <c:v>622.17701956095004</c:v>
                </c:pt>
                <c:pt idx="205">
                  <c:v>612.78114098205504</c:v>
                </c:pt>
                <c:pt idx="206">
                  <c:v>603.38009085505905</c:v>
                </c:pt>
                <c:pt idx="207">
                  <c:v>593.97864677735902</c:v>
                </c:pt>
                <c:pt idx="208">
                  <c:v>584.58157075010104</c:v>
                </c:pt>
                <c:pt idx="209">
                  <c:v>575.19360054484196</c:v>
                </c:pt>
                <c:pt idx="210">
                  <c:v>565.81944114705004</c:v>
                </c:pt>
                <c:pt idx="211">
                  <c:v>556.46375631079104</c:v>
                </c:pt>
                <c:pt idx="212">
                  <c:v>547.13116025822603</c:v>
                </c:pt>
                <c:pt idx="213">
                  <c:v>537.82620955659297</c:v>
                </c:pt>
                <c:pt idx="214">
                  <c:v>528.55339520418102</c:v>
                </c:pt>
                <c:pt idx="215">
                  <c:v>519.31713495542601</c:v>
                </c:pt>
                <c:pt idx="216">
                  <c:v>510.12176591370701</c:v>
                </c:pt>
                <c:pt idx="217">
                  <c:v>500.97153741865401</c:v>
                </c:pt>
                <c:pt idx="218">
                  <c:v>491.87060425291901</c:v>
                </c:pt>
                <c:pt idx="219">
                  <c:v>482.82302019126399</c:v>
                </c:pt>
                <c:pt idx="220">
                  <c:v>473.83273191273003</c:v>
                </c:pt>
                <c:pt idx="221">
                  <c:v>464.90357329432197</c:v>
                </c:pt>
                <c:pt idx="222">
                  <c:v>456.039260102333</c:v>
                </c:pt>
                <c:pt idx="223">
                  <c:v>447.24338509504003</c:v>
                </c:pt>
                <c:pt idx="224">
                  <c:v>438.519413548035</c:v>
                </c:pt>
                <c:pt idx="225">
                  <c:v>429.87067921101902</c:v>
                </c:pt>
                <c:pt idx="226">
                  <c:v>421.30038070243802</c:v>
                </c:pt>
                <c:pt idx="227">
                  <c:v>412.81157834591301</c:v>
                </c:pt>
                <c:pt idx="228">
                  <c:v>404.40719145001401</c:v>
                </c:pt>
                <c:pt idx="229">
                  <c:v>396.08999603064302</c:v>
                </c:pt>
                <c:pt idx="230">
                  <c:v>387.86262297303199</c:v>
                </c:pt>
                <c:pt idx="231">
                  <c:v>379.727556628206</c:v>
                </c:pt>
                <c:pt idx="232">
                  <c:v>371.68713383674498</c:v>
                </c:pt>
                <c:pt idx="233">
                  <c:v>363.74354337074999</c:v>
                </c:pt>
                <c:pt idx="234">
                  <c:v>355.89882578312302</c:v>
                </c:pt>
                <c:pt idx="235">
                  <c:v>348.15487365164699</c:v>
                </c:pt>
                <c:pt idx="236">
                  <c:v>340.51343220382802</c:v>
                </c:pt>
                <c:pt idx="237">
                  <c:v>332.97610030712599</c:v>
                </c:pt>
                <c:pt idx="238">
                  <c:v>325.54433180801198</c:v>
                </c:pt>
                <c:pt idx="239">
                  <c:v>318.21943720224499</c:v>
                </c:pt>
                <c:pt idx="240">
                  <c:v>311.00258561788598</c:v>
                </c:pt>
                <c:pt idx="241">
                  <c:v>303.89480709185398</c:v>
                </c:pt>
                <c:pt idx="242">
                  <c:v>296.89699512025999</c:v>
                </c:pt>
                <c:pt idx="243">
                  <c:v>290.00990946232901</c:v>
                </c:pt>
                <c:pt idx="244">
                  <c:v>283.23417917746002</c:v>
                </c:pt>
                <c:pt idx="245">
                  <c:v>276.57030587483501</c:v>
                </c:pt>
                <c:pt idx="246">
                  <c:v>270.01866715498898</c:v>
                </c:pt>
                <c:pt idx="247">
                  <c:v>263.57952022287202</c:v>
                </c:pt>
                <c:pt idx="248">
                  <c:v>257.25300565218299</c:v>
                </c:pt>
                <c:pt idx="249">
                  <c:v>251.039151281079</c:v>
                </c:pt>
                <c:pt idx="250">
                  <c:v>244.937876219831</c:v>
                </c:pt>
                <c:pt idx="251">
                  <c:v>238.94899495150401</c:v>
                </c:pt>
                <c:pt idx="252">
                  <c:v>233.072221507373</c:v>
                </c:pt>
                <c:pt idx="253">
                  <c:v>227.30717369942101</c:v>
                </c:pt>
                <c:pt idx="254">
                  <c:v>221.65337739306599</c:v>
                </c:pt>
                <c:pt idx="255">
                  <c:v>216.11027080396599</c:v>
                </c:pt>
                <c:pt idx="256">
                  <c:v>210.677208803669</c:v>
                </c:pt>
                <c:pt idx="257">
                  <c:v>205.353467219642</c:v>
                </c:pt>
                <c:pt idx="258">
                  <c:v>200.13824711618</c:v>
                </c:pt>
                <c:pt idx="259">
                  <c:v>195.03067904352099</c:v>
                </c:pt>
                <c:pt idx="260">
                  <c:v>190.029827243451</c:v>
                </c:pt>
                <c:pt idx="261">
                  <c:v>185.134693800565</c:v>
                </c:pt>
                <c:pt idx="262">
                  <c:v>180.344222729265</c:v>
                </c:pt>
                <c:pt idx="263">
                  <c:v>175.65730398745799</c:v>
                </c:pt>
                <c:pt idx="264">
                  <c:v>171.072777408805</c:v>
                </c:pt>
                <c:pt idx="265">
                  <c:v>166.58943654623801</c:v>
                </c:pt>
                <c:pt idx="266">
                  <c:v>162.206032420257</c:v>
                </c:pt>
                <c:pt idx="267">
                  <c:v>157.92127716638899</c:v>
                </c:pt>
                <c:pt idx="268">
                  <c:v>153.733847576903</c:v>
                </c:pt>
                <c:pt idx="269">
                  <c:v>149.64238853265499</c:v>
                </c:pt>
                <c:pt idx="270">
                  <c:v>145.64551632164</c:v>
                </c:pt>
                <c:pt idx="271">
                  <c:v>141.741821841497</c:v>
                </c:pt>
                <c:pt idx="272">
                  <c:v>137.929873683831</c:v>
                </c:pt>
                <c:pt idx="273">
                  <c:v>134.20822109884301</c:v>
                </c:pt>
                <c:pt idx="274">
                  <c:v>130.575396839295</c:v>
                </c:pt>
                <c:pt idx="275">
                  <c:v>127.02991988335</c:v>
                </c:pt>
                <c:pt idx="276">
                  <c:v>123.57029803632901</c:v>
                </c:pt>
                <c:pt idx="277">
                  <c:v>120.19503041185</c:v>
                </c:pt>
                <c:pt idx="278">
                  <c:v>116.90260979321801</c:v>
                </c:pt>
                <c:pt idx="279">
                  <c:v>113.69152487632699</c:v>
                </c:pt>
                <c:pt idx="280">
                  <c:v>110.560262395629</c:v>
                </c:pt>
                <c:pt idx="281">
                  <c:v>107.507309135059</c:v>
                </c:pt>
                <c:pt idx="282">
                  <c:v>104.53115382605201</c:v>
                </c:pt>
                <c:pt idx="283">
                  <c:v>101.630288935029</c:v>
                </c:pt>
                <c:pt idx="284">
                  <c:v>98.803212342933406</c:v>
                </c:pt>
                <c:pt idx="285">
                  <c:v>96.048428919565197</c:v>
                </c:pt>
                <c:pt idx="286">
                  <c:v>93.364451995640707</c:v>
                </c:pt>
                <c:pt idx="287">
                  <c:v>90.749804735592605</c:v>
                </c:pt>
                <c:pt idx="288">
                  <c:v>88.2030214142532</c:v>
                </c:pt>
                <c:pt idx="289">
                  <c:v>85.722648600636802</c:v>
                </c:pt>
                <c:pt idx="290">
                  <c:v>83.307246252093805</c:v>
                </c:pt>
                <c:pt idx="291">
                  <c:v>80.955388722155604</c:v>
                </c:pt>
                <c:pt idx="292">
                  <c:v>78.665665685411398</c:v>
                </c:pt>
                <c:pt idx="293">
                  <c:v>76.436682982765504</c:v>
                </c:pt>
                <c:pt idx="294">
                  <c:v>74.267063390422805</c:v>
                </c:pt>
                <c:pt idx="295">
                  <c:v>72.155447315927006</c:v>
                </c:pt>
                <c:pt idx="296">
                  <c:v>70.100493424549597</c:v>
                </c:pt>
                <c:pt idx="297">
                  <c:v>68.100879199285203</c:v>
                </c:pt>
                <c:pt idx="298">
                  <c:v>66.155301437662501</c:v>
                </c:pt>
                <c:pt idx="299">
                  <c:v>64.262476688520493</c:v>
                </c:pt>
                <c:pt idx="300">
                  <c:v>62.421141631833997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B1-4934-A326-2D3935F17F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956160"/>
        <c:axId val="242966528"/>
      </c:lineChart>
      <c:catAx>
        <c:axId val="242956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2966528"/>
        <c:crosses val="autoZero"/>
        <c:auto val="1"/>
        <c:lblAlgn val="ctr"/>
        <c:lblOffset val="100"/>
        <c:noMultiLvlLbl val="0"/>
      </c:catAx>
      <c:valAx>
        <c:axId val="242966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295616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RES!$B$1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RES!$B$2:$B$302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143.84116869730499</c:v>
                </c:pt>
                <c:pt idx="2">
                  <c:v>144.359919329843</c:v>
                </c:pt>
                <c:pt idx="3">
                  <c:v>144.899686593909</c:v>
                </c:pt>
                <c:pt idx="4">
                  <c:v>145.46038976474401</c:v>
                </c:pt>
                <c:pt idx="5">
                  <c:v>146.04194876177499</c:v>
                </c:pt>
                <c:pt idx="6">
                  <c:v>146.64428415424999</c:v>
                </c:pt>
                <c:pt idx="7">
                  <c:v>147.267317166331</c:v>
                </c:pt>
                <c:pt idx="8">
                  <c:v>147.91096968164501</c:v>
                </c:pt>
                <c:pt idx="9">
                  <c:v>148.57516424729801</c:v>
                </c:pt>
                <c:pt idx="10">
                  <c:v>149.259824077346</c:v>
                </c:pt>
                <c:pt idx="11">
                  <c:v>149.964873055715</c:v>
                </c:pt>
                <c:pt idx="12">
                  <c:v>150.69023573857899</c:v>
                </c:pt>
                <c:pt idx="13">
                  <c:v>151.43583735619001</c:v>
                </c:pt>
                <c:pt idx="14">
                  <c:v>152.20160381415499</c:v>
                </c:pt>
                <c:pt idx="15">
                  <c:v>152.98746169416199</c:v>
                </c:pt>
                <c:pt idx="16">
                  <c:v>153.793338254166</c:v>
                </c:pt>
                <c:pt idx="17">
                  <c:v>154.61916142800601</c:v>
                </c:pt>
                <c:pt idx="18">
                  <c:v>155.46485982448399</c:v>
                </c:pt>
                <c:pt idx="19">
                  <c:v>156.33036272588899</c:v>
                </c:pt>
                <c:pt idx="20">
                  <c:v>157.21560008596299</c:v>
                </c:pt>
                <c:pt idx="21">
                  <c:v>158.12050252732601</c:v>
                </c:pt>
                <c:pt idx="22">
                  <c:v>159.04500133834301</c:v>
                </c:pt>
                <c:pt idx="23">
                  <c:v>159.98902846944199</c:v>
                </c:pt>
                <c:pt idx="24">
                  <c:v>160.95251652888601</c:v>
                </c:pt>
                <c:pt idx="25">
                  <c:v>161.93539877799799</c:v>
                </c:pt>
                <c:pt idx="26">
                  <c:v>162.937609125834</c:v>
                </c:pt>
                <c:pt idx="27">
                  <c:v>163.95908212332199</c:v>
                </c:pt>
                <c:pt idx="28">
                  <c:v>164.999752956848</c:v>
                </c:pt>
                <c:pt idx="29">
                  <c:v>166.05955744130901</c:v>
                </c:pt>
                <c:pt idx="30">
                  <c:v>167.13843201262699</c:v>
                </c:pt>
                <c:pt idx="31">
                  <c:v>168.23631371972999</c:v>
                </c:pt>
                <c:pt idx="32">
                  <c:v>169.35314021599399</c:v>
                </c:pt>
                <c:pt idx="33">
                  <c:v>170.48884975016699</c:v>
                </c:pt>
                <c:pt idx="34">
                  <c:v>171.64338115675699</c:v>
                </c:pt>
                <c:pt idx="35">
                  <c:v>172.81667384590699</c:v>
                </c:pt>
                <c:pt idx="36">
                  <c:v>174.00866779274699</c:v>
                </c:pt>
                <c:pt idx="37">
                  <c:v>175.219303526234</c:v>
                </c:pt>
                <c:pt idx="38">
                  <c:v>176.44852211748</c:v>
                </c:pt>
                <c:pt idx="39">
                  <c:v>177.69626516758399</c:v>
                </c:pt>
                <c:pt idx="40">
                  <c:v>178.96247479494801</c:v>
                </c:pt>
                <c:pt idx="41">
                  <c:v>180.24709362211701</c:v>
                </c:pt>
                <c:pt idx="42">
                  <c:v>181.55006476211</c:v>
                </c:pt>
                <c:pt idx="43">
                  <c:v>182.871331804286</c:v>
                </c:pt>
                <c:pt idx="44">
                  <c:v>184.210838799714</c:v>
                </c:pt>
                <c:pt idx="45">
                  <c:v>185.56853024608401</c:v>
                </c:pt>
                <c:pt idx="46">
                  <c:v>186.94435107214201</c:v>
                </c:pt>
                <c:pt idx="47">
                  <c:v>188.338246621672</c:v>
                </c:pt>
                <c:pt idx="48">
                  <c:v>189.750162637024</c:v>
                </c:pt>
                <c:pt idx="49">
                  <c:v>191.18004524218699</c:v>
                </c:pt>
                <c:pt idx="50">
                  <c:v>192.62784092543799</c:v>
                </c:pt>
                <c:pt idx="51">
                  <c:v>194.093496521547</c:v>
                </c:pt>
                <c:pt idx="52">
                  <c:v>195.576959193563</c:v>
                </c:pt>
                <c:pt idx="53">
                  <c:v>197.07817641418399</c:v>
                </c:pt>
                <c:pt idx="54">
                  <c:v>198.597095946715</c:v>
                </c:pt>
                <c:pt idx="55">
                  <c:v>200.13366582563401</c:v>
                </c:pt>
                <c:pt idx="56">
                  <c:v>201.68783433675799</c:v>
                </c:pt>
                <c:pt idx="57">
                  <c:v>203.259549997032</c:v>
                </c:pt>
                <c:pt idx="58">
                  <c:v>204.84876153394001</c:v>
                </c:pt>
                <c:pt idx="59">
                  <c:v>206.45541786455999</c:v>
                </c:pt>
                <c:pt idx="60">
                  <c:v>208.079468074251</c:v>
                </c:pt>
                <c:pt idx="61">
                  <c:v>209.720861395009</c:v>
                </c:pt>
                <c:pt idx="62">
                  <c:v>211.37954718347501</c:v>
                </c:pt>
                <c:pt idx="63">
                  <c:v>213.055474898624</c:v>
                </c:pt>
                <c:pt idx="64">
                  <c:v>214.74859407914201</c:v>
                </c:pt>
                <c:pt idx="65">
                  <c:v>216.458854320488</c:v>
                </c:pt>
                <c:pt idx="66">
                  <c:v>218.18620525167299</c:v>
                </c:pt>
                <c:pt idx="67">
                  <c:v>219.93059651174701</c:v>
                </c:pt>
                <c:pt idx="68">
                  <c:v>221.691977726018</c:v>
                </c:pt>
                <c:pt idx="69">
                  <c:v>223.47029848201501</c:v>
                </c:pt>
                <c:pt idx="70">
                  <c:v>225.26550830519</c:v>
                </c:pt>
                <c:pt idx="71">
                  <c:v>227.077556634389</c:v>
                </c:pt>
                <c:pt idx="72">
                  <c:v>228.90639279710399</c:v>
                </c:pt>
                <c:pt idx="73">
                  <c:v>230.751965984495</c:v>
                </c:pt>
                <c:pt idx="74">
                  <c:v>232.61422522622399</c:v>
                </c:pt>
                <c:pt idx="75">
                  <c:v>234.493119365095</c:v>
                </c:pt>
                <c:pt idx="76">
                  <c:v>236.38859703151701</c:v>
                </c:pt>
                <c:pt idx="77">
                  <c:v>238.30060661779899</c:v>
                </c:pt>
                <c:pt idx="78">
                  <c:v>240.229096252304</c:v>
                </c:pt>
                <c:pt idx="79">
                  <c:v>242.174013773458</c:v>
                </c:pt>
                <c:pt idx="80">
                  <c:v>244.135306703629</c:v>
                </c:pt>
                <c:pt idx="81">
                  <c:v>246.112922222907</c:v>
                </c:pt>
                <c:pt idx="82">
                  <c:v>248.106807142777</c:v>
                </c:pt>
                <c:pt idx="83">
                  <c:v>250.11690787970599</c:v>
                </c:pt>
                <c:pt idx="84">
                  <c:v>252.14317042867</c:v>
                </c:pt>
                <c:pt idx="85">
                  <c:v>254.18554033660999</c:v>
                </c:pt>
                <c:pt idx="86">
                  <c:v>256.24396267585502</c:v>
                </c:pt>
                <c:pt idx="87">
                  <c:v>258.318382017516</c:v>
                </c:pt>
                <c:pt idx="88">
                  <c:v>260.40874240485601</c:v>
                </c:pt>
                <c:pt idx="89">
                  <c:v>262.51498732667397</c:v>
                </c:pt>
                <c:pt idx="90">
                  <c:v>264.637059690689</c:v>
                </c:pt>
                <c:pt idx="91">
                  <c:v>266.77490179696599</c:v>
                </c:pt>
                <c:pt idx="92">
                  <c:v>268.92845531137601</c:v>
                </c:pt>
                <c:pt idx="93">
                  <c:v>271.09766123911402</c:v>
                </c:pt>
                <c:pt idx="94">
                  <c:v>273.28245989829901</c:v>
                </c:pt>
                <c:pt idx="95">
                  <c:v>275.48279089365201</c:v>
                </c:pt>
                <c:pt idx="96">
                  <c:v>277.69859309028197</c:v>
                </c:pt>
                <c:pt idx="97">
                  <c:v>279.929804587587</c:v>
                </c:pt>
                <c:pt idx="98">
                  <c:v>282.17636269328898</c:v>
                </c:pt>
                <c:pt idx="99">
                  <c:v>284.43820389761697</c:v>
                </c:pt>
                <c:pt idx="100">
                  <c:v>286.71526384765002</c:v>
                </c:pt>
                <c:pt idx="101">
                  <c:v>289.007477321843</c:v>
                </c:pt>
                <c:pt idx="102">
                  <c:v>291.31477820473901</c:v>
                </c:pt>
                <c:pt idx="103">
                  <c:v>293.63709946189698</c:v>
                </c:pt>
                <c:pt idx="104">
                  <c:v>295.97437311503597</c:v>
                </c:pt>
                <c:pt idx="105">
                  <c:v>298.32653021742198</c:v>
                </c:pt>
                <c:pt idx="106">
                  <c:v>300.69350082950399</c:v>
                </c:pt>
                <c:pt idx="107">
                  <c:v>303.07521399482698</c:v>
                </c:pt>
                <c:pt idx="108">
                  <c:v>305.47159771621699</c:v>
                </c:pt>
                <c:pt idx="109">
                  <c:v>307.882578932272</c:v>
                </c:pt>
                <c:pt idx="110">
                  <c:v>310.30808349416799</c:v>
                </c:pt>
                <c:pt idx="111">
                  <c:v>312.74803614278602</c:v>
                </c:pt>
                <c:pt idx="112">
                  <c:v>315.20236048618801</c:v>
                </c:pt>
                <c:pt idx="113">
                  <c:v>317.67097897744901</c:v>
                </c:pt>
                <c:pt idx="114">
                  <c:v>320.15381289286302</c:v>
                </c:pt>
                <c:pt idx="115">
                  <c:v>322.65078231053297</c:v>
                </c:pt>
                <c:pt idx="116">
                  <c:v>325.16180608936702</c:v>
                </c:pt>
                <c:pt idx="117">
                  <c:v>327.68680184848398</c:v>
                </c:pt>
                <c:pt idx="118">
                  <c:v>330.225685947057</c:v>
                </c:pt>
                <c:pt idx="119">
                  <c:v>332.77837346459398</c:v>
                </c:pt>
                <c:pt idx="120">
                  <c:v>335.34477818168</c:v>
                </c:pt>
                <c:pt idx="121">
                  <c:v>337.92481256119498</c:v>
                </c:pt>
                <c:pt idx="122">
                  <c:v>340.518387730006</c:v>
                </c:pt>
                <c:pt idx="123">
                  <c:v>343.12541346116899</c:v>
                </c:pt>
                <c:pt idx="124">
                  <c:v>345.74579815663998</c:v>
                </c:pt>
                <c:pt idx="125">
                  <c:v>348.37944883050898</c:v>
                </c:pt>
                <c:pt idx="126">
                  <c:v>351.02627109277199</c:v>
                </c:pt>
                <c:pt idx="127">
                  <c:v>353.68616913365798</c:v>
                </c:pt>
                <c:pt idx="128">
                  <c:v>356.35904570851397</c:v>
                </c:pt>
                <c:pt idx="129">
                  <c:v>359.044802123267</c:v>
                </c:pt>
                <c:pt idx="130">
                  <c:v>361.74333822047601</c:v>
                </c:pt>
                <c:pt idx="131">
                  <c:v>364.454552365979</c:v>
                </c:pt>
                <c:pt idx="132">
                  <c:v>367.17834143615102</c:v>
                </c:pt>
                <c:pt idx="133">
                  <c:v>369.91460080578599</c:v>
                </c:pt>
                <c:pt idx="134">
                  <c:v>372.66322433660702</c:v>
                </c:pt>
                <c:pt idx="135">
                  <c:v>375.42410436642302</c:v>
                </c:pt>
                <c:pt idx="136">
                  <c:v>378.19713169893902</c:v>
                </c:pt>
                <c:pt idx="137">
                  <c:v>380.98219559422301</c:v>
                </c:pt>
                <c:pt idx="138">
                  <c:v>383.779183759852</c:v>
                </c:pt>
                <c:pt idx="139">
                  <c:v>386.58798234274002</c:v>
                </c:pt>
                <c:pt idx="140">
                  <c:v>389.40847592165198</c:v>
                </c:pt>
                <c:pt idx="141">
                  <c:v>392.24054750042097</c:v>
                </c:pt>
                <c:pt idx="142">
                  <c:v>395.08407850187399</c:v>
                </c:pt>
                <c:pt idx="143">
                  <c:v>397.93894876246799</c:v>
                </c:pt>
                <c:pt idx="144">
                  <c:v>400.80503652765702</c:v>
                </c:pt>
                <c:pt idx="145">
                  <c:v>403.68221844798001</c:v>
                </c:pt>
                <c:pt idx="146">
                  <c:v>406.570369575896</c:v>
                </c:pt>
                <c:pt idx="147">
                  <c:v>409.46936336335301</c:v>
                </c:pt>
                <c:pt idx="148">
                  <c:v>412.37907166011303</c:v>
                </c:pt>
                <c:pt idx="149">
                  <c:v>415.29936471282599</c:v>
                </c:pt>
                <c:pt idx="150">
                  <c:v>418.230111164871</c:v>
                </c:pt>
                <c:pt idx="151">
                  <c:v>421.17117805695102</c:v>
                </c:pt>
                <c:pt idx="152">
                  <c:v>424.12243082846697</c:v>
                </c:pt>
                <c:pt idx="153">
                  <c:v>427.08373331965799</c:v>
                </c:pt>
                <c:pt idx="154">
                  <c:v>430.05494777451901</c:v>
                </c:pt>
                <c:pt idx="155">
                  <c:v>433.03593484449402</c:v>
                </c:pt>
                <c:pt idx="156">
                  <c:v>436.026553592955</c:v>
                </c:pt>
                <c:pt idx="157">
                  <c:v>439.02666150046002</c:v>
                </c:pt>
                <c:pt idx="158">
                  <c:v>442.03611447079697</c:v>
                </c:pt>
                <c:pt idx="159">
                  <c:v>445.05476683781001</c:v>
                </c:pt>
                <c:pt idx="160">
                  <c:v>448.08247137301402</c:v>
                </c:pt>
                <c:pt idx="161">
                  <c:v>451.11907929399399</c:v>
                </c:pt>
                <c:pt idx="162">
                  <c:v>454.16444027358898</c:v>
                </c:pt>
                <c:pt idx="163">
                  <c:v>457.21840244985702</c:v>
                </c:pt>
                <c:pt idx="164">
                  <c:v>460.28081243683101</c:v>
                </c:pt>
                <c:pt idx="165">
                  <c:v>463.351515336045</c:v>
                </c:pt>
                <c:pt idx="166">
                  <c:v>466.43035474884402</c:v>
                </c:pt>
                <c:pt idx="167">
                  <c:v>469.51717278946398</c:v>
                </c:pt>
                <c:pt idx="168">
                  <c:v>472.61181009889401</c:v>
                </c:pt>
                <c:pt idx="169">
                  <c:v>475.714105859489</c:v>
                </c:pt>
                <c:pt idx="170">
                  <c:v>478.82389781035999</c:v>
                </c:pt>
                <c:pt idx="171">
                  <c:v>481.94102226351401</c:v>
                </c:pt>
                <c:pt idx="172">
                  <c:v>485.06531412074798</c:v>
                </c:pt>
                <c:pt idx="173">
                  <c:v>488.19660689128602</c:v>
                </c:pt>
                <c:pt idx="174">
                  <c:v>491.33473271016402</c:v>
                </c:pt>
                <c:pt idx="175">
                  <c:v>494.47952235733402</c:v>
                </c:pt>
                <c:pt idx="176">
                  <c:v>497.630805277506</c:v>
                </c:pt>
                <c:pt idx="177">
                  <c:v>500.78840960069402</c:v>
                </c:pt>
                <c:pt idx="178">
                  <c:v>503.95216216347899</c:v>
                </c:pt>
                <c:pt idx="179">
                  <c:v>507.121888530967</c:v>
                </c:pt>
                <c:pt idx="180">
                  <c:v>510.29741301943699</c:v>
                </c:pt>
                <c:pt idx="181">
                  <c:v>513.47855871966397</c:v>
                </c:pt>
                <c:pt idx="182">
                  <c:v>516.665147520917</c:v>
                </c:pt>
                <c:pt idx="183">
                  <c:v>519.85700013560802</c:v>
                </c:pt>
                <c:pt idx="184">
                  <c:v>523.05393612459102</c:v>
                </c:pt>
                <c:pt idx="185">
                  <c:v>526.25577392309003</c:v>
                </c:pt>
                <c:pt idx="186">
                  <c:v>529.46233086725795</c:v>
                </c:pt>
                <c:pt idx="187">
                  <c:v>532.67342322132697</c:v>
                </c:pt>
                <c:pt idx="188">
                  <c:v>535.88886620537198</c:v>
                </c:pt>
                <c:pt idx="189">
                  <c:v>539.10847402364004</c:v>
                </c:pt>
                <c:pt idx="190">
                  <c:v>542.33205989345902</c:v>
                </c:pt>
                <c:pt idx="191">
                  <c:v>545.55943607468805</c:v>
                </c:pt>
                <c:pt idx="192">
                  <c:v>548.79041389970905</c:v>
                </c:pt>
                <c:pt idx="193">
                  <c:v>552.02480380394002</c:v>
                </c:pt>
                <c:pt idx="194">
                  <c:v>555.26241535685801</c:v>
                </c:pt>
                <c:pt idx="195">
                  <c:v>558.50305729349896</c:v>
                </c:pt>
                <c:pt idx="196">
                  <c:v>561.74653754644203</c:v>
                </c:pt>
                <c:pt idx="197">
                  <c:v>564.99266327824398</c:v>
                </c:pt>
                <c:pt idx="198">
                  <c:v>568.24124091431702</c:v>
                </c:pt>
                <c:pt idx="199">
                  <c:v>571.49207617621505</c:v>
                </c:pt>
                <c:pt idx="200">
                  <c:v>574.74497411533503</c:v>
                </c:pt>
                <c:pt idx="201">
                  <c:v>577.99973914699694</c:v>
                </c:pt>
                <c:pt idx="202">
                  <c:v>581.25617508489199</c:v>
                </c:pt>
                <c:pt idx="203">
                  <c:v>584.51408517586697</c:v>
                </c:pt>
                <c:pt idx="204">
                  <c:v>587.77327213505305</c:v>
                </c:pt>
                <c:pt idx="205">
                  <c:v>591.03353818128596</c:v>
                </c:pt>
                <c:pt idx="206">
                  <c:v>594.294685072824</c:v>
                </c:pt>
                <c:pt idx="207">
                  <c:v>597.55651414333101</c:v>
                </c:pt>
                <c:pt idx="208">
                  <c:v>600.81882633810505</c:v>
                </c:pt>
                <c:pt idx="209">
                  <c:v>604.08142225054098</c:v>
                </c:pt>
                <c:pt idx="210">
                  <c:v>607.34410215879302</c:v>
                </c:pt>
                <c:pt idx="211">
                  <c:v>610.60666606262305</c:v>
                </c:pt>
                <c:pt idx="212">
                  <c:v>613.86891372042601</c:v>
                </c:pt>
                <c:pt idx="213">
                  <c:v>617.13064468638197</c:v>
                </c:pt>
                <c:pt idx="214">
                  <c:v>620.39165834774701</c:v>
                </c:pt>
                <c:pt idx="215">
                  <c:v>623.65175396223401</c:v>
                </c:pt>
                <c:pt idx="216">
                  <c:v>626.910730695486</c:v>
                </c:pt>
                <c:pt idx="217">
                  <c:v>630.16838765859404</c:v>
                </c:pt>
                <c:pt idx="218">
                  <c:v>633.42452394566806</c:v>
                </c:pt>
                <c:pt idx="219">
                  <c:v>636.67893867141197</c:v>
                </c:pt>
                <c:pt idx="220">
                  <c:v>639.93143100870304</c:v>
                </c:pt>
                <c:pt idx="221">
                  <c:v>643.18180022613205</c:v>
                </c:pt>
                <c:pt idx="222">
                  <c:v>646.42984572550904</c:v>
                </c:pt>
                <c:pt idx="223">
                  <c:v>649.67536707929196</c:v>
                </c:pt>
                <c:pt idx="224">
                  <c:v>652.91816406792202</c:v>
                </c:pt>
                <c:pt idx="225">
                  <c:v>656.15803671705203</c:v>
                </c:pt>
                <c:pt idx="226">
                  <c:v>659.39478533463296</c:v>
                </c:pt>
                <c:pt idx="227">
                  <c:v>662.62821054785695</c:v>
                </c:pt>
                <c:pt idx="228">
                  <c:v>665.85811333991205</c:v>
                </c:pt>
                <c:pt idx="229">
                  <c:v>669.08429508654399</c:v>
                </c:pt>
                <c:pt idx="230">
                  <c:v>672.30655759240597</c:v>
                </c:pt>
                <c:pt idx="231">
                  <c:v>675.524703127159</c:v>
                </c:pt>
                <c:pt idx="232">
                  <c:v>678.73853446131795</c:v>
                </c:pt>
                <c:pt idx="233">
                  <c:v>681.94785490182403</c:v>
                </c:pt>
                <c:pt idx="234">
                  <c:v>685.15246832730099</c:v>
                </c:pt>
                <c:pt idx="235">
                  <c:v>688.35217922301399</c:v>
                </c:pt>
                <c:pt idx="236">
                  <c:v>691.54679271546797</c:v>
                </c:pt>
                <c:pt idx="237">
                  <c:v>694.73611460666098</c:v>
                </c:pt>
                <c:pt idx="238">
                  <c:v>697.91995140795598</c:v>
                </c:pt>
                <c:pt idx="239">
                  <c:v>701.09811037355405</c:v>
                </c:pt>
                <c:pt idx="240">
                  <c:v>704.27039953355404</c:v>
                </c:pt>
                <c:pt idx="241">
                  <c:v>707.43662772658001</c:v>
                </c:pt>
                <c:pt idx="242">
                  <c:v>710.59660463195303</c:v>
                </c:pt>
                <c:pt idx="243">
                  <c:v>713.75014080139999</c:v>
                </c:pt>
                <c:pt idx="244">
                  <c:v>716.89704769027196</c:v>
                </c:pt>
                <c:pt idx="245">
                  <c:v>720.03713768826105</c:v>
                </c:pt>
                <c:pt idx="246">
                  <c:v>723.17022414959604</c:v>
                </c:pt>
                <c:pt idx="247">
                  <c:v>726.29612142270605</c:v>
                </c:pt>
                <c:pt idx="248">
                  <c:v>729.41464487933001</c:v>
                </c:pt>
                <c:pt idx="249">
                  <c:v>732.52561094305702</c:v>
                </c:pt>
                <c:pt idx="250">
                  <c:v>735.62883711728898</c:v>
                </c:pt>
                <c:pt idx="251">
                  <c:v>738.72414201261097</c:v>
                </c:pt>
                <c:pt idx="252">
                  <c:v>741.81134537353796</c:v>
                </c:pt>
                <c:pt idx="253">
                  <c:v>744.890268104651</c:v>
                </c:pt>
                <c:pt idx="254">
                  <c:v>747.96073229608999</c:v>
                </c:pt>
                <c:pt idx="255">
                  <c:v>751.02256124840096</c:v>
                </c:pt>
                <c:pt idx="256">
                  <c:v>754.07557949671195</c:v>
                </c:pt>
                <c:pt idx="257">
                  <c:v>757.11961283424796</c:v>
                </c:pt>
                <c:pt idx="258">
                  <c:v>760.15448833515302</c:v>
                </c:pt>
                <c:pt idx="259">
                  <c:v>763.180034376614</c:v>
                </c:pt>
                <c:pt idx="260">
                  <c:v>766.196080660289</c:v>
                </c:pt>
                <c:pt idx="261">
                  <c:v>769.20245823300502</c:v>
                </c:pt>
                <c:pt idx="262">
                  <c:v>772.19899950674403</c:v>
                </c:pt>
                <c:pt idx="263">
                  <c:v>775.18553827788605</c:v>
                </c:pt>
                <c:pt idx="264">
                  <c:v>778.16190974570804</c:v>
                </c:pt>
                <c:pt idx="265">
                  <c:v>781.12795053014895</c:v>
                </c:pt>
                <c:pt idx="266">
                  <c:v>784.08349868878997</c:v>
                </c:pt>
                <c:pt idx="267">
                  <c:v>787.02839373309496</c:v>
                </c:pt>
                <c:pt idx="268">
                  <c:v>789.96247664386703</c:v>
                </c:pt>
                <c:pt idx="269">
                  <c:v>792.88558988592604</c:v>
                </c:pt>
                <c:pt idx="270">
                  <c:v>795.79757742202298</c:v>
                </c:pt>
                <c:pt idx="271">
                  <c:v>798.69828472593997</c:v>
                </c:pt>
                <c:pt idx="272">
                  <c:v>801.58755879482101</c:v>
                </c:pt>
                <c:pt idx="273">
                  <c:v>804.46524816070098</c:v>
                </c:pt>
                <c:pt idx="274">
                  <c:v>807.331202901236</c:v>
                </c:pt>
                <c:pt idx="275">
                  <c:v>810.18527464963097</c:v>
                </c:pt>
                <c:pt idx="276">
                  <c:v>813.02731660377401</c:v>
                </c:pt>
                <c:pt idx="277">
                  <c:v>815.85718353455104</c:v>
                </c:pt>
                <c:pt idx="278">
                  <c:v>818.67473179336901</c:v>
                </c:pt>
                <c:pt idx="279">
                  <c:v>821.47981931886704</c:v>
                </c:pt>
                <c:pt idx="280">
                  <c:v>824.27230564281899</c:v>
                </c:pt>
                <c:pt idx="281">
                  <c:v>827.05205189523201</c:v>
                </c:pt>
                <c:pt idx="282">
                  <c:v>829.81892080864304</c:v>
                </c:pt>
                <c:pt idx="283">
                  <c:v>832.57277672159501</c:v>
                </c:pt>
                <c:pt idx="284">
                  <c:v>835.31348558133902</c:v>
                </c:pt>
                <c:pt idx="285">
                  <c:v>838.04091494570696</c:v>
                </c:pt>
                <c:pt idx="286">
                  <c:v>840.75493398420303</c:v>
                </c:pt>
                <c:pt idx="287">
                  <c:v>843.45541347829499</c:v>
                </c:pt>
                <c:pt idx="288">
                  <c:v>846.14222582091702</c:v>
                </c:pt>
                <c:pt idx="289">
                  <c:v>848.81524501517799</c:v>
                </c:pt>
                <c:pt idx="290">
                  <c:v>851.47434667229504</c:v>
                </c:pt>
                <c:pt idx="291">
                  <c:v>854.119408008748</c:v>
                </c:pt>
                <c:pt idx="292">
                  <c:v>856.75030784265095</c:v>
                </c:pt>
                <c:pt idx="293">
                  <c:v>859.36692658937</c:v>
                </c:pt>
                <c:pt idx="294">
                  <c:v>861.969146256371</c:v>
                </c:pt>
                <c:pt idx="295">
                  <c:v>864.55685043731296</c:v>
                </c:pt>
                <c:pt idx="296">
                  <c:v>867.12992430539498</c:v>
                </c:pt>
                <c:pt idx="297">
                  <c:v>869.68825460596304</c:v>
                </c:pt>
                <c:pt idx="298">
                  <c:v>872.23172964837897</c:v>
                </c:pt>
                <c:pt idx="299">
                  <c:v>874.76023929716803</c:v>
                </c:pt>
                <c:pt idx="300">
                  <c:v>877.27367496244597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71-4EC7-A46A-A594405B506D}"/>
            </c:ext>
          </c:extLst>
        </c:ser>
        <c:ser>
          <c:idx val="1"/>
          <c:order val="1"/>
          <c:tx>
            <c:strRef>
              <c:f>RES!$C$1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RES!$C$2:$C$302</c:f>
              <c:numCache>
                <c:formatCode>General</c:formatCode>
                <c:ptCount val="301"/>
                <c:pt idx="0">
                  <c:v>323.26769401129798</c:v>
                </c:pt>
                <c:pt idx="1">
                  <c:v>324.38999814615198</c:v>
                </c:pt>
                <c:pt idx="2">
                  <c:v>325.56047610046897</c:v>
                </c:pt>
                <c:pt idx="3">
                  <c:v>326.77826726814499</c:v>
                </c:pt>
                <c:pt idx="4">
                  <c:v>328.04252493369</c:v>
                </c:pt>
                <c:pt idx="5">
                  <c:v>329.35241608183497</c:v>
                </c:pt>
                <c:pt idx="6">
                  <c:v>330.70712120650899</c:v>
                </c:pt>
                <c:pt idx="7">
                  <c:v>332.10583411926501</c:v>
                </c:pt>
                <c:pt idx="8">
                  <c:v>333.54776175725902</c:v>
                </c:pt>
                <c:pt idx="9">
                  <c:v>335.03212399087403</c:v>
                </c:pt>
                <c:pt idx="10">
                  <c:v>336.55815343106701</c:v>
                </c:pt>
                <c:pt idx="11">
                  <c:v>338.125095236547</c:v>
                </c:pt>
                <c:pt idx="12">
                  <c:v>339.73220692084999</c:v>
                </c:pt>
                <c:pt idx="13">
                  <c:v>341.378758159428</c:v>
                </c:pt>
                <c:pt idx="14">
                  <c:v>343.06403059680798</c:v>
                </c:pt>
                <c:pt idx="15">
                  <c:v>344.78731765392399</c:v>
                </c:pt>
                <c:pt idx="16">
                  <c:v>346.547924335706</c:v>
                </c:pt>
                <c:pt idx="17">
                  <c:v>348.34516703899402</c:v>
                </c:pt>
                <c:pt idx="18">
                  <c:v>350.17837336088002</c:v>
                </c:pt>
                <c:pt idx="19">
                  <c:v>352.04688190753399</c:v>
                </c:pt>
                <c:pt idx="20">
                  <c:v>353.95004210361498</c:v>
                </c:pt>
                <c:pt idx="21">
                  <c:v>355.88721400232703</c:v>
                </c:pt>
                <c:pt idx="22">
                  <c:v>357.85776809620302</c:v>
                </c:pt>
                <c:pt idx="23">
                  <c:v>359.861085128696</c:v>
                </c:pt>
                <c:pt idx="24">
                  <c:v>361.89655590663398</c:v>
                </c:pt>
                <c:pt idx="25">
                  <c:v>363.96358111363401</c:v>
                </c:pt>
                <c:pt idx="26">
                  <c:v>366.06157112452098</c:v>
                </c:pt>
                <c:pt idx="27">
                  <c:v>368.189945820834</c:v>
                </c:pt>
                <c:pt idx="28">
                  <c:v>370.34813440748798</c:v>
                </c:pt>
                <c:pt idx="29">
                  <c:v>372.53557523064302</c:v>
                </c:pt>
                <c:pt idx="30">
                  <c:v>374.751715596861</c:v>
                </c:pt>
                <c:pt idx="31">
                  <c:v>376.99601159359901</c:v>
                </c:pt>
                <c:pt idx="32">
                  <c:v>379.26792791110802</c:v>
                </c:pt>
                <c:pt idx="33">
                  <c:v>381.56693766579099</c:v>
                </c:pt>
                <c:pt idx="34">
                  <c:v>383.892522225081</c:v>
                </c:pt>
                <c:pt idx="35">
                  <c:v>386.24417103389101</c:v>
                </c:pt>
                <c:pt idx="36">
                  <c:v>388.62138144269102</c:v>
                </c:pt>
                <c:pt idx="37">
                  <c:v>391.02365853727099</c:v>
                </c:pt>
                <c:pt idx="38">
                  <c:v>393.45051497022899</c:v>
                </c:pt>
                <c:pt idx="39">
                  <c:v>395.90147079423701</c:v>
                </c:pt>
                <c:pt idx="40">
                  <c:v>398.37605329714</c:v>
                </c:pt>
                <c:pt idx="41">
                  <c:v>400.87379683892499</c:v>
                </c:pt>
                <c:pt idx="42">
                  <c:v>403.394242690601</c:v>
                </c:pt>
                <c:pt idx="43">
                  <c:v>405.93693887504401</c:v>
                </c:pt>
                <c:pt idx="44">
                  <c:v>408.50144000984</c:v>
                </c:pt>
                <c:pt idx="45">
                  <c:v>411.08730715215597</c:v>
                </c:pt>
                <c:pt idx="46">
                  <c:v>413.6941076457</c:v>
                </c:pt>
                <c:pt idx="47">
                  <c:v>416.321414969778</c:v>
                </c:pt>
                <c:pt idx="48">
                  <c:v>418.96880859049799</c:v>
                </c:pt>
                <c:pt idx="49">
                  <c:v>421.63587381415198</c:v>
                </c:pt>
                <c:pt idx="50">
                  <c:v>424.32220164279801</c:v>
                </c:pt>
                <c:pt idx="51">
                  <c:v>427.02738863207799</c:v>
                </c:pt>
                <c:pt idx="52">
                  <c:v>429.75103675129498</c:v>
                </c:pt>
                <c:pt idx="53">
                  <c:v>432.49275324577502</c:v>
                </c:pt>
                <c:pt idx="54">
                  <c:v>435.25215050153798</c:v>
                </c:pt>
                <c:pt idx="55">
                  <c:v>438.028845912299</c:v>
                </c:pt>
                <c:pt idx="56">
                  <c:v>440.82246174881698</c:v>
                </c:pt>
                <c:pt idx="57">
                  <c:v>443.63262503061299</c:v>
                </c:pt>
                <c:pt idx="58">
                  <c:v>446.458967400078</c:v>
                </c:pt>
                <c:pt idx="59">
                  <c:v>449.30112499896899</c:v>
                </c:pt>
                <c:pt idx="60">
                  <c:v>452.15873834733202</c:v>
                </c:pt>
                <c:pt idx="61">
                  <c:v>455.03145222484</c:v>
                </c:pt>
                <c:pt idx="62">
                  <c:v>457.91891555457102</c:v>
                </c:pt>
                <c:pt idx="63">
                  <c:v>460.82078128922598</c:v>
                </c:pt>
                <c:pt idx="64">
                  <c:v>463.73670629980199</c:v>
                </c:pt>
                <c:pt idx="65">
                  <c:v>466.66635126672003</c:v>
                </c:pt>
                <c:pt idx="66">
                  <c:v>469.60938057340701</c:v>
                </c:pt>
                <c:pt idx="67">
                  <c:v>472.565462202351</c:v>
                </c:pt>
                <c:pt idx="68">
                  <c:v>475.53426763360699</c:v>
                </c:pt>
                <c:pt idx="69">
                  <c:v>478.51547174577701</c:v>
                </c:pt>
                <c:pt idx="70">
                  <c:v>481.50875271944</c:v>
                </c:pt>
                <c:pt idx="71">
                  <c:v>484.51379194304798</c:v>
                </c:pt>
                <c:pt idx="72">
                  <c:v>487.53027392126103</c:v>
                </c:pt>
                <c:pt idx="73">
                  <c:v>490.55788618574599</c:v>
                </c:pt>
                <c:pt idx="74">
                  <c:v>493.596319208392</c:v>
                </c:pt>
                <c:pt idx="75">
                  <c:v>496.645266316971</c:v>
                </c:pt>
                <c:pt idx="76">
                  <c:v>499.70442361320301</c:v>
                </c:pt>
                <c:pt idx="77">
                  <c:v>502.77348989323701</c:v>
                </c:pt>
                <c:pt idx="78">
                  <c:v>505.85216657052098</c:v>
                </c:pt>
                <c:pt idx="79">
                  <c:v>508.94015760104497</c:v>
                </c:pt>
                <c:pt idx="80">
                  <c:v>512.03716941095502</c:v>
                </c:pt>
                <c:pt idx="81">
                  <c:v>515.142910826508</c:v>
                </c:pt>
                <c:pt idx="82">
                  <c:v>518.25709300635299</c:v>
                </c:pt>
                <c:pt idx="83">
                  <c:v>521.37942937612502</c:v>
                </c:pt>
                <c:pt idx="84">
                  <c:v>524.50963556532497</c:v>
                </c:pt>
                <c:pt idx="85">
                  <c:v>527.64742934646199</c:v>
                </c:pt>
                <c:pt idx="86">
                  <c:v>530.79253057644598</c:v>
                </c:pt>
                <c:pt idx="87">
                  <c:v>533.94466114019997</c:v>
                </c:pt>
                <c:pt idx="88">
                  <c:v>537.10354489645999</c:v>
                </c:pt>
                <c:pt idx="89">
                  <c:v>540.26890762575397</c:v>
                </c:pt>
                <c:pt idx="90">
                  <c:v>543.44047698052304</c:v>
                </c:pt>
                <c:pt idx="91">
                  <c:v>546.61798243735097</c:v>
                </c:pt>
                <c:pt idx="92">
                  <c:v>549.80115525129304</c:v>
                </c:pt>
                <c:pt idx="93">
                  <c:v>552.98972841225202</c:v>
                </c:pt>
                <c:pt idx="94">
                  <c:v>556.18343660338905</c:v>
                </c:pt>
                <c:pt idx="95">
                  <c:v>559.38201616153003</c:v>
                </c:pt>
                <c:pt idx="96">
                  <c:v>562.58520503953503</c:v>
                </c:pt>
                <c:pt idx="97">
                  <c:v>565.79274277060404</c:v>
                </c:pt>
                <c:pt idx="98">
                  <c:v>569.00437043448096</c:v>
                </c:pt>
                <c:pt idx="99">
                  <c:v>572.21983062552295</c:v>
                </c:pt>
                <c:pt idx="100">
                  <c:v>575.43886742260202</c:v>
                </c:pt>
                <c:pt idx="101">
                  <c:v>578.66122636080399</c:v>
                </c:pt>
                <c:pt idx="102">
                  <c:v>581.88665440488501</c:v>
                </c:pt>
                <c:pt idx="103">
                  <c:v>585.11489992445695</c:v>
                </c:pt>
                <c:pt idx="104">
                  <c:v>588.34571267085403</c:v>
                </c:pt>
                <c:pt idx="105">
                  <c:v>591.578843755658</c:v>
                </c:pt>
                <c:pt idx="106">
                  <c:v>594.81404563082901</c:v>
                </c:pt>
                <c:pt idx="107">
                  <c:v>598.05107207041306</c:v>
                </c:pt>
                <c:pt idx="108">
                  <c:v>601.28967815378803</c:v>
                </c:pt>
                <c:pt idx="109">
                  <c:v>604.52962025040404</c:v>
                </c:pt>
                <c:pt idx="110">
                  <c:v>607.77065600598303</c:v>
                </c:pt>
                <c:pt idx="111">
                  <c:v>611.01254433013696</c:v>
                </c:pt>
                <c:pt idx="112">
                  <c:v>614.25504538536302</c:v>
                </c:pt>
                <c:pt idx="113">
                  <c:v>617.49792057737704</c:v>
                </c:pt>
                <c:pt idx="114">
                  <c:v>620.74093254675597</c:v>
                </c:pt>
                <c:pt idx="115">
                  <c:v>623.98384516181795</c:v>
                </c:pt>
                <c:pt idx="116">
                  <c:v>627.22642351274305</c:v>
                </c:pt>
                <c:pt idx="117">
                  <c:v>630.46843390685399</c:v>
                </c:pt>
                <c:pt idx="118">
                  <c:v>633.70964386504295</c:v>
                </c:pt>
                <c:pt idx="119">
                  <c:v>636.94982211929096</c:v>
                </c:pt>
                <c:pt idx="120">
                  <c:v>640.18873861124405</c:v>
                </c:pt>
                <c:pt idx="121">
                  <c:v>643.42616449180002</c:v>
                </c:pt>
                <c:pt idx="122">
                  <c:v>646.66187212167802</c:v>
                </c:pt>
                <c:pt idx="123">
                  <c:v>649.89563507290802</c:v>
                </c:pt>
                <c:pt idx="124">
                  <c:v>653.127228131229</c:v>
                </c:pt>
                <c:pt idx="125">
                  <c:v>656.35642729932601</c:v>
                </c:pt>
                <c:pt idx="126">
                  <c:v>659.583009800887</c:v>
                </c:pt>
                <c:pt idx="127">
                  <c:v>662.80675408543198</c:v>
                </c:pt>
                <c:pt idx="128">
                  <c:v>666.02743983387404</c:v>
                </c:pt>
                <c:pt idx="129">
                  <c:v>669.24484796476997</c:v>
                </c:pt>
                <c:pt idx="130">
                  <c:v>672.45876064123104</c:v>
                </c:pt>
                <c:pt idx="131">
                  <c:v>675.66896127844598</c:v>
                </c:pt>
                <c:pt idx="132">
                  <c:v>678.87523455177802</c:v>
                </c:pt>
                <c:pt idx="133">
                  <c:v>682.07736640540304</c:v>
                </c:pt>
                <c:pt idx="134">
                  <c:v>685.27514406145303</c:v>
                </c:pt>
                <c:pt idx="135">
                  <c:v>688.468356029603</c:v>
                </c:pt>
                <c:pt idx="136">
                  <c:v>691.65679211710994</c:v>
                </c:pt>
                <c:pt idx="137">
                  <c:v>694.84024343921999</c:v>
                </c:pt>
                <c:pt idx="138">
                  <c:v>698.01850242993703</c:v>
                </c:pt>
                <c:pt idx="139">
                  <c:v>701.19136285310299</c:v>
                </c:pt>
                <c:pt idx="140">
                  <c:v>704.35861981376604</c:v>
                </c:pt>
                <c:pt idx="141">
                  <c:v>707.52006976979305</c:v>
                </c:pt>
                <c:pt idx="142">
                  <c:v>710.67551054368403</c:v>
                </c:pt>
                <c:pt idx="143">
                  <c:v>713.82474133458197</c:v>
                </c:pt>
                <c:pt idx="144">
                  <c:v>716.96756273041501</c:v>
                </c:pt>
                <c:pt idx="145">
                  <c:v>720.10377672016</c:v>
                </c:pt>
                <c:pt idx="146">
                  <c:v>723.23318670617505</c:v>
                </c:pt>
                <c:pt idx="147">
                  <c:v>726.35559751659605</c:v>
                </c:pt>
                <c:pt idx="148">
                  <c:v>729.470815417739</c:v>
                </c:pt>
                <c:pt idx="149">
                  <c:v>732.57864812649802</c:v>
                </c:pt>
                <c:pt idx="150">
                  <c:v>735.67890482269797</c:v>
                </c:pt>
                <c:pt idx="151">
                  <c:v>738.77139616138004</c:v>
                </c:pt>
                <c:pt idx="152">
                  <c:v>741.85593428498396</c:v>
                </c:pt>
                <c:pt idx="153">
                  <c:v>744.93233283541304</c:v>
                </c:pt>
                <c:pt idx="154">
                  <c:v>748.00040696593896</c:v>
                </c:pt>
                <c:pt idx="155">
                  <c:v>751.05997335292398</c:v>
                </c:pt>
                <c:pt idx="156">
                  <c:v>754.11085020735698</c:v>
                </c:pt>
                <c:pt idx="157">
                  <c:v>757.15285728613799</c:v>
                </c:pt>
                <c:pt idx="158">
                  <c:v>760.18581590312397</c:v>
                </c:pt>
                <c:pt idx="159">
                  <c:v>763.20954893989699</c:v>
                </c:pt>
                <c:pt idx="160">
                  <c:v>766.22388085622799</c:v>
                </c:pt>
                <c:pt idx="161">
                  <c:v>769.228637700224</c:v>
                </c:pt>
                <c:pt idx="162">
                  <c:v>772.22364711813498</c:v>
                </c:pt>
                <c:pt idx="163">
                  <c:v>775.20873836379405</c:v>
                </c:pt>
                <c:pt idx="164">
                  <c:v>778.18374230768302</c:v>
                </c:pt>
                <c:pt idx="165">
                  <c:v>781.14849144558798</c:v>
                </c:pt>
                <c:pt idx="166">
                  <c:v>784.10281990684996</c:v>
                </c:pt>
                <c:pt idx="167">
                  <c:v>787.046563462167</c:v>
                </c:pt>
                <c:pt idx="168">
                  <c:v>789.97955953094799</c:v>
                </c:pt>
                <c:pt idx="169">
                  <c:v>792.90164718820597</c:v>
                </c:pt>
                <c:pt idx="170">
                  <c:v>795.812667170954</c:v>
                </c:pt>
                <c:pt idx="171">
                  <c:v>798.71246188411897</c:v>
                </c:pt>
                <c:pt idx="172">
                  <c:v>801.60087540592997</c:v>
                </c:pt>
                <c:pt idx="173">
                  <c:v>804.47775349279402</c:v>
                </c:pt>
                <c:pt idx="174">
                  <c:v>807.34294358363002</c:v>
                </c:pt>
                <c:pt idx="175">
                  <c:v>810.19629480365597</c:v>
                </c:pt>
                <c:pt idx="176">
                  <c:v>813.03765796761797</c:v>
                </c:pt>
                <c:pt idx="177">
                  <c:v>815.86688558244998</c:v>
                </c:pt>
                <c:pt idx="178">
                  <c:v>818.68383184935999</c:v>
                </c:pt>
                <c:pt idx="179">
                  <c:v>821.48835266532797</c:v>
                </c:pt>
                <c:pt idx="180">
                  <c:v>824.28030562400397</c:v>
                </c:pt>
                <c:pt idx="181">
                  <c:v>827.05955001602194</c:v>
                </c:pt>
                <c:pt idx="182">
                  <c:v>829.82594682868501</c:v>
                </c:pt>
                <c:pt idx="183">
                  <c:v>832.57935874504994</c:v>
                </c:pt>
                <c:pt idx="184">
                  <c:v>835.31965014239699</c:v>
                </c:pt>
                <c:pt idx="185">
                  <c:v>838.04668709006205</c:v>
                </c:pt>
                <c:pt idx="186">
                  <c:v>840.76033734665805</c:v>
                </c:pt>
                <c:pt idx="187">
                  <c:v>843.46047035665401</c:v>
                </c:pt>
                <c:pt idx="188">
                  <c:v>846.14695724633202</c:v>
                </c:pt>
                <c:pt idx="189">
                  <c:v>848.81967081910204</c:v>
                </c:pt>
                <c:pt idx="190">
                  <c:v>851.47848555018197</c:v>
                </c:pt>
                <c:pt idx="191">
                  <c:v>854.12327758064498</c:v>
                </c:pt>
                <c:pt idx="192">
                  <c:v>856.75392471083001</c:v>
                </c:pt>
                <c:pt idx="193">
                  <c:v>859.37030639311001</c:v>
                </c:pt>
                <c:pt idx="194">
                  <c:v>861.97230372403203</c:v>
                </c:pt>
                <c:pt idx="195">
                  <c:v>864.55979943581599</c:v>
                </c:pt>
                <c:pt idx="196">
                  <c:v>867.13267788722999</c:v>
                </c:pt>
                <c:pt idx="197">
                  <c:v>869.69082505383096</c:v>
                </c:pt>
                <c:pt idx="198">
                  <c:v>872.23412851757905</c:v>
                </c:pt>
                <c:pt idx="199">
                  <c:v>874.762477455831</c:v>
                </c:pt>
                <c:pt idx="200">
                  <c:v>877.275762629714</c:v>
                </c:pt>
                <c:pt idx="201">
                  <c:v>879.77387637188895</c:v>
                </c:pt>
                <c:pt idx="202">
                  <c:v>882.25671257369095</c:v>
                </c:pt>
                <c:pt idx="203">
                  <c:v>884.72416667169102</c:v>
                </c:pt>
                <c:pt idx="204">
                  <c:v>887.17613563363295</c:v>
                </c:pt>
                <c:pt idx="205">
                  <c:v>889.61251794379496</c:v>
                </c:pt>
                <c:pt idx="206">
                  <c:v>892.033213587761</c:v>
                </c:pt>
                <c:pt idx="207">
                  <c:v>894.43812403661298</c:v>
                </c:pt>
                <c:pt idx="208">
                  <c:v>896.82715223055595</c:v>
                </c:pt>
                <c:pt idx="209">
                  <c:v>899.20020256197802</c:v>
                </c:pt>
                <c:pt idx="210">
                  <c:v>901.55718085795002</c:v>
                </c:pt>
                <c:pt idx="211">
                  <c:v>903.89799436219096</c:v>
                </c:pt>
                <c:pt idx="212">
                  <c:v>906.22255171648396</c:v>
                </c:pt>
                <c:pt idx="213">
                  <c:v>908.53076294157302</c:v>
                </c:pt>
                <c:pt idx="214">
                  <c:v>910.82253941752799</c:v>
                </c:pt>
                <c:pt idx="215">
                  <c:v>913.09779386361799</c:v>
                </c:pt>
                <c:pt idx="216">
                  <c:v>915.35644031766697</c:v>
                </c:pt>
                <c:pt idx="217">
                  <c:v>917.59839411492999</c:v>
                </c:pt>
                <c:pt idx="218">
                  <c:v>919.82357186648903</c:v>
                </c:pt>
                <c:pt idx="219">
                  <c:v>922.03189143718203</c:v>
                </c:pt>
                <c:pt idx="220">
                  <c:v>924.223271923065</c:v>
                </c:pt>
                <c:pt idx="221">
                  <c:v>926.39763362844303</c:v>
                </c:pt>
                <c:pt idx="222">
                  <c:v>928.55489804244905</c:v>
                </c:pt>
                <c:pt idx="223">
                  <c:v>930.69498781521702</c:v>
                </c:pt>
                <c:pt idx="224">
                  <c:v>932.81782673362704</c:v>
                </c:pt>
                <c:pt idx="225">
                  <c:v>934.92333969665697</c:v>
                </c:pt>
                <c:pt idx="226">
                  <c:v>937.01145269035305</c:v>
                </c:pt>
                <c:pt idx="227">
                  <c:v>939.08209276240802</c:v>
                </c:pt>
                <c:pt idx="228">
                  <c:v>941.13518799639303</c:v>
                </c:pt>
                <c:pt idx="229">
                  <c:v>943.17066748562797</c:v>
                </c:pt>
                <c:pt idx="230">
                  <c:v>945.18846130671102</c:v>
                </c:pt>
                <c:pt idx="231">
                  <c:v>947.18850049273397</c:v>
                </c:pt>
                <c:pt idx="232">
                  <c:v>949.17071700616896</c:v>
                </c:pt>
                <c:pt idx="233">
                  <c:v>951.13504371146803</c:v>
                </c:pt>
                <c:pt idx="234">
                  <c:v>953.08141434736694</c:v>
                </c:pt>
                <c:pt idx="235">
                  <c:v>955.00976349891903</c:v>
                </c:pt>
                <c:pt idx="236">
                  <c:v>956.92002656926002</c:v>
                </c:pt>
                <c:pt idx="237">
                  <c:v>958.81213975113405</c:v>
                </c:pt>
                <c:pt idx="238">
                  <c:v>960.68603999818004</c:v>
                </c:pt>
                <c:pt idx="239">
                  <c:v>962.54166499599603</c:v>
                </c:pt>
                <c:pt idx="240">
                  <c:v>964.37895313299202</c:v>
                </c:pt>
                <c:pt idx="241">
                  <c:v>966.19784347105497</c:v>
                </c:pt>
                <c:pt idx="242">
                  <c:v>967.99827571602498</c:v>
                </c:pt>
                <c:pt idx="243">
                  <c:v>969.78019018800398</c:v>
                </c:pt>
                <c:pt idx="244">
                  <c:v>971.54352779151498</c:v>
                </c:pt>
                <c:pt idx="245">
                  <c:v>973.288229985513</c:v>
                </c:pt>
                <c:pt idx="246">
                  <c:v>975.01423875326998</c:v>
                </c:pt>
                <c:pt idx="247">
                  <c:v>976.72149657214504</c:v>
                </c:pt>
                <c:pt idx="248">
                  <c:v>978.40994638325697</c:v>
                </c:pt>
                <c:pt idx="249">
                  <c:v>980.07953156106396</c:v>
                </c:pt>
                <c:pt idx="250">
                  <c:v>981.73019588287195</c:v>
                </c:pt>
                <c:pt idx="251">
                  <c:v>983.36188349828205</c:v>
                </c:pt>
                <c:pt idx="252">
                  <c:v>984.97453889858798</c:v>
                </c:pt>
                <c:pt idx="253">
                  <c:v>986.56810688615201</c:v>
                </c:pt>
                <c:pt idx="254">
                  <c:v>988.14253254374</c:v>
                </c:pt>
                <c:pt idx="255">
                  <c:v>989.69776120387098</c:v>
                </c:pt>
                <c:pt idx="256">
                  <c:v>991.23373841815999</c:v>
                </c:pt>
                <c:pt idx="257">
                  <c:v>992.75040992669096</c:v>
                </c:pt>
                <c:pt idx="258">
                  <c:v>994.24772162741601</c:v>
                </c:pt>
                <c:pt idx="259">
                  <c:v>995.72561954560797</c:v>
                </c:pt>
                <c:pt idx="260">
                  <c:v>997.18404980337198</c:v>
                </c:pt>
                <c:pt idx="261">
                  <c:v>998.62295858923198</c:v>
                </c:pt>
                <c:pt idx="262">
                  <c:v>1000.04229212781</c:v>
                </c:pt>
                <c:pt idx="263">
                  <c:v>1001.4419966496</c:v>
                </c:pt>
                <c:pt idx="264">
                  <c:v>1002.8220183608601</c:v>
                </c:pt>
                <c:pt idx="265">
                  <c:v>1004.1823034136499</c:v>
                </c:pt>
                <c:pt idx="266">
                  <c:v>1005.52279787597</c:v>
                </c:pt>
                <c:pt idx="267">
                  <c:v>1006.84344770211</c:v>
                </c:pt>
                <c:pt idx="268">
                  <c:v>1008.14419870313</c:v>
                </c:pt>
                <c:pt idx="269">
                  <c:v>1009.42499651754</c:v>
                </c:pt>
                <c:pt idx="270">
                  <c:v>1010.6857865821599</c:v>
                </c:pt>
                <c:pt idx="271">
                  <c:v>1011.92651410323</c:v>
                </c:pt>
                <c:pt idx="272">
                  <c:v>1013.14712402771</c:v>
                </c:pt>
                <c:pt idx="273">
                  <c:v>1014.34756101482</c:v>
                </c:pt>
                <c:pt idx="274">
                  <c:v>1015.52776940787</c:v>
                </c:pt>
                <c:pt idx="275">
                  <c:v>1016.6876932063</c:v>
                </c:pt>
                <c:pt idx="276">
                  <c:v>1017.82727603802</c:v>
                </c:pt>
                <c:pt idx="277">
                  <c:v>1018.94646113212</c:v>
                </c:pt>
                <c:pt idx="278">
                  <c:v>1020.04519129173</c:v>
                </c:pt>
                <c:pt idx="279">
                  <c:v>1021.12340886739</c:v>
                </c:pt>
                <c:pt idx="280">
                  <c:v>1022.1810557305801</c:v>
                </c:pt>
                <c:pt idx="281">
                  <c:v>1023.21807324775</c:v>
                </c:pt>
                <c:pt idx="282">
                  <c:v>1024.2344022546099</c:v>
                </c:pt>
                <c:pt idx="283">
                  <c:v>1025.22998303084</c:v>
                </c:pt>
                <c:pt idx="284">
                  <c:v>1026.2047552752299</c:v>
                </c:pt>
                <c:pt idx="285">
                  <c:v>1027.15865808116</c:v>
                </c:pt>
                <c:pt idx="286">
                  <c:v>1028.0916299125499</c:v>
                </c:pt>
                <c:pt idx="287">
                  <c:v>1029.0036085802301</c:v>
                </c:pt>
                <c:pt idx="288">
                  <c:v>1029.89453121879</c:v>
                </c:pt>
                <c:pt idx="289">
                  <c:v>1030.7643342638501</c:v>
                </c:pt>
                <c:pt idx="290">
                  <c:v>1031.61295342988</c:v>
                </c:pt>
                <c:pt idx="291">
                  <c:v>1032.44032368843</c:v>
                </c:pt>
                <c:pt idx="292">
                  <c:v>1033.24637924698</c:v>
                </c:pt>
                <c:pt idx="293">
                  <c:v>1034.0310535282499</c:v>
                </c:pt>
                <c:pt idx="294">
                  <c:v>1034.79427915005</c:v>
                </c:pt>
                <c:pt idx="295">
                  <c:v>1035.5359879057601</c:v>
                </c:pt>
                <c:pt idx="296">
                  <c:v>1036.25611074528</c:v>
                </c:pt>
                <c:pt idx="297">
                  <c:v>1036.95457775672</c:v>
                </c:pt>
                <c:pt idx="298">
                  <c:v>1037.63131814854</c:v>
                </c:pt>
                <c:pt idx="299">
                  <c:v>1038.2862602324301</c:v>
                </c:pt>
                <c:pt idx="300">
                  <c:v>1038.91933140682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71-4EC7-A46A-A594405B506D}"/>
            </c:ext>
          </c:extLst>
        </c:ser>
        <c:ser>
          <c:idx val="2"/>
          <c:order val="2"/>
          <c:tx>
            <c:strRef>
              <c:f>RES!$D$1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RES!$D$2:$D$302</c:f>
              <c:numCache>
                <c:formatCode>General</c:formatCode>
                <c:ptCount val="301"/>
                <c:pt idx="0">
                  <c:v>599.84573108840095</c:v>
                </c:pt>
                <c:pt idx="1">
                  <c:v>601.92824461123803</c:v>
                </c:pt>
                <c:pt idx="2">
                  <c:v>604.06300723322397</c:v>
                </c:pt>
                <c:pt idx="3">
                  <c:v>606.24783708301402</c:v>
                </c:pt>
                <c:pt idx="4">
                  <c:v>608.48062097410696</c:v>
                </c:pt>
                <c:pt idx="5">
                  <c:v>610.75931238175599</c:v>
                </c:pt>
                <c:pt idx="6">
                  <c:v>613.08192946809095</c:v>
                </c:pt>
                <c:pt idx="7">
                  <c:v>615.446553154767</c:v>
                </c:pt>
                <c:pt idx="8">
                  <c:v>617.85132524246001</c:v>
                </c:pt>
                <c:pt idx="9">
                  <c:v>620.29444657652698</c:v>
                </c:pt>
                <c:pt idx="10">
                  <c:v>622.77417525811302</c:v>
                </c:pt>
                <c:pt idx="11">
                  <c:v>625.28882490003798</c:v>
                </c:pt>
                <c:pt idx="12">
                  <c:v>627.83676292673897</c:v>
                </c:pt>
                <c:pt idx="13">
                  <c:v>630.41640891755696</c:v>
                </c:pt>
                <c:pt idx="14">
                  <c:v>633.026232992681</c:v>
                </c:pt>
                <c:pt idx="15">
                  <c:v>635.66475424101895</c:v>
                </c:pt>
                <c:pt idx="16">
                  <c:v>638.33053918928499</c:v>
                </c:pt>
                <c:pt idx="17">
                  <c:v>641.02220031160402</c:v>
                </c:pt>
                <c:pt idx="18">
                  <c:v>643.73839457888801</c:v>
                </c:pt>
                <c:pt idx="19">
                  <c:v>646.47782204731004</c:v>
                </c:pt>
                <c:pt idx="20">
                  <c:v>649.23922448511598</c:v>
                </c:pt>
                <c:pt idx="21">
                  <c:v>652.02138403710205</c:v>
                </c:pt>
                <c:pt idx="22">
                  <c:v>654.82312192601296</c:v>
                </c:pt>
                <c:pt idx="23">
                  <c:v>657.643297190167</c:v>
                </c:pt>
                <c:pt idx="24">
                  <c:v>660.48080545660105</c:v>
                </c:pt>
                <c:pt idx="25">
                  <c:v>663.33457774901296</c:v>
                </c:pt>
                <c:pt idx="26">
                  <c:v>666.20357932981995</c:v>
                </c:pt>
                <c:pt idx="27">
                  <c:v>669.08680857561399</c:v>
                </c:pt>
                <c:pt idx="28">
                  <c:v>671.98329588533602</c:v>
                </c:pt>
                <c:pt idx="29">
                  <c:v>674.89210262045799</c:v>
                </c:pt>
                <c:pt idx="30">
                  <c:v>677.81232007650601</c:v>
                </c:pt>
                <c:pt idx="31">
                  <c:v>680.74306848522497</c:v>
                </c:pt>
                <c:pt idx="32">
                  <c:v>683.68349604672198</c:v>
                </c:pt>
                <c:pt idx="33">
                  <c:v>686.63277799090599</c:v>
                </c:pt>
                <c:pt idx="34">
                  <c:v>689.59011566756101</c:v>
                </c:pt>
                <c:pt idx="35">
                  <c:v>692.55473566440105</c:v>
                </c:pt>
                <c:pt idx="36">
                  <c:v>695.52588895244105</c:v>
                </c:pt>
                <c:pt idx="37">
                  <c:v>698.50285005804801</c:v>
                </c:pt>
                <c:pt idx="38">
                  <c:v>701.484916261021</c:v>
                </c:pt>
                <c:pt idx="39">
                  <c:v>704.47140681808503</c:v>
                </c:pt>
                <c:pt idx="40">
                  <c:v>707.46166221115095</c:v>
                </c:pt>
                <c:pt idx="41">
                  <c:v>710.45504341974504</c:v>
                </c:pt>
                <c:pt idx="42">
                  <c:v>713.45093121698199</c:v>
                </c:pt>
                <c:pt idx="43">
                  <c:v>716.44872548848696</c:v>
                </c:pt>
                <c:pt idx="44">
                  <c:v>719.44784457367496</c:v>
                </c:pt>
                <c:pt idx="45">
                  <c:v>722.44772462879098</c:v>
                </c:pt>
                <c:pt idx="46">
                  <c:v>725.44781901114402</c:v>
                </c:pt>
                <c:pt idx="47">
                  <c:v>728.44759768395795</c:v>
                </c:pt>
                <c:pt idx="48">
                  <c:v>731.446546641297</c:v>
                </c:pt>
                <c:pt idx="49">
                  <c:v>734.44416735246898</c:v>
                </c:pt>
                <c:pt idx="50">
                  <c:v>737.43997622542599</c:v>
                </c:pt>
                <c:pt idx="51">
                  <c:v>740.43350408857998</c:v>
                </c:pt>
                <c:pt idx="52">
                  <c:v>743.42429569052399</c:v>
                </c:pt>
                <c:pt idx="53">
                  <c:v>746.41190921714599</c:v>
                </c:pt>
                <c:pt idx="54">
                  <c:v>749.39591582563105</c:v>
                </c:pt>
                <c:pt idx="55">
                  <c:v>752.37589919483605</c:v>
                </c:pt>
                <c:pt idx="56">
                  <c:v>755.35145509157405</c:v>
                </c:pt>
                <c:pt idx="57">
                  <c:v>758.32219095230801</c:v>
                </c:pt>
                <c:pt idx="58">
                  <c:v>761.28772547979099</c:v>
                </c:pt>
                <c:pt idx="59">
                  <c:v>764.24768825419903</c:v>
                </c:pt>
                <c:pt idx="60">
                  <c:v>767.20171935829296</c:v>
                </c:pt>
                <c:pt idx="61">
                  <c:v>770.14946901617395</c:v>
                </c:pt>
                <c:pt idx="62">
                  <c:v>773.09059724519705</c:v>
                </c:pt>
                <c:pt idx="63">
                  <c:v>776.02477352062294</c:v>
                </c:pt>
                <c:pt idx="64">
                  <c:v>778.951676452588</c:v>
                </c:pt>
                <c:pt idx="65">
                  <c:v>781.87099347498997</c:v>
                </c:pt>
                <c:pt idx="66">
                  <c:v>784.78242054589202</c:v>
                </c:pt>
                <c:pt idx="67">
                  <c:v>787.685661859059</c:v>
                </c:pt>
                <c:pt idx="68">
                  <c:v>790.58042956624399</c:v>
                </c:pt>
                <c:pt idx="69">
                  <c:v>793.46644350986605</c:v>
                </c:pt>
                <c:pt idx="70">
                  <c:v>796.34343096570001</c:v>
                </c:pt>
                <c:pt idx="71">
                  <c:v>799.21112639524904</c:v>
                </c:pt>
                <c:pt idx="72">
                  <c:v>802.06927120744501</c:v>
                </c:pt>
                <c:pt idx="73">
                  <c:v>804.91761352932997</c:v>
                </c:pt>
                <c:pt idx="74">
                  <c:v>807.75590798542703</c:v>
                </c:pt>
                <c:pt idx="75">
                  <c:v>810.58391548545399</c:v>
                </c:pt>
                <c:pt idx="76">
                  <c:v>813.40140302007705</c:v>
                </c:pt>
                <c:pt idx="77">
                  <c:v>816.20814346441398</c:v>
                </c:pt>
                <c:pt idx="78">
                  <c:v>819.00391538898998</c:v>
                </c:pt>
                <c:pt idx="79">
                  <c:v>821.78850287785394</c:v>
                </c:pt>
                <c:pt idx="80">
                  <c:v>824.56169535359197</c:v>
                </c:pt>
                <c:pt idx="81">
                  <c:v>827.32328740896196</c:v>
                </c:pt>
                <c:pt idx="82">
                  <c:v>830.07307864489303</c:v>
                </c:pt>
                <c:pt idx="83">
                  <c:v>832.810873514592</c:v>
                </c:pt>
                <c:pt idx="84">
                  <c:v>835.53648117351895</c:v>
                </c:pt>
                <c:pt idx="85">
                  <c:v>838.24971533498694</c:v>
                </c:pt>
                <c:pt idx="86">
                  <c:v>840.95039413115796</c:v>
                </c:pt>
                <c:pt idx="87">
                  <c:v>843.63833997921995</c:v>
                </c:pt>
                <c:pt idx="88">
                  <c:v>846.31337945251096</c:v>
                </c:pt>
                <c:pt idx="89">
                  <c:v>848.97534315639803</c:v>
                </c:pt>
                <c:pt idx="90">
                  <c:v>851.62406560870204</c:v>
                </c:pt>
                <c:pt idx="91">
                  <c:v>854.25938512446805</c:v>
                </c:pt>
                <c:pt idx="92">
                  <c:v>856.88114370490098</c:v>
                </c:pt>
                <c:pt idx="93">
                  <c:v>859.48918693027497</c:v>
                </c:pt>
                <c:pt idx="94">
                  <c:v>862.08336385664404</c:v>
                </c:pt>
                <c:pt idx="95">
                  <c:v>864.66352691618704</c:v>
                </c:pt>
                <c:pt idx="96">
                  <c:v>867.22953182101298</c:v>
                </c:pt>
                <c:pt idx="97">
                  <c:v>869.78123747027598</c:v>
                </c:pt>
                <c:pt idx="98">
                  <c:v>872.31850586044698</c:v>
                </c:pt>
                <c:pt idx="99">
                  <c:v>874.84120199858501</c:v>
                </c:pt>
                <c:pt idx="100">
                  <c:v>877.34919381847999</c:v>
                </c:pt>
                <c:pt idx="101">
                  <c:v>879.84235209952203</c:v>
                </c:pt>
                <c:pt idx="102">
                  <c:v>882.32055038816395</c:v>
                </c:pt>
                <c:pt idx="103">
                  <c:v>884.78366492186296</c:v>
                </c:pt>
                <c:pt idx="104">
                  <c:v>887.23157455536204</c:v>
                </c:pt>
                <c:pt idx="105">
                  <c:v>889.66416068921205</c:v>
                </c:pt>
                <c:pt idx="106">
                  <c:v>892.08130720041004</c:v>
                </c:pt>
                <c:pt idx="107">
                  <c:v>894.48290037505296</c:v>
                </c:pt>
                <c:pt idx="108">
                  <c:v>896.86882884290696</c:v>
                </c:pt>
                <c:pt idx="109">
                  <c:v>899.23898351378</c:v>
                </c:pt>
                <c:pt idx="110">
                  <c:v>901.59325751562301</c:v>
                </c:pt>
                <c:pt idx="111">
                  <c:v>903.93154613425304</c:v>
                </c:pt>
                <c:pt idx="112">
                  <c:v>906.25374675462604</c:v>
                </c:pt>
                <c:pt idx="113">
                  <c:v>908.55975880355197</c:v>
                </c:pt>
                <c:pt idx="114">
                  <c:v>910.84948369382096</c:v>
                </c:pt>
                <c:pt idx="115">
                  <c:v>913.12282476960399</c:v>
                </c:pt>
                <c:pt idx="116">
                  <c:v>915.37968725311305</c:v>
                </c:pt>
                <c:pt idx="117">
                  <c:v>917.61997819241196</c:v>
                </c:pt>
                <c:pt idx="118">
                  <c:v>919.84360641033902</c:v>
                </c:pt>
                <c:pt idx="119">
                  <c:v>922.05048245446596</c:v>
                </c:pt>
                <c:pt idx="120">
                  <c:v>924.24051854804202</c:v>
                </c:pt>
                <c:pt idx="121">
                  <c:v>926.41362854185695</c:v>
                </c:pt>
                <c:pt idx="122">
                  <c:v>928.56972786698498</c:v>
                </c:pt>
                <c:pt idx="123">
                  <c:v>930.70873348835596</c:v>
                </c:pt>
                <c:pt idx="124">
                  <c:v>932.83056385909094</c:v>
                </c:pt>
                <c:pt idx="125">
                  <c:v>934.93513887557901</c:v>
                </c:pt>
                <c:pt idx="126">
                  <c:v>937.02237983324403</c:v>
                </c:pt>
                <c:pt idx="127">
                  <c:v>939.09220938295596</c:v>
                </c:pt>
                <c:pt idx="128">
                  <c:v>941.14455148806496</c:v>
                </c:pt>
                <c:pt idx="129">
                  <c:v>943.17933138199805</c:v>
                </c:pt>
                <c:pt idx="130">
                  <c:v>945.19647552641902</c:v>
                </c:pt>
                <c:pt idx="131">
                  <c:v>947.19591156988702</c:v>
                </c:pt>
                <c:pt idx="132">
                  <c:v>949.17756830700603</c:v>
                </c:pt>
                <c:pt idx="133">
                  <c:v>951.14137563803695</c:v>
                </c:pt>
                <c:pt idx="134">
                  <c:v>953.08726452893302</c:v>
                </c:pt>
                <c:pt idx="135">
                  <c:v>955.01516697179397</c:v>
                </c:pt>
                <c:pt idx="136">
                  <c:v>956.92501594569796</c:v>
                </c:pt>
                <c:pt idx="137">
                  <c:v>958.81674537791298</c:v>
                </c:pt>
                <c:pt idx="138">
                  <c:v>960.69029010544796</c:v>
                </c:pt>
                <c:pt idx="139">
                  <c:v>962.54558583694302</c:v>
                </c:pt>
                <c:pt idx="140">
                  <c:v>964.38256911486701</c:v>
                </c:pt>
                <c:pt idx="141">
                  <c:v>966.20117727803199</c:v>
                </c:pt>
                <c:pt idx="142">
                  <c:v>968.00134842438194</c:v>
                </c:pt>
                <c:pt idx="143">
                  <c:v>969.78302137407195</c:v>
                </c:pt>
                <c:pt idx="144">
                  <c:v>971.54613563280805</c:v>
                </c:pt>
                <c:pt idx="145">
                  <c:v>973.290631355448</c:v>
                </c:pt>
                <c:pt idx="146">
                  <c:v>975.01644930985503</c:v>
                </c:pt>
                <c:pt idx="147">
                  <c:v>976.723530840987</c:v>
                </c:pt>
                <c:pt idx="148">
                  <c:v>978.41181783523598</c:v>
                </c:pt>
                <c:pt idx="149">
                  <c:v>980.08125268498497</c:v>
                </c:pt>
                <c:pt idx="150">
                  <c:v>981.73177825340895</c:v>
                </c:pt>
                <c:pt idx="151">
                  <c:v>983.36333783948498</c:v>
                </c:pt>
                <c:pt idx="152">
                  <c:v>984.97587514324005</c:v>
                </c:pt>
                <c:pt idx="153">
                  <c:v>986.56933423120495</c:v>
                </c:pt>
                <c:pt idx="154">
                  <c:v>988.14365950210401</c:v>
                </c:pt>
                <c:pt idx="155">
                  <c:v>989.69879565275403</c:v>
                </c:pt>
                <c:pt idx="156">
                  <c:v>991.23468764418396</c:v>
                </c:pt>
                <c:pt idx="157">
                  <c:v>992.75128066798595</c:v>
                </c:pt>
                <c:pt idx="158">
                  <c:v>994.24852011287896</c:v>
                </c:pt>
                <c:pt idx="159">
                  <c:v>995.72635153150804</c:v>
                </c:pt>
                <c:pt idx="160">
                  <c:v>997.18472060746899</c:v>
                </c:pt>
                <c:pt idx="161">
                  <c:v>998.62357312256495</c:v>
                </c:pt>
                <c:pt idx="162">
                  <c:v>1000.0428549243099</c:v>
                </c:pt>
                <c:pt idx="163">
                  <c:v>1001.44251189364</c:v>
                </c:pt>
                <c:pt idx="164">
                  <c:v>1002.82248991296</c:v>
                </c:pt>
                <c:pt idx="165">
                  <c:v>1004.1827348343</c:v>
                </c:pt>
                <c:pt idx="166">
                  <c:v>1005.5231924479</c:v>
                </c:pt>
                <c:pt idx="167">
                  <c:v>1006.8438084509</c:v>
                </c:pt>
                <c:pt idx="168">
                  <c:v>1008.14452841643</c:v>
                </c:pt>
                <c:pt idx="169">
                  <c:v>1009.42529776289</c:v>
                </c:pt>
                <c:pt idx="170">
                  <c:v>1010.68606172361</c:v>
                </c:pt>
                <c:pt idx="171">
                  <c:v>1011.92676531668</c:v>
                </c:pt>
                <c:pt idx="172">
                  <c:v>1013.14735331521</c:v>
                </c:pt>
                <c:pt idx="173">
                  <c:v>1014.34777021783</c:v>
                </c:pt>
                <c:pt idx="174">
                  <c:v>1015.52796021955</c:v>
                </c:pt>
                <c:pt idx="175">
                  <c:v>1016.6878671829199</c:v>
                </c:pt>
                <c:pt idx="176">
                  <c:v>1017.82743460953</c:v>
                </c:pt>
                <c:pt idx="177">
                  <c:v>1018.94660561194</c:v>
                </c:pt>
                <c:pt idx="178">
                  <c:v>1020.04532288582</c:v>
                </c:pt>
                <c:pt idx="179">
                  <c:v>1021.12352868266</c:v>
                </c:pt>
                <c:pt idx="180">
                  <c:v>1022.1811647826599</c:v>
                </c:pt>
                <c:pt idx="181">
                  <c:v>1023.21817246818</c:v>
                </c:pt>
                <c:pt idx="182">
                  <c:v>1024.23449249752</c:v>
                </c:pt>
                <c:pt idx="183">
                  <c:v>1025.2300650790901</c:v>
                </c:pt>
                <c:pt idx="184">
                  <c:v>1026.2048298461</c:v>
                </c:pt>
                <c:pt idx="185">
                  <c:v>1027.1587258315899</c:v>
                </c:pt>
                <c:pt idx="186">
                  <c:v>1028.0916914440299</c:v>
                </c:pt>
                <c:pt idx="187">
                  <c:v>1029.00366444326</c:v>
                </c:pt>
                <c:pt idx="188">
                  <c:v>1029.8945819170201</c:v>
                </c:pt>
                <c:pt idx="189">
                  <c:v>1030.76438025791</c:v>
                </c:pt>
                <c:pt idx="190">
                  <c:v>1031.61299514088</c:v>
                </c:pt>
                <c:pt idx="191">
                  <c:v>1032.44036150124</c:v>
                </c:pt>
                <c:pt idx="192">
                  <c:v>1033.24641351319</c:v>
                </c:pt>
                <c:pt idx="193">
                  <c:v>1034.0310845689301</c:v>
                </c:pt>
                <c:pt idx="194">
                  <c:v>1034.79430725831</c:v>
                </c:pt>
                <c:pt idx="195">
                  <c:v>1035.5360133490601</c:v>
                </c:pt>
                <c:pt idx="196">
                  <c:v>1036.25613376762</c:v>
                </c:pt>
                <c:pt idx="197">
                  <c:v>1036.9545985805601</c:v>
                </c:pt>
                <c:pt idx="198">
                  <c:v>1037.6313369766699</c:v>
                </c:pt>
                <c:pt idx="199">
                  <c:v>1038.2862772496401</c:v>
                </c:pt>
                <c:pt idx="200">
                  <c:v>1038.91934678138</c:v>
                </c:pt>
                <c:pt idx="201">
                  <c:v>1039.5304720261099</c:v>
                </c:pt>
                <c:pt idx="202">
                  <c:v>1040.11957849501</c:v>
                </c:pt>
                <c:pt idx="203">
                  <c:v>1040.68659074166</c:v>
                </c:pt>
                <c:pt idx="204">
                  <c:v>1041.2314323481701</c:v>
                </c:pt>
                <c:pt idx="205">
                  <c:v>1041.7540259120599</c:v>
                </c:pt>
                <c:pt idx="206">
                  <c:v>1042.25429303384</c:v>
                </c:pt>
                <c:pt idx="207">
                  <c:v>1042.73215430548</c:v>
                </c:pt>
                <c:pt idx="208">
                  <c:v>1043.1875292995001</c:v>
                </c:pt>
                <c:pt idx="209">
                  <c:v>1043.62033655906</c:v>
                </c:pt>
                <c:pt idx="210">
                  <c:v>1044.0304935887</c:v>
                </c:pt>
                <c:pt idx="211">
                  <c:v>1044.41791684603</c:v>
                </c:pt>
                <c:pt idx="212">
                  <c:v>1044.7825217342299</c:v>
                </c:pt>
                <c:pt idx="213">
                  <c:v>1045.1242225955</c:v>
                </c:pt>
                <c:pt idx="214">
                  <c:v>1045.4429327052901</c:v>
                </c:pt>
                <c:pt idx="215">
                  <c:v>1045.7385642675499</c:v>
                </c:pt>
                <c:pt idx="216">
                  <c:v>1046.01102841089</c:v>
                </c:pt>
                <c:pt idx="217">
                  <c:v>1046.2602351856699</c:v>
                </c:pt>
                <c:pt idx="218">
                  <c:v>1046.48609356211</c:v>
                </c:pt>
                <c:pt idx="219">
                  <c:v>1046.68851142931</c:v>
                </c:pt>
                <c:pt idx="220">
                  <c:v>1046.86739559545</c:v>
                </c:pt>
                <c:pt idx="221">
                  <c:v>1047.0226517888</c:v>
                </c:pt>
                <c:pt idx="222">
                  <c:v>1047.1541846600101</c:v>
                </c:pt>
                <c:pt idx="223">
                  <c:v>1047.2618977853101</c:v>
                </c:pt>
                <c:pt idx="224">
                  <c:v>1047.3456936708999</c:v>
                </c:pt>
                <c:pt idx="225">
                  <c:v>1047.4054737584099</c:v>
                </c:pt>
                <c:pt idx="226">
                  <c:v>1047.4411384315299</c:v>
                </c:pt>
                <c:pt idx="227">
                  <c:v>1047.4525870237901</c:v>
                </c:pt>
                <c:pt idx="228">
                  <c:v>1047.4397178274801</c:v>
                </c:pt>
                <c:pt idx="229">
                  <c:v>1047.4024281038401</c:v>
                </c:pt>
                <c:pt idx="230">
                  <c:v>1047.3406140944501</c:v>
                </c:pt>
                <c:pt idx="231">
                  <c:v>1047.25417103379</c:v>
                </c:pt>
                <c:pt idx="232">
                  <c:v>1047.1429931631901</c:v>
                </c:pt>
                <c:pt idx="233">
                  <c:v>1047.0069737459701</c:v>
                </c:pt>
                <c:pt idx="234">
                  <c:v>1046.8460050839201</c:v>
                </c:pt>
                <c:pt idx="235">
                  <c:v>1046.6599785351</c:v>
                </c:pt>
                <c:pt idx="236">
                  <c:v>1046.44878453301</c:v>
                </c:pt>
                <c:pt idx="237">
                  <c:v>1046.2123126071101</c:v>
                </c:pt>
                <c:pt idx="238">
                  <c:v>1045.9504514047001</c:v>
                </c:pt>
                <c:pt idx="239">
                  <c:v>1045.6630887142901</c:v>
                </c:pt>
                <c:pt idx="240">
                  <c:v>1045.35011149036</c:v>
                </c:pt>
                <c:pt idx="241">
                  <c:v>1045.01140587952</c:v>
                </c:pt>
                <c:pt idx="242">
                  <c:v>1044.6468572482299</c:v>
                </c:pt>
                <c:pt idx="243">
                  <c:v>1044.2563502119799</c:v>
                </c:pt>
                <c:pt idx="244">
                  <c:v>1043.83976866594</c:v>
                </c:pt>
                <c:pt idx="245">
                  <c:v>1043.3969958172499</c:v>
                </c:pt>
                <c:pt idx="246">
                  <c:v>1042.9279142186899</c:v>
                </c:pt>
                <c:pt idx="247">
                  <c:v>1042.43240580412</c:v>
                </c:pt>
                <c:pt idx="248">
                  <c:v>1041.9103519253399</c:v>
                </c:pt>
                <c:pt idx="249">
                  <c:v>1041.36163339065</c:v>
                </c:pt>
                <c:pt idx="250">
                  <c:v>1040.7861305050301</c:v>
                </c:pt>
                <c:pt idx="251">
                  <c:v>1040.18372311189</c:v>
                </c:pt>
                <c:pt idx="252">
                  <c:v>1039.5542906365699</c:v>
                </c:pt>
                <c:pt idx="253">
                  <c:v>1038.8977121314299</c:v>
                </c:pt>
                <c:pt idx="254">
                  <c:v>1038.2138663227199</c:v>
                </c:pt>
                <c:pt idx="255">
                  <c:v>1037.5026316590399</c:v>
                </c:pt>
                <c:pt idx="256">
                  <c:v>1036.76388636161</c:v>
                </c:pt>
                <c:pt idx="257">
                  <c:v>1035.99750847625</c:v>
                </c:pt>
                <c:pt idx="258">
                  <c:v>1035.20337592704</c:v>
                </c:pt>
                <c:pt idx="259">
                  <c:v>1034.3813665718301</c:v>
                </c:pt>
                <c:pt idx="260">
                  <c:v>1033.5313582593999</c:v>
                </c:pt>
                <c:pt idx="261">
                  <c:v>1032.6532288885501</c:v>
                </c:pt>
                <c:pt idx="262">
                  <c:v>1031.7468564687799</c:v>
                </c:pt>
                <c:pt idx="263">
                  <c:v>1030.81211918292</c:v>
                </c:pt>
                <c:pt idx="264">
                  <c:v>1029.8488954514601</c:v>
                </c:pt>
                <c:pt idx="265">
                  <c:v>1028.8570639987399</c:v>
                </c:pt>
                <c:pt idx="266">
                  <c:v>1027.83650392087</c:v>
                </c:pt>
                <c:pt idx="267">
                  <c:v>1026.78709475554</c:v>
                </c:pt>
                <c:pt idx="268">
                  <c:v>1025.70871655357</c:v>
                </c:pt>
                <c:pt idx="269">
                  <c:v>1024.6012499523299</c:v>
                </c:pt>
                <c:pt idx="270">
                  <c:v>1023.46457625089</c:v>
                </c:pt>
                <c:pt idx="271">
                  <c:v>1022.29857748702</c:v>
                </c:pt>
                <c:pt idx="272">
                  <c:v>1021.1031365159999</c:v>
                </c:pt>
                <c:pt idx="273">
                  <c:v>1019.87813709119</c:v>
                </c:pt>
                <c:pt idx="274">
                  <c:v>1018.6234639463599</c:v>
                </c:pt>
                <c:pt idx="275">
                  <c:v>1017.33900287987</c:v>
                </c:pt>
                <c:pt idx="276">
                  <c:v>1016.02464084051</c:v>
                </c:pt>
                <c:pt idx="277">
                  <c:v>1014.68026601518</c:v>
                </c:pt>
                <c:pt idx="278">
                  <c:v>1013.30576791826</c:v>
                </c:pt>
                <c:pt idx="279">
                  <c:v>1011.90103748263</c:v>
                </c:pt>
                <c:pt idx="280">
                  <c:v>1010.46596715251</c:v>
                </c:pt>
                <c:pt idx="281">
                  <c:v>1009.00045097788</c:v>
                </c:pt>
                <c:pt idx="282">
                  <c:v>1007.50438471053</c:v>
                </c:pt>
                <c:pt idx="283">
                  <c:v>1005.97766590182</c:v>
                </c:pt>
                <c:pt idx="284">
                  <c:v>1004.42019400196</c:v>
                </c:pt>
                <c:pt idx="285">
                  <c:v>1002.83187046084</c:v>
                </c:pt>
                <c:pt idx="286">
                  <c:v>1001.21259883044</c:v>
                </c:pt>
                <c:pt idx="287">
                  <c:v>999.56228486867406</c:v>
                </c:pt>
                <c:pt idx="288">
                  <c:v>997.88083664472799</c:v>
                </c:pt>
                <c:pt idx="289">
                  <c:v>996.16816464577198</c:v>
                </c:pt>
                <c:pt idx="290">
                  <c:v>994.42418188505303</c:v>
                </c:pt>
                <c:pt idx="291">
                  <c:v>992.64880401130097</c:v>
                </c:pt>
                <c:pt idx="292">
                  <c:v>990.84194941940098</c:v>
                </c:pt>
                <c:pt idx="293">
                  <c:v>989.00353936228305</c:v>
                </c:pt>
                <c:pt idx="294">
                  <c:v>987.133498063969</c:v>
                </c:pt>
                <c:pt idx="295">
                  <c:v>985.231752833722</c:v>
                </c:pt>
                <c:pt idx="296">
                  <c:v>983.29823418123704</c:v>
                </c:pt>
                <c:pt idx="297">
                  <c:v>981.33287593280397</c:v>
                </c:pt>
                <c:pt idx="298">
                  <c:v>979.33561534838998</c:v>
                </c:pt>
                <c:pt idx="299">
                  <c:v>977.30639323954995</c:v>
                </c:pt>
                <c:pt idx="300">
                  <c:v>975.24515408810896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71-4EC7-A46A-A594405B5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001216"/>
        <c:axId val="241250304"/>
      </c:lineChart>
      <c:catAx>
        <c:axId val="24300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时间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1250304"/>
        <c:crosses val="autoZero"/>
        <c:auto val="1"/>
        <c:lblAlgn val="ctr"/>
        <c:lblOffset val="100"/>
        <c:noMultiLvlLbl val="0"/>
      </c:catAx>
      <c:valAx>
        <c:axId val="241250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001216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RES!$D$1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RES!$D$2:$D$302</c:f>
              <c:numCache>
                <c:formatCode>General</c:formatCode>
                <c:ptCount val="301"/>
                <c:pt idx="0">
                  <c:v>599.84573108840095</c:v>
                </c:pt>
                <c:pt idx="1">
                  <c:v>601.92824461123803</c:v>
                </c:pt>
                <c:pt idx="2">
                  <c:v>604.06300723322397</c:v>
                </c:pt>
                <c:pt idx="3">
                  <c:v>606.24783708301402</c:v>
                </c:pt>
                <c:pt idx="4">
                  <c:v>608.48062097410696</c:v>
                </c:pt>
                <c:pt idx="5">
                  <c:v>610.75931238175599</c:v>
                </c:pt>
                <c:pt idx="6">
                  <c:v>613.08192946809095</c:v>
                </c:pt>
                <c:pt idx="7">
                  <c:v>615.446553154767</c:v>
                </c:pt>
                <c:pt idx="8">
                  <c:v>617.85132524246001</c:v>
                </c:pt>
                <c:pt idx="9">
                  <c:v>620.29444657652698</c:v>
                </c:pt>
                <c:pt idx="10">
                  <c:v>622.77417525811302</c:v>
                </c:pt>
                <c:pt idx="11">
                  <c:v>625.28882490003798</c:v>
                </c:pt>
                <c:pt idx="12">
                  <c:v>627.83676292673897</c:v>
                </c:pt>
                <c:pt idx="13">
                  <c:v>630.41640891755696</c:v>
                </c:pt>
                <c:pt idx="14">
                  <c:v>633.026232992681</c:v>
                </c:pt>
                <c:pt idx="15">
                  <c:v>635.66475424101895</c:v>
                </c:pt>
                <c:pt idx="16">
                  <c:v>638.33053918928499</c:v>
                </c:pt>
                <c:pt idx="17">
                  <c:v>641.02220031160402</c:v>
                </c:pt>
                <c:pt idx="18">
                  <c:v>643.73839457888801</c:v>
                </c:pt>
                <c:pt idx="19">
                  <c:v>646.47782204731004</c:v>
                </c:pt>
                <c:pt idx="20">
                  <c:v>649.23922448511598</c:v>
                </c:pt>
                <c:pt idx="21">
                  <c:v>652.02138403710205</c:v>
                </c:pt>
                <c:pt idx="22">
                  <c:v>654.82312192601296</c:v>
                </c:pt>
                <c:pt idx="23">
                  <c:v>657.643297190167</c:v>
                </c:pt>
                <c:pt idx="24">
                  <c:v>660.48080545660105</c:v>
                </c:pt>
                <c:pt idx="25">
                  <c:v>663.33457774901296</c:v>
                </c:pt>
                <c:pt idx="26">
                  <c:v>666.20357932981995</c:v>
                </c:pt>
                <c:pt idx="27">
                  <c:v>669.08680857561399</c:v>
                </c:pt>
                <c:pt idx="28">
                  <c:v>671.98329588533602</c:v>
                </c:pt>
                <c:pt idx="29">
                  <c:v>674.89210262045799</c:v>
                </c:pt>
                <c:pt idx="30">
                  <c:v>677.81232007650601</c:v>
                </c:pt>
                <c:pt idx="31">
                  <c:v>680.74306848522497</c:v>
                </c:pt>
                <c:pt idx="32">
                  <c:v>683.68349604672198</c:v>
                </c:pt>
                <c:pt idx="33">
                  <c:v>686.63277799090599</c:v>
                </c:pt>
                <c:pt idx="34">
                  <c:v>689.59011566756101</c:v>
                </c:pt>
                <c:pt idx="35">
                  <c:v>692.55473566440105</c:v>
                </c:pt>
                <c:pt idx="36">
                  <c:v>695.52588895244105</c:v>
                </c:pt>
                <c:pt idx="37">
                  <c:v>698.50285005804801</c:v>
                </c:pt>
                <c:pt idx="38">
                  <c:v>701.484916261021</c:v>
                </c:pt>
                <c:pt idx="39">
                  <c:v>704.47140681808503</c:v>
                </c:pt>
                <c:pt idx="40">
                  <c:v>707.46166221115095</c:v>
                </c:pt>
                <c:pt idx="41">
                  <c:v>710.45504341974504</c:v>
                </c:pt>
                <c:pt idx="42">
                  <c:v>713.45093121698199</c:v>
                </c:pt>
                <c:pt idx="43">
                  <c:v>716.44872548848696</c:v>
                </c:pt>
                <c:pt idx="44">
                  <c:v>719.44784457367496</c:v>
                </c:pt>
                <c:pt idx="45">
                  <c:v>722.44772462879098</c:v>
                </c:pt>
                <c:pt idx="46">
                  <c:v>725.44781901114402</c:v>
                </c:pt>
                <c:pt idx="47">
                  <c:v>728.44759768395795</c:v>
                </c:pt>
                <c:pt idx="48">
                  <c:v>731.446546641297</c:v>
                </c:pt>
                <c:pt idx="49">
                  <c:v>734.44416735246898</c:v>
                </c:pt>
                <c:pt idx="50">
                  <c:v>737.43997622542599</c:v>
                </c:pt>
                <c:pt idx="51">
                  <c:v>740.43350408857998</c:v>
                </c:pt>
                <c:pt idx="52">
                  <c:v>743.42429569052399</c:v>
                </c:pt>
                <c:pt idx="53">
                  <c:v>746.41190921714599</c:v>
                </c:pt>
                <c:pt idx="54">
                  <c:v>749.39591582563105</c:v>
                </c:pt>
                <c:pt idx="55">
                  <c:v>752.37589919483605</c:v>
                </c:pt>
                <c:pt idx="56">
                  <c:v>755.35145509157405</c:v>
                </c:pt>
                <c:pt idx="57">
                  <c:v>758.32219095230801</c:v>
                </c:pt>
                <c:pt idx="58">
                  <c:v>761.28772547979099</c:v>
                </c:pt>
                <c:pt idx="59">
                  <c:v>764.24768825419903</c:v>
                </c:pt>
                <c:pt idx="60">
                  <c:v>767.20171935829296</c:v>
                </c:pt>
                <c:pt idx="61">
                  <c:v>770.14946901617395</c:v>
                </c:pt>
                <c:pt idx="62">
                  <c:v>773.09059724519705</c:v>
                </c:pt>
                <c:pt idx="63">
                  <c:v>776.02477352062294</c:v>
                </c:pt>
                <c:pt idx="64">
                  <c:v>778.951676452588</c:v>
                </c:pt>
                <c:pt idx="65">
                  <c:v>781.87099347498997</c:v>
                </c:pt>
                <c:pt idx="66">
                  <c:v>784.78242054589202</c:v>
                </c:pt>
                <c:pt idx="67">
                  <c:v>787.685661859059</c:v>
                </c:pt>
                <c:pt idx="68">
                  <c:v>790.58042956624399</c:v>
                </c:pt>
                <c:pt idx="69">
                  <c:v>793.46644350986605</c:v>
                </c:pt>
                <c:pt idx="70">
                  <c:v>796.34343096570001</c:v>
                </c:pt>
                <c:pt idx="71">
                  <c:v>799.21112639524904</c:v>
                </c:pt>
                <c:pt idx="72">
                  <c:v>802.06927120744501</c:v>
                </c:pt>
                <c:pt idx="73">
                  <c:v>804.91761352932997</c:v>
                </c:pt>
                <c:pt idx="74">
                  <c:v>807.75590798542703</c:v>
                </c:pt>
                <c:pt idx="75">
                  <c:v>810.58391548545399</c:v>
                </c:pt>
                <c:pt idx="76">
                  <c:v>813.40140302007705</c:v>
                </c:pt>
                <c:pt idx="77">
                  <c:v>816.20814346441398</c:v>
                </c:pt>
                <c:pt idx="78">
                  <c:v>819.00391538898998</c:v>
                </c:pt>
                <c:pt idx="79">
                  <c:v>821.78850287785394</c:v>
                </c:pt>
                <c:pt idx="80">
                  <c:v>824.56169535359197</c:v>
                </c:pt>
                <c:pt idx="81">
                  <c:v>827.32328740896196</c:v>
                </c:pt>
                <c:pt idx="82">
                  <c:v>830.07307864489303</c:v>
                </c:pt>
                <c:pt idx="83">
                  <c:v>832.810873514592</c:v>
                </c:pt>
                <c:pt idx="84">
                  <c:v>835.53648117351895</c:v>
                </c:pt>
                <c:pt idx="85">
                  <c:v>838.24971533498694</c:v>
                </c:pt>
                <c:pt idx="86">
                  <c:v>840.95039413115796</c:v>
                </c:pt>
                <c:pt idx="87">
                  <c:v>843.63833997921995</c:v>
                </c:pt>
                <c:pt idx="88">
                  <c:v>846.31337945251096</c:v>
                </c:pt>
                <c:pt idx="89">
                  <c:v>848.97534315639803</c:v>
                </c:pt>
                <c:pt idx="90">
                  <c:v>851.62406560870204</c:v>
                </c:pt>
                <c:pt idx="91">
                  <c:v>854.25938512446805</c:v>
                </c:pt>
                <c:pt idx="92">
                  <c:v>856.88114370490098</c:v>
                </c:pt>
                <c:pt idx="93">
                  <c:v>859.48918693027497</c:v>
                </c:pt>
                <c:pt idx="94">
                  <c:v>862.08336385664404</c:v>
                </c:pt>
                <c:pt idx="95">
                  <c:v>864.66352691618704</c:v>
                </c:pt>
                <c:pt idx="96">
                  <c:v>867.22953182101298</c:v>
                </c:pt>
                <c:pt idx="97">
                  <c:v>869.78123747027598</c:v>
                </c:pt>
                <c:pt idx="98">
                  <c:v>872.31850586044698</c:v>
                </c:pt>
                <c:pt idx="99">
                  <c:v>874.84120199858501</c:v>
                </c:pt>
                <c:pt idx="100">
                  <c:v>877.34919381847999</c:v>
                </c:pt>
                <c:pt idx="101">
                  <c:v>879.84235209952203</c:v>
                </c:pt>
                <c:pt idx="102">
                  <c:v>882.32055038816395</c:v>
                </c:pt>
                <c:pt idx="103">
                  <c:v>884.78366492186296</c:v>
                </c:pt>
                <c:pt idx="104">
                  <c:v>887.23157455536204</c:v>
                </c:pt>
                <c:pt idx="105">
                  <c:v>889.66416068921205</c:v>
                </c:pt>
                <c:pt idx="106">
                  <c:v>892.08130720041004</c:v>
                </c:pt>
                <c:pt idx="107">
                  <c:v>894.48290037505296</c:v>
                </c:pt>
                <c:pt idx="108">
                  <c:v>896.86882884290696</c:v>
                </c:pt>
                <c:pt idx="109">
                  <c:v>899.23898351378</c:v>
                </c:pt>
                <c:pt idx="110">
                  <c:v>901.59325751562301</c:v>
                </c:pt>
                <c:pt idx="111">
                  <c:v>903.93154613425304</c:v>
                </c:pt>
                <c:pt idx="112">
                  <c:v>906.25374675462604</c:v>
                </c:pt>
                <c:pt idx="113">
                  <c:v>908.55975880355197</c:v>
                </c:pt>
                <c:pt idx="114">
                  <c:v>910.84948369382096</c:v>
                </c:pt>
                <c:pt idx="115">
                  <c:v>913.12282476960399</c:v>
                </c:pt>
                <c:pt idx="116">
                  <c:v>915.37968725311305</c:v>
                </c:pt>
                <c:pt idx="117">
                  <c:v>917.61997819241196</c:v>
                </c:pt>
                <c:pt idx="118">
                  <c:v>919.84360641033902</c:v>
                </c:pt>
                <c:pt idx="119">
                  <c:v>922.05048245446596</c:v>
                </c:pt>
                <c:pt idx="120">
                  <c:v>924.24051854804202</c:v>
                </c:pt>
                <c:pt idx="121">
                  <c:v>926.41362854185695</c:v>
                </c:pt>
                <c:pt idx="122">
                  <c:v>928.56972786698498</c:v>
                </c:pt>
                <c:pt idx="123">
                  <c:v>930.70873348835596</c:v>
                </c:pt>
                <c:pt idx="124">
                  <c:v>932.83056385909094</c:v>
                </c:pt>
                <c:pt idx="125">
                  <c:v>934.93513887557901</c:v>
                </c:pt>
                <c:pt idx="126">
                  <c:v>937.02237983324403</c:v>
                </c:pt>
                <c:pt idx="127">
                  <c:v>939.09220938295596</c:v>
                </c:pt>
                <c:pt idx="128">
                  <c:v>941.14455148806496</c:v>
                </c:pt>
                <c:pt idx="129">
                  <c:v>943.17933138199805</c:v>
                </c:pt>
                <c:pt idx="130">
                  <c:v>945.19647552641902</c:v>
                </c:pt>
                <c:pt idx="131">
                  <c:v>947.19591156988702</c:v>
                </c:pt>
                <c:pt idx="132">
                  <c:v>949.17756830700603</c:v>
                </c:pt>
                <c:pt idx="133">
                  <c:v>951.14137563803695</c:v>
                </c:pt>
                <c:pt idx="134">
                  <c:v>953.08726452893302</c:v>
                </c:pt>
                <c:pt idx="135">
                  <c:v>955.01516697179397</c:v>
                </c:pt>
                <c:pt idx="136">
                  <c:v>956.92501594569796</c:v>
                </c:pt>
                <c:pt idx="137">
                  <c:v>958.81674537791298</c:v>
                </c:pt>
                <c:pt idx="138">
                  <c:v>960.69029010544796</c:v>
                </c:pt>
                <c:pt idx="139">
                  <c:v>962.54558583694302</c:v>
                </c:pt>
                <c:pt idx="140">
                  <c:v>964.38256911486701</c:v>
                </c:pt>
                <c:pt idx="141">
                  <c:v>966.20117727803199</c:v>
                </c:pt>
                <c:pt idx="142">
                  <c:v>968.00134842438194</c:v>
                </c:pt>
                <c:pt idx="143">
                  <c:v>969.78302137407195</c:v>
                </c:pt>
                <c:pt idx="144">
                  <c:v>971.54613563280805</c:v>
                </c:pt>
                <c:pt idx="145">
                  <c:v>973.290631355448</c:v>
                </c:pt>
                <c:pt idx="146">
                  <c:v>975.01644930985503</c:v>
                </c:pt>
                <c:pt idx="147">
                  <c:v>976.723530840987</c:v>
                </c:pt>
                <c:pt idx="148">
                  <c:v>978.41181783523598</c:v>
                </c:pt>
                <c:pt idx="149">
                  <c:v>980.08125268498497</c:v>
                </c:pt>
                <c:pt idx="150">
                  <c:v>981.73177825340895</c:v>
                </c:pt>
                <c:pt idx="151">
                  <c:v>983.36333783948498</c:v>
                </c:pt>
                <c:pt idx="152">
                  <c:v>984.97587514324005</c:v>
                </c:pt>
                <c:pt idx="153">
                  <c:v>986.56933423120495</c:v>
                </c:pt>
                <c:pt idx="154">
                  <c:v>988.14365950210401</c:v>
                </c:pt>
                <c:pt idx="155">
                  <c:v>989.69879565275403</c:v>
                </c:pt>
                <c:pt idx="156">
                  <c:v>991.23468764418396</c:v>
                </c:pt>
                <c:pt idx="157">
                  <c:v>992.75128066798595</c:v>
                </c:pt>
                <c:pt idx="158">
                  <c:v>994.24852011287896</c:v>
                </c:pt>
                <c:pt idx="159">
                  <c:v>995.72635153150804</c:v>
                </c:pt>
                <c:pt idx="160">
                  <c:v>997.18472060746899</c:v>
                </c:pt>
                <c:pt idx="161">
                  <c:v>998.62357312256495</c:v>
                </c:pt>
                <c:pt idx="162">
                  <c:v>1000.0428549243099</c:v>
                </c:pt>
                <c:pt idx="163">
                  <c:v>1001.44251189364</c:v>
                </c:pt>
                <c:pt idx="164">
                  <c:v>1002.82248991296</c:v>
                </c:pt>
                <c:pt idx="165">
                  <c:v>1004.1827348343</c:v>
                </c:pt>
                <c:pt idx="166">
                  <c:v>1005.5231924479</c:v>
                </c:pt>
                <c:pt idx="167">
                  <c:v>1006.8438084509</c:v>
                </c:pt>
                <c:pt idx="168">
                  <c:v>1008.14452841643</c:v>
                </c:pt>
                <c:pt idx="169">
                  <c:v>1009.42529776289</c:v>
                </c:pt>
                <c:pt idx="170">
                  <c:v>1010.68606172361</c:v>
                </c:pt>
                <c:pt idx="171">
                  <c:v>1011.92676531668</c:v>
                </c:pt>
                <c:pt idx="172">
                  <c:v>1013.14735331521</c:v>
                </c:pt>
                <c:pt idx="173">
                  <c:v>1014.34777021783</c:v>
                </c:pt>
                <c:pt idx="174">
                  <c:v>1015.52796021955</c:v>
                </c:pt>
                <c:pt idx="175">
                  <c:v>1016.6878671829199</c:v>
                </c:pt>
                <c:pt idx="176">
                  <c:v>1017.82743460953</c:v>
                </c:pt>
                <c:pt idx="177">
                  <c:v>1018.94660561194</c:v>
                </c:pt>
                <c:pt idx="178">
                  <c:v>1020.04532288582</c:v>
                </c:pt>
                <c:pt idx="179">
                  <c:v>1021.12352868266</c:v>
                </c:pt>
                <c:pt idx="180">
                  <c:v>1022.1811647826599</c:v>
                </c:pt>
                <c:pt idx="181">
                  <c:v>1023.21817246818</c:v>
                </c:pt>
                <c:pt idx="182">
                  <c:v>1024.23449249752</c:v>
                </c:pt>
                <c:pt idx="183">
                  <c:v>1025.2300650790901</c:v>
                </c:pt>
                <c:pt idx="184">
                  <c:v>1026.2048298461</c:v>
                </c:pt>
                <c:pt idx="185">
                  <c:v>1027.1587258315899</c:v>
                </c:pt>
                <c:pt idx="186">
                  <c:v>1028.0916914440299</c:v>
                </c:pt>
                <c:pt idx="187">
                  <c:v>1029.00366444326</c:v>
                </c:pt>
                <c:pt idx="188">
                  <c:v>1029.8945819170201</c:v>
                </c:pt>
                <c:pt idx="189">
                  <c:v>1030.76438025791</c:v>
                </c:pt>
                <c:pt idx="190">
                  <c:v>1031.61299514088</c:v>
                </c:pt>
                <c:pt idx="191">
                  <c:v>1032.44036150124</c:v>
                </c:pt>
                <c:pt idx="192">
                  <c:v>1033.24641351319</c:v>
                </c:pt>
                <c:pt idx="193">
                  <c:v>1034.0310845689301</c:v>
                </c:pt>
                <c:pt idx="194">
                  <c:v>1034.79430725831</c:v>
                </c:pt>
                <c:pt idx="195">
                  <c:v>1035.5360133490601</c:v>
                </c:pt>
                <c:pt idx="196">
                  <c:v>1036.25613376762</c:v>
                </c:pt>
                <c:pt idx="197">
                  <c:v>1036.9545985805601</c:v>
                </c:pt>
                <c:pt idx="198">
                  <c:v>1037.6313369766699</c:v>
                </c:pt>
                <c:pt idx="199">
                  <c:v>1038.2862772496401</c:v>
                </c:pt>
                <c:pt idx="200">
                  <c:v>1038.91934678138</c:v>
                </c:pt>
                <c:pt idx="201">
                  <c:v>1039.5304720261099</c:v>
                </c:pt>
                <c:pt idx="202">
                  <c:v>1040.11957849501</c:v>
                </c:pt>
                <c:pt idx="203">
                  <c:v>1040.68659074166</c:v>
                </c:pt>
                <c:pt idx="204">
                  <c:v>1041.2314323481701</c:v>
                </c:pt>
                <c:pt idx="205">
                  <c:v>1041.7540259120599</c:v>
                </c:pt>
                <c:pt idx="206">
                  <c:v>1042.25429303384</c:v>
                </c:pt>
                <c:pt idx="207">
                  <c:v>1042.73215430548</c:v>
                </c:pt>
                <c:pt idx="208">
                  <c:v>1043.1875292995001</c:v>
                </c:pt>
                <c:pt idx="209">
                  <c:v>1043.62033655906</c:v>
                </c:pt>
                <c:pt idx="210">
                  <c:v>1044.0304935887</c:v>
                </c:pt>
                <c:pt idx="211">
                  <c:v>1044.41791684603</c:v>
                </c:pt>
                <c:pt idx="212">
                  <c:v>1044.7825217342299</c:v>
                </c:pt>
                <c:pt idx="213">
                  <c:v>1045.1242225955</c:v>
                </c:pt>
                <c:pt idx="214">
                  <c:v>1045.4429327052901</c:v>
                </c:pt>
                <c:pt idx="215">
                  <c:v>1045.7385642675499</c:v>
                </c:pt>
                <c:pt idx="216">
                  <c:v>1046.01102841089</c:v>
                </c:pt>
                <c:pt idx="217">
                  <c:v>1046.2602351856699</c:v>
                </c:pt>
                <c:pt idx="218">
                  <c:v>1046.48609356211</c:v>
                </c:pt>
                <c:pt idx="219">
                  <c:v>1046.68851142931</c:v>
                </c:pt>
                <c:pt idx="220">
                  <c:v>1046.86739559545</c:v>
                </c:pt>
                <c:pt idx="221">
                  <c:v>1047.0226517888</c:v>
                </c:pt>
                <c:pt idx="222">
                  <c:v>1047.1541846600101</c:v>
                </c:pt>
                <c:pt idx="223">
                  <c:v>1047.2618977853101</c:v>
                </c:pt>
                <c:pt idx="224">
                  <c:v>1047.3456936708999</c:v>
                </c:pt>
                <c:pt idx="225">
                  <c:v>1047.4054737584099</c:v>
                </c:pt>
                <c:pt idx="226">
                  <c:v>1047.4411384315299</c:v>
                </c:pt>
                <c:pt idx="227">
                  <c:v>1047.4525870237901</c:v>
                </c:pt>
                <c:pt idx="228">
                  <c:v>1047.4397178274801</c:v>
                </c:pt>
                <c:pt idx="229">
                  <c:v>1047.4024281038401</c:v>
                </c:pt>
                <c:pt idx="230">
                  <c:v>1047.3406140944501</c:v>
                </c:pt>
                <c:pt idx="231">
                  <c:v>1047.25417103379</c:v>
                </c:pt>
                <c:pt idx="232">
                  <c:v>1047.1429931631901</c:v>
                </c:pt>
                <c:pt idx="233">
                  <c:v>1047.0069737459701</c:v>
                </c:pt>
                <c:pt idx="234">
                  <c:v>1046.8460050839201</c:v>
                </c:pt>
                <c:pt idx="235">
                  <c:v>1046.6599785351</c:v>
                </c:pt>
                <c:pt idx="236">
                  <c:v>1046.44878453301</c:v>
                </c:pt>
                <c:pt idx="237">
                  <c:v>1046.2123126071101</c:v>
                </c:pt>
                <c:pt idx="238">
                  <c:v>1045.9504514047001</c:v>
                </c:pt>
                <c:pt idx="239">
                  <c:v>1045.6630887142901</c:v>
                </c:pt>
                <c:pt idx="240">
                  <c:v>1045.35011149036</c:v>
                </c:pt>
                <c:pt idx="241">
                  <c:v>1045.01140587952</c:v>
                </c:pt>
                <c:pt idx="242">
                  <c:v>1044.6468572482299</c:v>
                </c:pt>
                <c:pt idx="243">
                  <c:v>1044.2563502119799</c:v>
                </c:pt>
                <c:pt idx="244">
                  <c:v>1043.83976866594</c:v>
                </c:pt>
                <c:pt idx="245">
                  <c:v>1043.3969958172499</c:v>
                </c:pt>
                <c:pt idx="246">
                  <c:v>1042.9279142186899</c:v>
                </c:pt>
                <c:pt idx="247">
                  <c:v>1042.43240580412</c:v>
                </c:pt>
                <c:pt idx="248">
                  <c:v>1041.9103519253399</c:v>
                </c:pt>
                <c:pt idx="249">
                  <c:v>1041.36163339065</c:v>
                </c:pt>
                <c:pt idx="250">
                  <c:v>1040.7861305050301</c:v>
                </c:pt>
                <c:pt idx="251">
                  <c:v>1040.18372311189</c:v>
                </c:pt>
                <c:pt idx="252">
                  <c:v>1039.5542906365699</c:v>
                </c:pt>
                <c:pt idx="253">
                  <c:v>1038.8977121314299</c:v>
                </c:pt>
                <c:pt idx="254">
                  <c:v>1038.2138663227199</c:v>
                </c:pt>
                <c:pt idx="255">
                  <c:v>1037.5026316590399</c:v>
                </c:pt>
                <c:pt idx="256">
                  <c:v>1036.76388636161</c:v>
                </c:pt>
                <c:pt idx="257">
                  <c:v>1035.99750847625</c:v>
                </c:pt>
                <c:pt idx="258">
                  <c:v>1035.20337592704</c:v>
                </c:pt>
                <c:pt idx="259">
                  <c:v>1034.3813665718301</c:v>
                </c:pt>
                <c:pt idx="260">
                  <c:v>1033.5313582593999</c:v>
                </c:pt>
                <c:pt idx="261">
                  <c:v>1032.6532288885501</c:v>
                </c:pt>
                <c:pt idx="262">
                  <c:v>1031.7468564687799</c:v>
                </c:pt>
                <c:pt idx="263">
                  <c:v>1030.81211918292</c:v>
                </c:pt>
                <c:pt idx="264">
                  <c:v>1029.8488954514601</c:v>
                </c:pt>
                <c:pt idx="265">
                  <c:v>1028.8570639987399</c:v>
                </c:pt>
                <c:pt idx="266">
                  <c:v>1027.83650392087</c:v>
                </c:pt>
                <c:pt idx="267">
                  <c:v>1026.78709475554</c:v>
                </c:pt>
                <c:pt idx="268">
                  <c:v>1025.70871655357</c:v>
                </c:pt>
                <c:pt idx="269">
                  <c:v>1024.6012499523299</c:v>
                </c:pt>
                <c:pt idx="270">
                  <c:v>1023.46457625089</c:v>
                </c:pt>
                <c:pt idx="271">
                  <c:v>1022.29857748702</c:v>
                </c:pt>
                <c:pt idx="272">
                  <c:v>1021.1031365159999</c:v>
                </c:pt>
                <c:pt idx="273">
                  <c:v>1019.87813709119</c:v>
                </c:pt>
                <c:pt idx="274">
                  <c:v>1018.6234639463599</c:v>
                </c:pt>
                <c:pt idx="275">
                  <c:v>1017.33900287987</c:v>
                </c:pt>
                <c:pt idx="276">
                  <c:v>1016.02464084051</c:v>
                </c:pt>
                <c:pt idx="277">
                  <c:v>1014.68026601518</c:v>
                </c:pt>
                <c:pt idx="278">
                  <c:v>1013.30576791826</c:v>
                </c:pt>
                <c:pt idx="279">
                  <c:v>1011.90103748263</c:v>
                </c:pt>
                <c:pt idx="280">
                  <c:v>1010.46596715251</c:v>
                </c:pt>
                <c:pt idx="281">
                  <c:v>1009.00045097788</c:v>
                </c:pt>
                <c:pt idx="282">
                  <c:v>1007.50438471053</c:v>
                </c:pt>
                <c:pt idx="283">
                  <c:v>1005.97766590182</c:v>
                </c:pt>
                <c:pt idx="284">
                  <c:v>1004.42019400196</c:v>
                </c:pt>
                <c:pt idx="285">
                  <c:v>1002.83187046084</c:v>
                </c:pt>
                <c:pt idx="286">
                  <c:v>1001.21259883044</c:v>
                </c:pt>
                <c:pt idx="287">
                  <c:v>999.56228486867406</c:v>
                </c:pt>
                <c:pt idx="288">
                  <c:v>997.88083664472799</c:v>
                </c:pt>
                <c:pt idx="289">
                  <c:v>996.16816464577198</c:v>
                </c:pt>
                <c:pt idx="290">
                  <c:v>994.42418188505303</c:v>
                </c:pt>
                <c:pt idx="291">
                  <c:v>992.64880401130097</c:v>
                </c:pt>
                <c:pt idx="292">
                  <c:v>990.84194941940098</c:v>
                </c:pt>
                <c:pt idx="293">
                  <c:v>989.00353936228305</c:v>
                </c:pt>
                <c:pt idx="294">
                  <c:v>987.133498063969</c:v>
                </c:pt>
                <c:pt idx="295">
                  <c:v>985.231752833722</c:v>
                </c:pt>
                <c:pt idx="296">
                  <c:v>983.29823418123704</c:v>
                </c:pt>
                <c:pt idx="297">
                  <c:v>981.33287593280397</c:v>
                </c:pt>
                <c:pt idx="298">
                  <c:v>979.33561534838998</c:v>
                </c:pt>
                <c:pt idx="299">
                  <c:v>977.30639323954995</c:v>
                </c:pt>
                <c:pt idx="300">
                  <c:v>975.24515408810896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57-4072-8A5F-263A2F1697CD}"/>
            </c:ext>
          </c:extLst>
        </c:ser>
        <c:ser>
          <c:idx val="5"/>
          <c:order val="1"/>
          <c:tx>
            <c:strRef>
              <c:f>RES!$G$1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RES!$G$2:$G$302</c:f>
              <c:numCache>
                <c:formatCode>General</c:formatCode>
                <c:ptCount val="301"/>
                <c:pt idx="0">
                  <c:v>599.84573108840095</c:v>
                </c:pt>
                <c:pt idx="1">
                  <c:v>604.01798809729496</c:v>
                </c:pt>
                <c:pt idx="2">
                  <c:v>608.30952721799599</c:v>
                </c:pt>
                <c:pt idx="3">
                  <c:v>612.716165746868</c:v>
                </c:pt>
                <c:pt idx="4">
                  <c:v>617.23372333621899</c:v>
                </c:pt>
                <c:pt idx="5">
                  <c:v>621.85802430918795</c:v>
                </c:pt>
                <c:pt idx="6">
                  <c:v>626.58489996298499</c:v>
                </c:pt>
                <c:pt idx="7">
                  <c:v>631.41019085825303</c:v>
                </c:pt>
                <c:pt idx="8">
                  <c:v>636.32974909223105</c:v>
                </c:pt>
                <c:pt idx="9">
                  <c:v>641.33944055339805</c:v>
                </c:pt>
                <c:pt idx="10">
                  <c:v>646.43514715524896</c:v>
                </c:pt>
                <c:pt idx="11">
                  <c:v>651.61276904678596</c:v>
                </c:pt>
                <c:pt idx="12">
                  <c:v>656.86822679733802</c:v>
                </c:pt>
                <c:pt idx="13">
                  <c:v>662.19746355326004</c:v>
                </c:pt>
                <c:pt idx="14">
                  <c:v>667.59644716408695</c:v>
                </c:pt>
                <c:pt idx="15">
                  <c:v>673.06117227566904</c:v>
                </c:pt>
                <c:pt idx="16">
                  <c:v>678.58766238784801</c:v>
                </c:pt>
                <c:pt idx="17">
                  <c:v>684.17197187422596</c:v>
                </c:pt>
                <c:pt idx="18">
                  <c:v>689.810187961574</c:v>
                </c:pt>
                <c:pt idx="19">
                  <c:v>695.49843266645803</c:v>
                </c:pt>
                <c:pt idx="20">
                  <c:v>701.23286468668903</c:v>
                </c:pt>
                <c:pt idx="21">
                  <c:v>707.00968124519397</c:v>
                </c:pt>
                <c:pt idx="22">
                  <c:v>712.82511988399199</c:v>
                </c:pt>
                <c:pt idx="23">
                  <c:v>718.67546020595</c:v>
                </c:pt>
                <c:pt idx="24">
                  <c:v>724.55702556207996</c:v>
                </c:pt>
                <c:pt idx="25">
                  <c:v>730.46618468215502</c:v>
                </c:pt>
                <c:pt idx="26">
                  <c:v>736.39935324652595</c:v>
                </c:pt>
                <c:pt idx="27">
                  <c:v>742.35299539703601</c:v>
                </c:pt>
                <c:pt idx="28">
                  <c:v>748.32362518504999</c:v>
                </c:pt>
                <c:pt idx="29">
                  <c:v>754.30780795466501</c:v>
                </c:pt>
                <c:pt idx="30">
                  <c:v>760.30216165925594</c:v>
                </c:pt>
                <c:pt idx="31">
                  <c:v>766.30335810962697</c:v>
                </c:pt>
                <c:pt idx="32">
                  <c:v>772.30812415208698</c:v>
                </c:pt>
                <c:pt idx="33">
                  <c:v>778.31324277493195</c:v>
                </c:pt>
                <c:pt idx="34">
                  <c:v>784.31555414186096</c:v>
                </c:pt>
                <c:pt idx="35">
                  <c:v>790.31195655101396</c:v>
                </c:pt>
                <c:pt idx="36">
                  <c:v>796.29940731841305</c:v>
                </c:pt>
                <c:pt idx="37">
                  <c:v>802.27492358470897</c:v>
                </c:pt>
                <c:pt idx="38">
                  <c:v>808.23558304427399</c:v>
                </c:pt>
                <c:pt idx="39">
                  <c:v>814.17852459579296</c:v>
                </c:pt>
                <c:pt idx="40">
                  <c:v>820.10094891365395</c:v>
                </c:pt>
                <c:pt idx="41">
                  <c:v>826.00011893956105</c:v>
                </c:pt>
                <c:pt idx="42">
                  <c:v>831.87336029393805</c:v>
                </c:pt>
                <c:pt idx="43">
                  <c:v>837.71806160682297</c:v>
                </c:pt>
                <c:pt idx="44">
                  <c:v>843.531674768107</c:v>
                </c:pt>
                <c:pt idx="45">
                  <c:v>849.31171509709202</c:v>
                </c:pt>
                <c:pt idx="46">
                  <c:v>855.05576143150699</c:v>
                </c:pt>
                <c:pt idx="47">
                  <c:v>860.76145613625397</c:v>
                </c:pt>
                <c:pt idx="48">
                  <c:v>866.42650503229595</c:v>
                </c:pt>
                <c:pt idx="49">
                  <c:v>872.04867724623898</c:v>
                </c:pt>
                <c:pt idx="50">
                  <c:v>877.62580498132104</c:v>
                </c:pt>
                <c:pt idx="51">
                  <c:v>883.15578321062299</c:v>
                </c:pt>
                <c:pt idx="52">
                  <c:v>888.63656929349804</c:v>
                </c:pt>
                <c:pt idx="53">
                  <c:v>894.06618251631198</c:v>
                </c:pt>
                <c:pt idx="54">
                  <c:v>899.44270355874301</c:v>
                </c:pt>
                <c:pt idx="55">
                  <c:v>904.764273887012</c:v>
                </c:pt>
                <c:pt idx="56">
                  <c:v>910.02909507553602</c:v>
                </c:pt>
                <c:pt idx="57">
                  <c:v>915.23542805862405</c:v>
                </c:pt>
                <c:pt idx="58">
                  <c:v>920.38159231395605</c:v>
                </c:pt>
                <c:pt idx="59">
                  <c:v>925.46596497967903</c:v>
                </c:pt>
                <c:pt idx="60">
                  <c:v>930.48697990710002</c:v>
                </c:pt>
                <c:pt idx="61">
                  <c:v>935.44312665101404</c:v>
                </c:pt>
                <c:pt idx="62">
                  <c:v>940.33294939984296</c:v>
                </c:pt>
                <c:pt idx="63">
                  <c:v>945.15504584783105</c:v>
                </c:pt>
                <c:pt idx="64">
                  <c:v>949.90806601163604</c:v>
                </c:pt>
                <c:pt idx="65">
                  <c:v>954.59071099374296</c:v>
                </c:pt>
                <c:pt idx="66">
                  <c:v>959.20173169519205</c:v>
                </c:pt>
                <c:pt idx="67">
                  <c:v>963.739927480201</c:v>
                </c:pt>
                <c:pt idx="68">
                  <c:v>968.20414479530598</c:v>
                </c:pt>
                <c:pt idx="69">
                  <c:v>972.59327574570796</c:v>
                </c:pt>
                <c:pt idx="70">
                  <c:v>976.90625663159699</c:v>
                </c:pt>
                <c:pt idx="71">
                  <c:v>981.14206644720696</c:v>
                </c:pt>
                <c:pt idx="72">
                  <c:v>985.29972534547801</c:v>
                </c:pt>
                <c:pt idx="73">
                  <c:v>989.37829307116294</c:v>
                </c:pt>
                <c:pt idx="74">
                  <c:v>993.37686736529804</c:v>
                </c:pt>
                <c:pt idx="75">
                  <c:v>997.29458234396395</c:v>
                </c:pt>
                <c:pt idx="76">
                  <c:v>1001.13060685427</c:v>
                </c:pt>
                <c:pt idx="77">
                  <c:v>1004.88414281054</c:v>
                </c:pt>
                <c:pt idx="78">
                  <c:v>1008.5544235137</c:v>
                </c:pt>
                <c:pt idx="79">
                  <c:v>1012.14071195671</c:v>
                </c:pt>
                <c:pt idx="80">
                  <c:v>1015.64229911931</c:v>
                </c:pt>
                <c:pt idx="81">
                  <c:v>1019.0585022547</c:v>
                </c:pt>
                <c:pt idx="82">
                  <c:v>1022.38866317143</c:v>
                </c:pt>
                <c:pt idx="83">
                  <c:v>1025.6321465133001</c:v>
                </c:pt>
                <c:pt idx="84">
                  <c:v>1028.78833804032</c:v>
                </c:pt>
                <c:pt idx="85">
                  <c:v>1031.8566429135899</c:v>
                </c:pt>
                <c:pt idx="86">
                  <c:v>1034.8364839871599</c:v>
                </c:pt>
                <c:pt idx="87">
                  <c:v>1037.72730010961</c:v>
                </c:pt>
                <c:pt idx="88">
                  <c:v>1040.5285444384399</c:v>
                </c:pt>
                <c:pt idx="89">
                  <c:v>1043.2396827699899</c:v>
                </c:pt>
                <c:pt idx="90">
                  <c:v>1045.8601918878001</c:v>
                </c:pt>
                <c:pt idx="91">
                  <c:v>1048.38955793236</c:v>
                </c:pt>
                <c:pt idx="92">
                  <c:v>1050.8272747948399</c:v>
                </c:pt>
                <c:pt idx="93">
                  <c:v>1053.1728425378301</c:v>
                </c:pt>
                <c:pt idx="94">
                  <c:v>1055.42576584572</c:v>
                </c:pt>
                <c:pt idx="95">
                  <c:v>1057.5855525075201</c:v>
                </c:pt>
                <c:pt idx="96">
                  <c:v>1059.6517119349701</c:v>
                </c:pt>
                <c:pt idx="97">
                  <c:v>1061.62375371847</c:v>
                </c:pt>
                <c:pt idx="98">
                  <c:v>1063.5011862237</c:v>
                </c:pt>
                <c:pt idx="99">
                  <c:v>1065.28351523165</c:v>
                </c:pt>
                <c:pt idx="100">
                  <c:v>1066.9702426246299</c:v>
                </c:pt>
                <c:pt idx="101">
                  <c:v>1068.56086512102</c:v>
                </c:pt>
                <c:pt idx="102">
                  <c:v>1070.0548730615601</c:v>
                </c:pt>
                <c:pt idx="103">
                  <c:v>1071.45174924957</c:v>
                </c:pt>
                <c:pt idx="104">
                  <c:v>1072.7509678480999</c:v>
                </c:pt>
                <c:pt idx="105">
                  <c:v>1073.95199333652</c:v>
                </c:pt>
                <c:pt idx="106">
                  <c:v>1075.0542795292099</c:v>
                </c:pt>
                <c:pt idx="107">
                  <c:v>1076.0572686591699</c:v>
                </c:pt>
                <c:pt idx="108">
                  <c:v>1076.9603905291301</c:v>
                </c:pt>
                <c:pt idx="109">
                  <c:v>1077.7630617329501</c:v>
                </c:pt>
                <c:pt idx="110">
                  <c:v>1078.46468494995</c:v>
                </c:pt>
                <c:pt idx="111">
                  <c:v>1079.0646483149901</c:v>
                </c:pt>
                <c:pt idx="112">
                  <c:v>1079.5623248669499</c:v>
                </c:pt>
                <c:pt idx="113">
                  <c:v>1079.9570720784</c:v>
                </c:pt>
                <c:pt idx="114">
                  <c:v>1080.24823146925</c:v>
                </c:pt>
                <c:pt idx="115">
                  <c:v>1080.43512830708</c:v>
                </c:pt>
                <c:pt idx="116">
                  <c:v>1080.5170713969301</c:v>
                </c:pt>
                <c:pt idx="117">
                  <c:v>1080.49335296345</c:v>
                </c:pt>
                <c:pt idx="118">
                  <c:v>1080.36324862795</c:v>
                </c:pt>
                <c:pt idx="119">
                  <c:v>1080.1260174833601</c:v>
                </c:pt>
                <c:pt idx="120">
                  <c:v>1079.7809022696499</c:v>
                </c:pt>
                <c:pt idx="121">
                  <c:v>1079.32712965265</c:v>
                </c:pt>
                <c:pt idx="122">
                  <c:v>1078.7639106087499</c:v>
                </c:pt>
                <c:pt idx="123">
                  <c:v>1078.0904409183199</c:v>
                </c:pt>
                <c:pt idx="124">
                  <c:v>1077.30590177048</c:v>
                </c:pt>
                <c:pt idx="125">
                  <c:v>1076.40946048158</c:v>
                </c:pt>
                <c:pt idx="126">
                  <c:v>1075.40027133015</c:v>
                </c:pt>
                <c:pt idx="127">
                  <c:v>1074.27747651052</c:v>
                </c:pt>
                <c:pt idx="128">
                  <c:v>1073.0402072075101</c:v>
                </c:pt>
                <c:pt idx="129">
                  <c:v>1071.6875847942999</c:v>
                </c:pt>
                <c:pt idx="130">
                  <c:v>1070.21872215557</c:v>
                </c:pt>
                <c:pt idx="131">
                  <c:v>1068.6327251377099</c:v>
                </c:pt>
                <c:pt idx="132">
                  <c:v>1066.9286941278999</c:v>
                </c:pt>
                <c:pt idx="133">
                  <c:v>1065.1057257632999</c:v>
                </c:pt>
                <c:pt idx="134">
                  <c:v>1063.16291477195</c:v>
                </c:pt>
                <c:pt idx="135">
                  <c:v>1061.09935594591</c:v>
                </c:pt>
                <c:pt idx="136">
                  <c:v>1058.9141462477701</c:v>
                </c:pt>
                <c:pt idx="137">
                  <c:v>1056.60638705055</c:v>
                </c:pt>
                <c:pt idx="138">
                  <c:v>1054.1751865111701</c:v>
                </c:pt>
                <c:pt idx="139">
                  <c:v>1051.61966207706</c:v>
                </c:pt>
                <c:pt idx="140">
                  <c:v>1048.93894312526</c:v>
                </c:pt>
                <c:pt idx="141">
                  <c:v>1046.1321737325</c:v>
                </c:pt>
                <c:pt idx="142">
                  <c:v>1043.19851557481</c:v>
                </c:pt>
                <c:pt idx="143">
                  <c:v>1040.1371509543201</c:v>
                </c:pt>
                <c:pt idx="144">
                  <c:v>1036.9472859504101</c:v>
                </c:pt>
                <c:pt idx="145">
                  <c:v>1033.6281536919601</c:v>
                </c:pt>
                <c:pt idx="146">
                  <c:v>1030.17901774656</c:v>
                </c:pt>
                <c:pt idx="147">
                  <c:v>1026.5991756221799</c:v>
                </c:pt>
                <c:pt idx="148">
                  <c:v>1022.88796237588</c:v>
                </c:pt>
                <c:pt idx="149">
                  <c:v>1019.0447543235</c:v>
                </c:pt>
                <c:pt idx="150">
                  <c:v>1015.0689728436899</c:v>
                </c:pt>
                <c:pt idx="151">
                  <c:v>1010.9600882685399</c:v>
                </c:pt>
                <c:pt idx="152">
                  <c:v>1006.71762385262</c:v>
                </c:pt>
                <c:pt idx="153">
                  <c:v>1002.34115981118</c:v>
                </c:pt>
                <c:pt idx="154">
                  <c:v>997.83033741771999</c:v>
                </c:pt>
                <c:pt idx="155">
                  <c:v>993.18486314983704</c:v>
                </c:pt>
                <c:pt idx="156">
                  <c:v>988.40451287206895</c:v>
                </c:pt>
                <c:pt idx="157">
                  <c:v>983.48913604299605</c:v>
                </c:pt>
                <c:pt idx="158">
                  <c:v>978.43865993342797</c:v>
                </c:pt>
                <c:pt idx="159">
                  <c:v>973.25309384154502</c:v>
                </c:pt>
                <c:pt idx="160">
                  <c:v>967.93253329004699</c:v>
                </c:pt>
                <c:pt idx="161">
                  <c:v>962.47716418967195</c:v>
                </c:pt>
                <c:pt idx="162">
                  <c:v>956.88726695262699</c:v>
                </c:pt>
                <c:pt idx="163">
                  <c:v>951.16322053882902</c:v>
                </c:pt>
                <c:pt idx="164">
                  <c:v>945.30550641721698</c:v>
                </c:pt>
                <c:pt idx="165">
                  <c:v>939.31471242376199</c:v>
                </c:pt>
                <c:pt idx="166">
                  <c:v>933.19153649736199</c:v>
                </c:pt>
                <c:pt idx="167">
                  <c:v>926.93679027429903</c:v>
                </c:pt>
                <c:pt idx="168">
                  <c:v>920.55140252164597</c:v>
                </c:pt>
                <c:pt idx="169">
                  <c:v>914.03642238971599</c:v>
                </c:pt>
                <c:pt idx="170">
                  <c:v>907.39302246350303</c:v>
                </c:pt>
                <c:pt idx="171">
                  <c:v>900.62250159304995</c:v>
                </c:pt>
                <c:pt idx="172">
                  <c:v>893.72628748270904</c:v>
                </c:pt>
                <c:pt idx="173">
                  <c:v>886.70593901952395</c:v>
                </c:pt>
                <c:pt idx="174">
                  <c:v>879.56314832123098</c:v>
                </c:pt>
                <c:pt idx="175">
                  <c:v>872.29974248493295</c:v>
                </c:pt>
                <c:pt idx="176">
                  <c:v>864.91768501804597</c:v>
                </c:pt>
                <c:pt idx="177">
                  <c:v>857.419076933935</c:v>
                </c:pt>
                <c:pt idx="178">
                  <c:v>849.80615749552805</c:v>
                </c:pt>
                <c:pt idx="179">
                  <c:v>842.08130459131598</c:v>
                </c:pt>
                <c:pt idx="180">
                  <c:v>834.24703472927899</c:v>
                </c:pt>
                <c:pt idx="181">
                  <c:v>826.30600263573695</c:v>
                </c:pt>
                <c:pt idx="182">
                  <c:v>818.26100044753605</c:v>
                </c:pt>
                <c:pt idx="183">
                  <c:v>810.11495648769005</c:v>
                </c:pt>
                <c:pt idx="184">
                  <c:v>801.87093361633197</c:v>
                </c:pt>
                <c:pt idx="185">
                  <c:v>793.53212715075597</c:v>
                </c:pt>
                <c:pt idx="186">
                  <c:v>785.10186235033302</c:v>
                </c:pt>
                <c:pt idx="187">
                  <c:v>776.58359146418502</c:v>
                </c:pt>
                <c:pt idx="188">
                  <c:v>767.980890341747</c:v>
                </c:pt>
                <c:pt idx="189">
                  <c:v>759.29745460856395</c:v>
                </c:pt>
                <c:pt idx="190">
                  <c:v>750.53709541208298</c:v>
                </c:pt>
                <c:pt idx="191">
                  <c:v>741.70373474449798</c:v>
                </c:pt>
                <c:pt idx="192">
                  <c:v>732.80140035217801</c:v>
                </c:pt>
                <c:pt idx="193">
                  <c:v>723.83422024356503</c:v>
                </c:pt>
                <c:pt idx="194">
                  <c:v>714.80641680983399</c:v>
                </c:pt>
                <c:pt idx="195">
                  <c:v>705.72230057496199</c:v>
                </c:pt>
                <c:pt idx="196">
                  <c:v>696.58626359412699</c:v>
                </c:pt>
                <c:pt idx="197">
                  <c:v>687.40277252160104</c:v>
                </c:pt>
                <c:pt idx="198">
                  <c:v>678.17636137137902</c:v>
                </c:pt>
                <c:pt idx="199">
                  <c:v>668.91162399581299</c:v>
                </c:pt>
                <c:pt idx="200">
                  <c:v>659.61320630935995</c:v>
                </c:pt>
                <c:pt idx="201">
                  <c:v>650.28579828625095</c:v>
                </c:pt>
                <c:pt idx="202">
                  <c:v>640.93412576242804</c:v>
                </c:pt>
                <c:pt idx="203">
                  <c:v>631.56294207341796</c:v>
                </c:pt>
                <c:pt idx="204">
                  <c:v>622.17701956095004</c:v>
                </c:pt>
                <c:pt idx="205">
                  <c:v>612.78114098205504</c:v>
                </c:pt>
                <c:pt idx="206">
                  <c:v>603.38009085505905</c:v>
                </c:pt>
                <c:pt idx="207">
                  <c:v>593.97864677735902</c:v>
                </c:pt>
                <c:pt idx="208">
                  <c:v>584.58157075010104</c:v>
                </c:pt>
                <c:pt idx="209">
                  <c:v>575.19360054484196</c:v>
                </c:pt>
                <c:pt idx="210">
                  <c:v>565.81944114705004</c:v>
                </c:pt>
                <c:pt idx="211">
                  <c:v>556.46375631079104</c:v>
                </c:pt>
                <c:pt idx="212">
                  <c:v>547.13116025822603</c:v>
                </c:pt>
                <c:pt idx="213">
                  <c:v>537.82620955659297</c:v>
                </c:pt>
                <c:pt idx="214">
                  <c:v>528.55339520418102</c:v>
                </c:pt>
                <c:pt idx="215">
                  <c:v>519.31713495542601</c:v>
                </c:pt>
                <c:pt idx="216">
                  <c:v>510.12176591370701</c:v>
                </c:pt>
                <c:pt idx="217">
                  <c:v>500.97153741865401</c:v>
                </c:pt>
                <c:pt idx="218">
                  <c:v>491.87060425291901</c:v>
                </c:pt>
                <c:pt idx="219">
                  <c:v>482.82302019126399</c:v>
                </c:pt>
                <c:pt idx="220">
                  <c:v>473.83273191273003</c:v>
                </c:pt>
                <c:pt idx="221">
                  <c:v>464.90357329432197</c:v>
                </c:pt>
                <c:pt idx="222">
                  <c:v>456.039260102333</c:v>
                </c:pt>
                <c:pt idx="223">
                  <c:v>447.24338509504003</c:v>
                </c:pt>
                <c:pt idx="224">
                  <c:v>438.519413548035</c:v>
                </c:pt>
                <c:pt idx="225">
                  <c:v>429.87067921101902</c:v>
                </c:pt>
                <c:pt idx="226">
                  <c:v>421.30038070243802</c:v>
                </c:pt>
                <c:pt idx="227">
                  <c:v>412.81157834591301</c:v>
                </c:pt>
                <c:pt idx="228">
                  <c:v>404.40719145001401</c:v>
                </c:pt>
                <c:pt idx="229">
                  <c:v>396.08999603064302</c:v>
                </c:pt>
                <c:pt idx="230">
                  <c:v>387.86262297303199</c:v>
                </c:pt>
                <c:pt idx="231">
                  <c:v>379.727556628206</c:v>
                </c:pt>
                <c:pt idx="232">
                  <c:v>371.68713383674498</c:v>
                </c:pt>
                <c:pt idx="233">
                  <c:v>363.74354337074999</c:v>
                </c:pt>
                <c:pt idx="234">
                  <c:v>355.89882578312302</c:v>
                </c:pt>
                <c:pt idx="235">
                  <c:v>348.15487365164699</c:v>
                </c:pt>
                <c:pt idx="236">
                  <c:v>340.51343220382802</c:v>
                </c:pt>
                <c:pt idx="237">
                  <c:v>332.97610030712599</c:v>
                </c:pt>
                <c:pt idx="238">
                  <c:v>325.54433180801198</c:v>
                </c:pt>
                <c:pt idx="239">
                  <c:v>318.21943720224499</c:v>
                </c:pt>
                <c:pt idx="240">
                  <c:v>311.00258561788598</c:v>
                </c:pt>
                <c:pt idx="241">
                  <c:v>303.89480709185398</c:v>
                </c:pt>
                <c:pt idx="242">
                  <c:v>296.89699512025999</c:v>
                </c:pt>
                <c:pt idx="243">
                  <c:v>290.00990946232901</c:v>
                </c:pt>
                <c:pt idx="244">
                  <c:v>283.23417917746002</c:v>
                </c:pt>
                <c:pt idx="245">
                  <c:v>276.57030587483501</c:v>
                </c:pt>
                <c:pt idx="246">
                  <c:v>270.01866715498898</c:v>
                </c:pt>
                <c:pt idx="247">
                  <c:v>263.57952022287202</c:v>
                </c:pt>
                <c:pt idx="248">
                  <c:v>257.25300565218299</c:v>
                </c:pt>
                <c:pt idx="249">
                  <c:v>251.039151281079</c:v>
                </c:pt>
                <c:pt idx="250">
                  <c:v>244.937876219831</c:v>
                </c:pt>
                <c:pt idx="251">
                  <c:v>238.94899495150401</c:v>
                </c:pt>
                <c:pt idx="252">
                  <c:v>233.072221507373</c:v>
                </c:pt>
                <c:pt idx="253">
                  <c:v>227.30717369942101</c:v>
                </c:pt>
                <c:pt idx="254">
                  <c:v>221.65337739306599</c:v>
                </c:pt>
                <c:pt idx="255">
                  <c:v>216.11027080396599</c:v>
                </c:pt>
                <c:pt idx="256">
                  <c:v>210.677208803669</c:v>
                </c:pt>
                <c:pt idx="257">
                  <c:v>205.353467219642</c:v>
                </c:pt>
                <c:pt idx="258">
                  <c:v>200.13824711618</c:v>
                </c:pt>
                <c:pt idx="259">
                  <c:v>195.03067904352099</c:v>
                </c:pt>
                <c:pt idx="260">
                  <c:v>190.029827243451</c:v>
                </c:pt>
                <c:pt idx="261">
                  <c:v>185.134693800565</c:v>
                </c:pt>
                <c:pt idx="262">
                  <c:v>180.344222729265</c:v>
                </c:pt>
                <c:pt idx="263">
                  <c:v>175.65730398745799</c:v>
                </c:pt>
                <c:pt idx="264">
                  <c:v>171.072777408805</c:v>
                </c:pt>
                <c:pt idx="265">
                  <c:v>166.58943654623801</c:v>
                </c:pt>
                <c:pt idx="266">
                  <c:v>162.206032420257</c:v>
                </c:pt>
                <c:pt idx="267">
                  <c:v>157.92127716638899</c:v>
                </c:pt>
                <c:pt idx="268">
                  <c:v>153.733847576903</c:v>
                </c:pt>
                <c:pt idx="269">
                  <c:v>149.64238853265499</c:v>
                </c:pt>
                <c:pt idx="270">
                  <c:v>145.64551632164</c:v>
                </c:pt>
                <c:pt idx="271">
                  <c:v>141.741821841497</c:v>
                </c:pt>
                <c:pt idx="272">
                  <c:v>137.929873683831</c:v>
                </c:pt>
                <c:pt idx="273">
                  <c:v>134.20822109884301</c:v>
                </c:pt>
                <c:pt idx="274">
                  <c:v>130.575396839295</c:v>
                </c:pt>
                <c:pt idx="275">
                  <c:v>127.02991988335</c:v>
                </c:pt>
                <c:pt idx="276">
                  <c:v>123.57029803632901</c:v>
                </c:pt>
                <c:pt idx="277">
                  <c:v>120.19503041185</c:v>
                </c:pt>
                <c:pt idx="278">
                  <c:v>116.90260979321801</c:v>
                </c:pt>
                <c:pt idx="279">
                  <c:v>113.69152487632699</c:v>
                </c:pt>
                <c:pt idx="280">
                  <c:v>110.560262395629</c:v>
                </c:pt>
                <c:pt idx="281">
                  <c:v>107.507309135059</c:v>
                </c:pt>
                <c:pt idx="282">
                  <c:v>104.53115382605201</c:v>
                </c:pt>
                <c:pt idx="283">
                  <c:v>101.630288935029</c:v>
                </c:pt>
                <c:pt idx="284">
                  <c:v>98.803212342933406</c:v>
                </c:pt>
                <c:pt idx="285">
                  <c:v>96.048428919565197</c:v>
                </c:pt>
                <c:pt idx="286">
                  <c:v>93.364451995640707</c:v>
                </c:pt>
                <c:pt idx="287">
                  <c:v>90.749804735592605</c:v>
                </c:pt>
                <c:pt idx="288">
                  <c:v>88.2030214142532</c:v>
                </c:pt>
                <c:pt idx="289">
                  <c:v>85.722648600636802</c:v>
                </c:pt>
                <c:pt idx="290">
                  <c:v>83.307246252093805</c:v>
                </c:pt>
                <c:pt idx="291">
                  <c:v>80.955388722155604</c:v>
                </c:pt>
                <c:pt idx="292">
                  <c:v>78.665665685411398</c:v>
                </c:pt>
                <c:pt idx="293">
                  <c:v>76.436682982765504</c:v>
                </c:pt>
                <c:pt idx="294">
                  <c:v>74.267063390422805</c:v>
                </c:pt>
                <c:pt idx="295">
                  <c:v>72.155447315927006</c:v>
                </c:pt>
                <c:pt idx="296">
                  <c:v>70.100493424549597</c:v>
                </c:pt>
                <c:pt idx="297">
                  <c:v>68.100879199285203</c:v>
                </c:pt>
                <c:pt idx="298">
                  <c:v>66.155301437662501</c:v>
                </c:pt>
                <c:pt idx="299">
                  <c:v>64.262476688520493</c:v>
                </c:pt>
                <c:pt idx="300">
                  <c:v>62.421141631833997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57-4072-8A5F-263A2F169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079040"/>
        <c:axId val="243089408"/>
      </c:lineChart>
      <c:catAx>
        <c:axId val="24307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089408"/>
        <c:crosses val="autoZero"/>
        <c:auto val="1"/>
        <c:lblAlgn val="ctr"/>
        <c:lblOffset val="100"/>
        <c:noMultiLvlLbl val="0"/>
      </c:catAx>
      <c:valAx>
        <c:axId val="243089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07904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RES!$C$1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RES!$C$2:$C$302</c:f>
              <c:numCache>
                <c:formatCode>General</c:formatCode>
                <c:ptCount val="301"/>
                <c:pt idx="0">
                  <c:v>323.26769401129798</c:v>
                </c:pt>
                <c:pt idx="1">
                  <c:v>324.38999814615198</c:v>
                </c:pt>
                <c:pt idx="2">
                  <c:v>325.56047610046897</c:v>
                </c:pt>
                <c:pt idx="3">
                  <c:v>326.77826726814499</c:v>
                </c:pt>
                <c:pt idx="4">
                  <c:v>328.04252493369</c:v>
                </c:pt>
                <c:pt idx="5">
                  <c:v>329.35241608183497</c:v>
                </c:pt>
                <c:pt idx="6">
                  <c:v>330.70712120650899</c:v>
                </c:pt>
                <c:pt idx="7">
                  <c:v>332.10583411926501</c:v>
                </c:pt>
                <c:pt idx="8">
                  <c:v>333.54776175725902</c:v>
                </c:pt>
                <c:pt idx="9">
                  <c:v>335.03212399087403</c:v>
                </c:pt>
                <c:pt idx="10">
                  <c:v>336.55815343106701</c:v>
                </c:pt>
                <c:pt idx="11">
                  <c:v>338.125095236547</c:v>
                </c:pt>
                <c:pt idx="12">
                  <c:v>339.73220692084999</c:v>
                </c:pt>
                <c:pt idx="13">
                  <c:v>341.378758159428</c:v>
                </c:pt>
                <c:pt idx="14">
                  <c:v>343.06403059680798</c:v>
                </c:pt>
                <c:pt idx="15">
                  <c:v>344.78731765392399</c:v>
                </c:pt>
                <c:pt idx="16">
                  <c:v>346.547924335706</c:v>
                </c:pt>
                <c:pt idx="17">
                  <c:v>348.34516703899402</c:v>
                </c:pt>
                <c:pt idx="18">
                  <c:v>350.17837336088002</c:v>
                </c:pt>
                <c:pt idx="19">
                  <c:v>352.04688190753399</c:v>
                </c:pt>
                <c:pt idx="20">
                  <c:v>353.95004210361498</c:v>
                </c:pt>
                <c:pt idx="21">
                  <c:v>355.88721400232703</c:v>
                </c:pt>
                <c:pt idx="22">
                  <c:v>357.85776809620302</c:v>
                </c:pt>
                <c:pt idx="23">
                  <c:v>359.861085128696</c:v>
                </c:pt>
                <c:pt idx="24">
                  <c:v>361.89655590663398</c:v>
                </c:pt>
                <c:pt idx="25">
                  <c:v>363.96358111363401</c:v>
                </c:pt>
                <c:pt idx="26">
                  <c:v>366.06157112452098</c:v>
                </c:pt>
                <c:pt idx="27">
                  <c:v>368.189945820834</c:v>
                </c:pt>
                <c:pt idx="28">
                  <c:v>370.34813440748798</c:v>
                </c:pt>
                <c:pt idx="29">
                  <c:v>372.53557523064302</c:v>
                </c:pt>
                <c:pt idx="30">
                  <c:v>374.751715596861</c:v>
                </c:pt>
                <c:pt idx="31">
                  <c:v>376.99601159359901</c:v>
                </c:pt>
                <c:pt idx="32">
                  <c:v>379.26792791110802</c:v>
                </c:pt>
                <c:pt idx="33">
                  <c:v>381.56693766579099</c:v>
                </c:pt>
                <c:pt idx="34">
                  <c:v>383.892522225081</c:v>
                </c:pt>
                <c:pt idx="35">
                  <c:v>386.24417103389101</c:v>
                </c:pt>
                <c:pt idx="36">
                  <c:v>388.62138144269102</c:v>
                </c:pt>
                <c:pt idx="37">
                  <c:v>391.02365853727099</c:v>
                </c:pt>
                <c:pt idx="38">
                  <c:v>393.45051497022899</c:v>
                </c:pt>
                <c:pt idx="39">
                  <c:v>395.90147079423701</c:v>
                </c:pt>
                <c:pt idx="40">
                  <c:v>398.37605329714</c:v>
                </c:pt>
                <c:pt idx="41">
                  <c:v>400.87379683892499</c:v>
                </c:pt>
                <c:pt idx="42">
                  <c:v>403.394242690601</c:v>
                </c:pt>
                <c:pt idx="43">
                  <c:v>405.93693887504401</c:v>
                </c:pt>
                <c:pt idx="44">
                  <c:v>408.50144000984</c:v>
                </c:pt>
                <c:pt idx="45">
                  <c:v>411.08730715215597</c:v>
                </c:pt>
                <c:pt idx="46">
                  <c:v>413.6941076457</c:v>
                </c:pt>
                <c:pt idx="47">
                  <c:v>416.321414969778</c:v>
                </c:pt>
                <c:pt idx="48">
                  <c:v>418.96880859049799</c:v>
                </c:pt>
                <c:pt idx="49">
                  <c:v>421.63587381415198</c:v>
                </c:pt>
                <c:pt idx="50">
                  <c:v>424.32220164279801</c:v>
                </c:pt>
                <c:pt idx="51">
                  <c:v>427.02738863207799</c:v>
                </c:pt>
                <c:pt idx="52">
                  <c:v>429.75103675129498</c:v>
                </c:pt>
                <c:pt idx="53">
                  <c:v>432.49275324577502</c:v>
                </c:pt>
                <c:pt idx="54">
                  <c:v>435.25215050153798</c:v>
                </c:pt>
                <c:pt idx="55">
                  <c:v>438.028845912299</c:v>
                </c:pt>
                <c:pt idx="56">
                  <c:v>440.82246174881698</c:v>
                </c:pt>
                <c:pt idx="57">
                  <c:v>443.63262503061299</c:v>
                </c:pt>
                <c:pt idx="58">
                  <c:v>446.458967400078</c:v>
                </c:pt>
                <c:pt idx="59">
                  <c:v>449.30112499896899</c:v>
                </c:pt>
                <c:pt idx="60">
                  <c:v>452.15873834733202</c:v>
                </c:pt>
                <c:pt idx="61">
                  <c:v>455.03145222484</c:v>
                </c:pt>
                <c:pt idx="62">
                  <c:v>457.91891555457102</c:v>
                </c:pt>
                <c:pt idx="63">
                  <c:v>460.82078128922598</c:v>
                </c:pt>
                <c:pt idx="64">
                  <c:v>463.73670629980199</c:v>
                </c:pt>
                <c:pt idx="65">
                  <c:v>466.66635126672003</c:v>
                </c:pt>
                <c:pt idx="66">
                  <c:v>469.60938057340701</c:v>
                </c:pt>
                <c:pt idx="67">
                  <c:v>472.565462202351</c:v>
                </c:pt>
                <c:pt idx="68">
                  <c:v>475.53426763360699</c:v>
                </c:pt>
                <c:pt idx="69">
                  <c:v>478.51547174577701</c:v>
                </c:pt>
                <c:pt idx="70">
                  <c:v>481.50875271944</c:v>
                </c:pt>
                <c:pt idx="71">
                  <c:v>484.51379194304798</c:v>
                </c:pt>
                <c:pt idx="72">
                  <c:v>487.53027392126103</c:v>
                </c:pt>
                <c:pt idx="73">
                  <c:v>490.55788618574599</c:v>
                </c:pt>
                <c:pt idx="74">
                  <c:v>493.596319208392</c:v>
                </c:pt>
                <c:pt idx="75">
                  <c:v>496.645266316971</c:v>
                </c:pt>
                <c:pt idx="76">
                  <c:v>499.70442361320301</c:v>
                </c:pt>
                <c:pt idx="77">
                  <c:v>502.77348989323701</c:v>
                </c:pt>
                <c:pt idx="78">
                  <c:v>505.85216657052098</c:v>
                </c:pt>
                <c:pt idx="79">
                  <c:v>508.94015760104497</c:v>
                </c:pt>
                <c:pt idx="80">
                  <c:v>512.03716941095502</c:v>
                </c:pt>
                <c:pt idx="81">
                  <c:v>515.142910826508</c:v>
                </c:pt>
                <c:pt idx="82">
                  <c:v>518.25709300635299</c:v>
                </c:pt>
                <c:pt idx="83">
                  <c:v>521.37942937612502</c:v>
                </c:pt>
                <c:pt idx="84">
                  <c:v>524.50963556532497</c:v>
                </c:pt>
                <c:pt idx="85">
                  <c:v>527.64742934646199</c:v>
                </c:pt>
                <c:pt idx="86">
                  <c:v>530.79253057644598</c:v>
                </c:pt>
                <c:pt idx="87">
                  <c:v>533.94466114019997</c:v>
                </c:pt>
                <c:pt idx="88">
                  <c:v>537.10354489645999</c:v>
                </c:pt>
                <c:pt idx="89">
                  <c:v>540.26890762575397</c:v>
                </c:pt>
                <c:pt idx="90">
                  <c:v>543.44047698052304</c:v>
                </c:pt>
                <c:pt idx="91">
                  <c:v>546.61798243735097</c:v>
                </c:pt>
                <c:pt idx="92">
                  <c:v>549.80115525129304</c:v>
                </c:pt>
                <c:pt idx="93">
                  <c:v>552.98972841225202</c:v>
                </c:pt>
                <c:pt idx="94">
                  <c:v>556.18343660338905</c:v>
                </c:pt>
                <c:pt idx="95">
                  <c:v>559.38201616153003</c:v>
                </c:pt>
                <c:pt idx="96">
                  <c:v>562.58520503953503</c:v>
                </c:pt>
                <c:pt idx="97">
                  <c:v>565.79274277060404</c:v>
                </c:pt>
                <c:pt idx="98">
                  <c:v>569.00437043448096</c:v>
                </c:pt>
                <c:pt idx="99">
                  <c:v>572.21983062552295</c:v>
                </c:pt>
                <c:pt idx="100">
                  <c:v>575.43886742260202</c:v>
                </c:pt>
                <c:pt idx="101">
                  <c:v>578.66122636080399</c:v>
                </c:pt>
                <c:pt idx="102">
                  <c:v>581.88665440488501</c:v>
                </c:pt>
                <c:pt idx="103">
                  <c:v>585.11489992445695</c:v>
                </c:pt>
                <c:pt idx="104">
                  <c:v>588.34571267085403</c:v>
                </c:pt>
                <c:pt idx="105">
                  <c:v>591.578843755658</c:v>
                </c:pt>
                <c:pt idx="106">
                  <c:v>594.81404563082901</c:v>
                </c:pt>
                <c:pt idx="107">
                  <c:v>598.05107207041306</c:v>
                </c:pt>
                <c:pt idx="108">
                  <c:v>601.28967815378803</c:v>
                </c:pt>
                <c:pt idx="109">
                  <c:v>604.52962025040404</c:v>
                </c:pt>
                <c:pt idx="110">
                  <c:v>607.77065600598303</c:v>
                </c:pt>
                <c:pt idx="111">
                  <c:v>611.01254433013696</c:v>
                </c:pt>
                <c:pt idx="112">
                  <c:v>614.25504538536302</c:v>
                </c:pt>
                <c:pt idx="113">
                  <c:v>617.49792057737704</c:v>
                </c:pt>
                <c:pt idx="114">
                  <c:v>620.74093254675597</c:v>
                </c:pt>
                <c:pt idx="115">
                  <c:v>623.98384516181795</c:v>
                </c:pt>
                <c:pt idx="116">
                  <c:v>627.22642351274305</c:v>
                </c:pt>
                <c:pt idx="117">
                  <c:v>630.46843390685399</c:v>
                </c:pt>
                <c:pt idx="118">
                  <c:v>633.70964386504295</c:v>
                </c:pt>
                <c:pt idx="119">
                  <c:v>636.94982211929096</c:v>
                </c:pt>
                <c:pt idx="120">
                  <c:v>640.18873861124405</c:v>
                </c:pt>
                <c:pt idx="121">
                  <c:v>643.42616449180002</c:v>
                </c:pt>
                <c:pt idx="122">
                  <c:v>646.66187212167802</c:v>
                </c:pt>
                <c:pt idx="123">
                  <c:v>649.89563507290802</c:v>
                </c:pt>
                <c:pt idx="124">
                  <c:v>653.127228131229</c:v>
                </c:pt>
                <c:pt idx="125">
                  <c:v>656.35642729932601</c:v>
                </c:pt>
                <c:pt idx="126">
                  <c:v>659.583009800887</c:v>
                </c:pt>
                <c:pt idx="127">
                  <c:v>662.80675408543198</c:v>
                </c:pt>
                <c:pt idx="128">
                  <c:v>666.02743983387404</c:v>
                </c:pt>
                <c:pt idx="129">
                  <c:v>669.24484796476997</c:v>
                </c:pt>
                <c:pt idx="130">
                  <c:v>672.45876064123104</c:v>
                </c:pt>
                <c:pt idx="131">
                  <c:v>675.66896127844598</c:v>
                </c:pt>
                <c:pt idx="132">
                  <c:v>678.87523455177802</c:v>
                </c:pt>
                <c:pt idx="133">
                  <c:v>682.07736640540304</c:v>
                </c:pt>
                <c:pt idx="134">
                  <c:v>685.27514406145303</c:v>
                </c:pt>
                <c:pt idx="135">
                  <c:v>688.468356029603</c:v>
                </c:pt>
                <c:pt idx="136">
                  <c:v>691.65679211710994</c:v>
                </c:pt>
                <c:pt idx="137">
                  <c:v>694.84024343921999</c:v>
                </c:pt>
                <c:pt idx="138">
                  <c:v>698.01850242993703</c:v>
                </c:pt>
                <c:pt idx="139">
                  <c:v>701.19136285310299</c:v>
                </c:pt>
                <c:pt idx="140">
                  <c:v>704.35861981376604</c:v>
                </c:pt>
                <c:pt idx="141">
                  <c:v>707.52006976979305</c:v>
                </c:pt>
                <c:pt idx="142">
                  <c:v>710.67551054368403</c:v>
                </c:pt>
                <c:pt idx="143">
                  <c:v>713.82474133458197</c:v>
                </c:pt>
                <c:pt idx="144">
                  <c:v>716.96756273041501</c:v>
                </c:pt>
                <c:pt idx="145">
                  <c:v>720.10377672016</c:v>
                </c:pt>
                <c:pt idx="146">
                  <c:v>723.23318670617505</c:v>
                </c:pt>
                <c:pt idx="147">
                  <c:v>726.35559751659605</c:v>
                </c:pt>
                <c:pt idx="148">
                  <c:v>729.470815417739</c:v>
                </c:pt>
                <c:pt idx="149">
                  <c:v>732.57864812649802</c:v>
                </c:pt>
                <c:pt idx="150">
                  <c:v>735.67890482269797</c:v>
                </c:pt>
                <c:pt idx="151">
                  <c:v>738.77139616138004</c:v>
                </c:pt>
                <c:pt idx="152">
                  <c:v>741.85593428498396</c:v>
                </c:pt>
                <c:pt idx="153">
                  <c:v>744.93233283541304</c:v>
                </c:pt>
                <c:pt idx="154">
                  <c:v>748.00040696593896</c:v>
                </c:pt>
                <c:pt idx="155">
                  <c:v>751.05997335292398</c:v>
                </c:pt>
                <c:pt idx="156">
                  <c:v>754.11085020735698</c:v>
                </c:pt>
                <c:pt idx="157">
                  <c:v>757.15285728613799</c:v>
                </c:pt>
                <c:pt idx="158">
                  <c:v>760.18581590312397</c:v>
                </c:pt>
                <c:pt idx="159">
                  <c:v>763.20954893989699</c:v>
                </c:pt>
                <c:pt idx="160">
                  <c:v>766.22388085622799</c:v>
                </c:pt>
                <c:pt idx="161">
                  <c:v>769.228637700224</c:v>
                </c:pt>
                <c:pt idx="162">
                  <c:v>772.22364711813498</c:v>
                </c:pt>
                <c:pt idx="163">
                  <c:v>775.20873836379405</c:v>
                </c:pt>
                <c:pt idx="164">
                  <c:v>778.18374230768302</c:v>
                </c:pt>
                <c:pt idx="165">
                  <c:v>781.14849144558798</c:v>
                </c:pt>
                <c:pt idx="166">
                  <c:v>784.10281990684996</c:v>
                </c:pt>
                <c:pt idx="167">
                  <c:v>787.046563462167</c:v>
                </c:pt>
                <c:pt idx="168">
                  <c:v>789.97955953094799</c:v>
                </c:pt>
                <c:pt idx="169">
                  <c:v>792.90164718820597</c:v>
                </c:pt>
                <c:pt idx="170">
                  <c:v>795.812667170954</c:v>
                </c:pt>
                <c:pt idx="171">
                  <c:v>798.71246188411897</c:v>
                </c:pt>
                <c:pt idx="172">
                  <c:v>801.60087540592997</c:v>
                </c:pt>
                <c:pt idx="173">
                  <c:v>804.47775349279402</c:v>
                </c:pt>
                <c:pt idx="174">
                  <c:v>807.34294358363002</c:v>
                </c:pt>
                <c:pt idx="175">
                  <c:v>810.19629480365597</c:v>
                </c:pt>
                <c:pt idx="176">
                  <c:v>813.03765796761797</c:v>
                </c:pt>
                <c:pt idx="177">
                  <c:v>815.86688558244998</c:v>
                </c:pt>
                <c:pt idx="178">
                  <c:v>818.68383184935999</c:v>
                </c:pt>
                <c:pt idx="179">
                  <c:v>821.48835266532797</c:v>
                </c:pt>
                <c:pt idx="180">
                  <c:v>824.28030562400397</c:v>
                </c:pt>
                <c:pt idx="181">
                  <c:v>827.05955001602194</c:v>
                </c:pt>
                <c:pt idx="182">
                  <c:v>829.82594682868501</c:v>
                </c:pt>
                <c:pt idx="183">
                  <c:v>832.57935874504994</c:v>
                </c:pt>
                <c:pt idx="184">
                  <c:v>835.31965014239699</c:v>
                </c:pt>
                <c:pt idx="185">
                  <c:v>838.04668709006205</c:v>
                </c:pt>
                <c:pt idx="186">
                  <c:v>840.76033734665805</c:v>
                </c:pt>
                <c:pt idx="187">
                  <c:v>843.46047035665401</c:v>
                </c:pt>
                <c:pt idx="188">
                  <c:v>846.14695724633202</c:v>
                </c:pt>
                <c:pt idx="189">
                  <c:v>848.81967081910204</c:v>
                </c:pt>
                <c:pt idx="190">
                  <c:v>851.47848555018197</c:v>
                </c:pt>
                <c:pt idx="191">
                  <c:v>854.12327758064498</c:v>
                </c:pt>
                <c:pt idx="192">
                  <c:v>856.75392471083001</c:v>
                </c:pt>
                <c:pt idx="193">
                  <c:v>859.37030639311001</c:v>
                </c:pt>
                <c:pt idx="194">
                  <c:v>861.97230372403203</c:v>
                </c:pt>
                <c:pt idx="195">
                  <c:v>864.55979943581599</c:v>
                </c:pt>
                <c:pt idx="196">
                  <c:v>867.13267788722999</c:v>
                </c:pt>
                <c:pt idx="197">
                  <c:v>869.69082505383096</c:v>
                </c:pt>
                <c:pt idx="198">
                  <c:v>872.23412851757905</c:v>
                </c:pt>
                <c:pt idx="199">
                  <c:v>874.762477455831</c:v>
                </c:pt>
                <c:pt idx="200">
                  <c:v>877.275762629714</c:v>
                </c:pt>
                <c:pt idx="201">
                  <c:v>879.77387637188895</c:v>
                </c:pt>
                <c:pt idx="202">
                  <c:v>882.25671257369095</c:v>
                </c:pt>
                <c:pt idx="203">
                  <c:v>884.72416667169102</c:v>
                </c:pt>
                <c:pt idx="204">
                  <c:v>887.17613563363295</c:v>
                </c:pt>
                <c:pt idx="205">
                  <c:v>889.61251794379496</c:v>
                </c:pt>
                <c:pt idx="206">
                  <c:v>892.033213587761</c:v>
                </c:pt>
                <c:pt idx="207">
                  <c:v>894.43812403661298</c:v>
                </c:pt>
                <c:pt idx="208">
                  <c:v>896.82715223055595</c:v>
                </c:pt>
                <c:pt idx="209">
                  <c:v>899.20020256197802</c:v>
                </c:pt>
                <c:pt idx="210">
                  <c:v>901.55718085795002</c:v>
                </c:pt>
                <c:pt idx="211">
                  <c:v>903.89799436219096</c:v>
                </c:pt>
                <c:pt idx="212">
                  <c:v>906.22255171648396</c:v>
                </c:pt>
                <c:pt idx="213">
                  <c:v>908.53076294157302</c:v>
                </c:pt>
                <c:pt idx="214">
                  <c:v>910.82253941752799</c:v>
                </c:pt>
                <c:pt idx="215">
                  <c:v>913.09779386361799</c:v>
                </c:pt>
                <c:pt idx="216">
                  <c:v>915.35644031766697</c:v>
                </c:pt>
                <c:pt idx="217">
                  <c:v>917.59839411492999</c:v>
                </c:pt>
                <c:pt idx="218">
                  <c:v>919.82357186648903</c:v>
                </c:pt>
                <c:pt idx="219">
                  <c:v>922.03189143718203</c:v>
                </c:pt>
                <c:pt idx="220">
                  <c:v>924.223271923065</c:v>
                </c:pt>
                <c:pt idx="221">
                  <c:v>926.39763362844303</c:v>
                </c:pt>
                <c:pt idx="222">
                  <c:v>928.55489804244905</c:v>
                </c:pt>
                <c:pt idx="223">
                  <c:v>930.69498781521702</c:v>
                </c:pt>
                <c:pt idx="224">
                  <c:v>932.81782673362704</c:v>
                </c:pt>
                <c:pt idx="225">
                  <c:v>934.92333969665697</c:v>
                </c:pt>
                <c:pt idx="226">
                  <c:v>937.01145269035305</c:v>
                </c:pt>
                <c:pt idx="227">
                  <c:v>939.08209276240802</c:v>
                </c:pt>
                <c:pt idx="228">
                  <c:v>941.13518799639303</c:v>
                </c:pt>
                <c:pt idx="229">
                  <c:v>943.17066748562797</c:v>
                </c:pt>
                <c:pt idx="230">
                  <c:v>945.18846130671102</c:v>
                </c:pt>
                <c:pt idx="231">
                  <c:v>947.18850049273397</c:v>
                </c:pt>
                <c:pt idx="232">
                  <c:v>949.17071700616896</c:v>
                </c:pt>
                <c:pt idx="233">
                  <c:v>951.13504371146803</c:v>
                </c:pt>
                <c:pt idx="234">
                  <c:v>953.08141434736694</c:v>
                </c:pt>
                <c:pt idx="235">
                  <c:v>955.00976349891903</c:v>
                </c:pt>
                <c:pt idx="236">
                  <c:v>956.92002656926002</c:v>
                </c:pt>
                <c:pt idx="237">
                  <c:v>958.81213975113405</c:v>
                </c:pt>
                <c:pt idx="238">
                  <c:v>960.68603999818004</c:v>
                </c:pt>
                <c:pt idx="239">
                  <c:v>962.54166499599603</c:v>
                </c:pt>
                <c:pt idx="240">
                  <c:v>964.37895313299202</c:v>
                </c:pt>
                <c:pt idx="241">
                  <c:v>966.19784347105497</c:v>
                </c:pt>
                <c:pt idx="242">
                  <c:v>967.99827571602498</c:v>
                </c:pt>
                <c:pt idx="243">
                  <c:v>969.78019018800398</c:v>
                </c:pt>
                <c:pt idx="244">
                  <c:v>971.54352779151498</c:v>
                </c:pt>
                <c:pt idx="245">
                  <c:v>973.288229985513</c:v>
                </c:pt>
                <c:pt idx="246">
                  <c:v>975.01423875326998</c:v>
                </c:pt>
                <c:pt idx="247">
                  <c:v>976.72149657214504</c:v>
                </c:pt>
                <c:pt idx="248">
                  <c:v>978.40994638325697</c:v>
                </c:pt>
                <c:pt idx="249">
                  <c:v>980.07953156106396</c:v>
                </c:pt>
                <c:pt idx="250">
                  <c:v>981.73019588287195</c:v>
                </c:pt>
                <c:pt idx="251">
                  <c:v>983.36188349828205</c:v>
                </c:pt>
                <c:pt idx="252">
                  <c:v>984.97453889858798</c:v>
                </c:pt>
                <c:pt idx="253">
                  <c:v>986.56810688615201</c:v>
                </c:pt>
                <c:pt idx="254">
                  <c:v>988.14253254374</c:v>
                </c:pt>
                <c:pt idx="255">
                  <c:v>989.69776120387098</c:v>
                </c:pt>
                <c:pt idx="256">
                  <c:v>991.23373841815999</c:v>
                </c:pt>
                <c:pt idx="257">
                  <c:v>992.75040992669096</c:v>
                </c:pt>
                <c:pt idx="258">
                  <c:v>994.24772162741601</c:v>
                </c:pt>
                <c:pt idx="259">
                  <c:v>995.72561954560797</c:v>
                </c:pt>
                <c:pt idx="260">
                  <c:v>997.18404980337198</c:v>
                </c:pt>
                <c:pt idx="261">
                  <c:v>998.62295858923198</c:v>
                </c:pt>
                <c:pt idx="262">
                  <c:v>1000.04229212781</c:v>
                </c:pt>
                <c:pt idx="263">
                  <c:v>1001.4419966496</c:v>
                </c:pt>
                <c:pt idx="264">
                  <c:v>1002.8220183608601</c:v>
                </c:pt>
                <c:pt idx="265">
                  <c:v>1004.1823034136499</c:v>
                </c:pt>
                <c:pt idx="266">
                  <c:v>1005.52279787597</c:v>
                </c:pt>
                <c:pt idx="267">
                  <c:v>1006.84344770211</c:v>
                </c:pt>
                <c:pt idx="268">
                  <c:v>1008.14419870313</c:v>
                </c:pt>
                <c:pt idx="269">
                  <c:v>1009.42499651754</c:v>
                </c:pt>
                <c:pt idx="270">
                  <c:v>1010.6857865821599</c:v>
                </c:pt>
                <c:pt idx="271">
                  <c:v>1011.92651410323</c:v>
                </c:pt>
                <c:pt idx="272">
                  <c:v>1013.14712402771</c:v>
                </c:pt>
                <c:pt idx="273">
                  <c:v>1014.34756101482</c:v>
                </c:pt>
                <c:pt idx="274">
                  <c:v>1015.52776940787</c:v>
                </c:pt>
                <c:pt idx="275">
                  <c:v>1016.6876932063</c:v>
                </c:pt>
                <c:pt idx="276">
                  <c:v>1017.82727603802</c:v>
                </c:pt>
                <c:pt idx="277">
                  <c:v>1018.94646113212</c:v>
                </c:pt>
                <c:pt idx="278">
                  <c:v>1020.04519129173</c:v>
                </c:pt>
                <c:pt idx="279">
                  <c:v>1021.12340886739</c:v>
                </c:pt>
                <c:pt idx="280">
                  <c:v>1022.1810557305801</c:v>
                </c:pt>
                <c:pt idx="281">
                  <c:v>1023.21807324775</c:v>
                </c:pt>
                <c:pt idx="282">
                  <c:v>1024.2344022546099</c:v>
                </c:pt>
                <c:pt idx="283">
                  <c:v>1025.22998303084</c:v>
                </c:pt>
                <c:pt idx="284">
                  <c:v>1026.2047552752299</c:v>
                </c:pt>
                <c:pt idx="285">
                  <c:v>1027.15865808116</c:v>
                </c:pt>
                <c:pt idx="286">
                  <c:v>1028.0916299125499</c:v>
                </c:pt>
                <c:pt idx="287">
                  <c:v>1029.0036085802301</c:v>
                </c:pt>
                <c:pt idx="288">
                  <c:v>1029.89453121879</c:v>
                </c:pt>
                <c:pt idx="289">
                  <c:v>1030.7643342638501</c:v>
                </c:pt>
                <c:pt idx="290">
                  <c:v>1031.61295342988</c:v>
                </c:pt>
                <c:pt idx="291">
                  <c:v>1032.44032368843</c:v>
                </c:pt>
                <c:pt idx="292">
                  <c:v>1033.24637924698</c:v>
                </c:pt>
                <c:pt idx="293">
                  <c:v>1034.0310535282499</c:v>
                </c:pt>
                <c:pt idx="294">
                  <c:v>1034.79427915005</c:v>
                </c:pt>
                <c:pt idx="295">
                  <c:v>1035.5359879057601</c:v>
                </c:pt>
                <c:pt idx="296">
                  <c:v>1036.25611074528</c:v>
                </c:pt>
                <c:pt idx="297">
                  <c:v>1036.95457775672</c:v>
                </c:pt>
                <c:pt idx="298">
                  <c:v>1037.63131814854</c:v>
                </c:pt>
                <c:pt idx="299">
                  <c:v>1038.2862602324301</c:v>
                </c:pt>
                <c:pt idx="300">
                  <c:v>1038.91933140682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06-4798-9374-5AAAC8B178FC}"/>
            </c:ext>
          </c:extLst>
        </c:ser>
        <c:ser>
          <c:idx val="4"/>
          <c:order val="1"/>
          <c:tx>
            <c:strRef>
              <c:f>RES!$F$1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RES!$F$2:$F$302</c:f>
              <c:numCache>
                <c:formatCode>General</c:formatCode>
                <c:ptCount val="301"/>
                <c:pt idx="0">
                  <c:v>323.26769401129798</c:v>
                </c:pt>
                <c:pt idx="1">
                  <c:v>325.516198638714</c:v>
                </c:pt>
                <c:pt idx="2">
                  <c:v>327.86976109208098</c:v>
                </c:pt>
                <c:pt idx="3">
                  <c:v>330.32811580118198</c:v>
                </c:pt>
                <c:pt idx="4">
                  <c:v>332.890957043551</c:v>
                </c:pt>
                <c:pt idx="5">
                  <c:v>335.55793857586201</c:v>
                </c:pt>
                <c:pt idx="6">
                  <c:v>338.32867328155402</c:v>
                </c:pt>
                <c:pt idx="7">
                  <c:v>341.20273283570702</c:v>
                </c:pt>
                <c:pt idx="8">
                  <c:v>344.17964738822701</c:v>
                </c:pt>
                <c:pt idx="9">
                  <c:v>347.25890526642399</c:v>
                </c:pt>
                <c:pt idx="10">
                  <c:v>350.43995269804901</c:v>
                </c:pt>
                <c:pt idx="11">
                  <c:v>353.72219355594899</c:v>
                </c:pt>
                <c:pt idx="12">
                  <c:v>357.10498912541902</c:v>
                </c:pt>
                <c:pt idx="13">
                  <c:v>360.58765789543799</c:v>
                </c:pt>
                <c:pt idx="14">
                  <c:v>364.16947537490898</c:v>
                </c:pt>
                <c:pt idx="15">
                  <c:v>367.84967393508799</c:v>
                </c:pt>
                <c:pt idx="16">
                  <c:v>371.62744267934301</c:v>
                </c:pt>
                <c:pt idx="17">
                  <c:v>375.501927341429</c:v>
                </c:pt>
                <c:pt idx="18">
                  <c:v>379.47223021342802</c:v>
                </c:pt>
                <c:pt idx="19">
                  <c:v>383.53741010451199</c:v>
                </c:pt>
                <c:pt idx="20">
                  <c:v>387.69648233167402</c:v>
                </c:pt>
                <c:pt idx="21">
                  <c:v>391.948418743557</c:v>
                </c:pt>
                <c:pt idx="22">
                  <c:v>396.29214777848802</c:v>
                </c:pt>
                <c:pt idx="23">
                  <c:v>400.72655455781501</c:v>
                </c:pt>
                <c:pt idx="24">
                  <c:v>405.250481015584</c:v>
                </c:pt>
                <c:pt idx="25">
                  <c:v>409.86272606561403</c:v>
                </c:pt>
                <c:pt idx="26">
                  <c:v>414.56204580693299</c:v>
                </c:pt>
                <c:pt idx="27">
                  <c:v>419.34715376853597</c:v>
                </c:pt>
                <c:pt idx="28">
                  <c:v>424.21672119436499</c:v>
                </c:pt>
                <c:pt idx="29">
                  <c:v>429.16937736936097</c:v>
                </c:pt>
                <c:pt idx="30">
                  <c:v>434.20370998738599</c:v>
                </c:pt>
                <c:pt idx="31">
                  <c:v>439.31826556174099</c:v>
                </c:pt>
                <c:pt idx="32">
                  <c:v>444.51154987895399</c:v>
                </c:pt>
                <c:pt idx="33">
                  <c:v>449.782028496431</c:v>
                </c:pt>
                <c:pt idx="34">
                  <c:v>455.12812728450501</c:v>
                </c:pt>
                <c:pt idx="35">
                  <c:v>460.548233013306</c:v>
                </c:pt>
                <c:pt idx="36">
                  <c:v>466.04069398483</c:v>
                </c:pt>
                <c:pt idx="37">
                  <c:v>471.60382071046598</c:v>
                </c:pt>
                <c:pt idx="38">
                  <c:v>477.23588663416598</c:v>
                </c:pt>
                <c:pt idx="39">
                  <c:v>482.93512890134201</c:v>
                </c:pt>
                <c:pt idx="40">
                  <c:v>488.69974917346599</c:v>
                </c:pt>
                <c:pt idx="41">
                  <c:v>494.527914488259</c:v>
                </c:pt>
                <c:pt idx="42">
                  <c:v>500.41775816524398</c:v>
                </c:pt>
                <c:pt idx="43">
                  <c:v>506.367380756317</c:v>
                </c:pt>
                <c:pt idx="44">
                  <c:v>512.37485104090399</c:v>
                </c:pt>
                <c:pt idx="45">
                  <c:v>518.43820706512702</c:v>
                </c:pt>
                <c:pt idx="46">
                  <c:v>524.55545722430804</c:v>
                </c:pt>
                <c:pt idx="47">
                  <c:v>530.72458138802801</c:v>
                </c:pt>
                <c:pt idx="48">
                  <c:v>536.94353206680103</c:v>
                </c:pt>
                <c:pt idx="49">
                  <c:v>543.21023561935499</c:v>
                </c:pt>
                <c:pt idx="50">
                  <c:v>549.522593499359</c:v>
                </c:pt>
                <c:pt idx="51">
                  <c:v>555.87848354031905</c:v>
                </c:pt>
                <c:pt idx="52">
                  <c:v>562.27576127726695</c:v>
                </c:pt>
                <c:pt idx="53">
                  <c:v>568.71226130370997</c:v>
                </c:pt>
                <c:pt idx="54">
                  <c:v>575.185798662259</c:v>
                </c:pt>
                <c:pt idx="55">
                  <c:v>581.69417026714098</c:v>
                </c:pt>
                <c:pt idx="56">
                  <c:v>588.23515635678996</c:v>
                </c:pt>
                <c:pt idx="57">
                  <c:v>594.80652197454799</c:v>
                </c:pt>
                <c:pt idx="58">
                  <c:v>601.40601847538596</c:v>
                </c:pt>
                <c:pt idx="59">
                  <c:v>608.031385056511</c:v>
                </c:pt>
                <c:pt idx="60">
                  <c:v>614.68035030957401</c:v>
                </c:pt>
                <c:pt idx="61">
                  <c:v>621.350633792125</c:v>
                </c:pt>
                <c:pt idx="62">
                  <c:v>628.03994761587501</c:v>
                </c:pt>
                <c:pt idx="63">
                  <c:v>634.74599804922502</c:v>
                </c:pt>
                <c:pt idx="64">
                  <c:v>641.46648713146897</c:v>
                </c:pt>
                <c:pt idx="65">
                  <c:v>648.19911429599097</c:v>
                </c:pt>
                <c:pt idx="66">
                  <c:v>654.94157799971504</c:v>
                </c:pt>
                <c:pt idx="67">
                  <c:v>661.691577356013</c:v>
                </c:pt>
                <c:pt idx="68">
                  <c:v>668.44681376823303</c:v>
                </c:pt>
                <c:pt idx="69">
                  <c:v>675.20499256094899</c:v>
                </c:pt>
                <c:pt idx="70">
                  <c:v>681.96382460602399</c:v>
                </c:pt>
                <c:pt idx="71">
                  <c:v>688.72102794052796</c:v>
                </c:pt>
                <c:pt idx="72">
                  <c:v>695.474329373557</c:v>
                </c:pt>
                <c:pt idx="73">
                  <c:v>702.22146607896798</c:v>
                </c:pt>
                <c:pt idx="74">
                  <c:v>708.96018717107302</c:v>
                </c:pt>
                <c:pt idx="75">
                  <c:v>715.68825526030002</c:v>
                </c:pt>
                <c:pt idx="76">
                  <c:v>722.40344798589399</c:v>
                </c:pt>
                <c:pt idx="77">
                  <c:v>729.10355952271902</c:v>
                </c:pt>
                <c:pt idx="78">
                  <c:v>735.78640205927195</c:v>
                </c:pt>
                <c:pt idx="79">
                  <c:v>742.44980724406196</c:v>
                </c:pt>
                <c:pt idx="80">
                  <c:v>749.09162759755304</c:v>
                </c:pt>
                <c:pt idx="81">
                  <c:v>755.70973788693095</c:v>
                </c:pt>
                <c:pt idx="82">
                  <c:v>762.30203646102302</c:v>
                </c:pt>
                <c:pt idx="83">
                  <c:v>768.866446542777</c:v>
                </c:pt>
                <c:pt idx="84">
                  <c:v>775.400917476774</c:v>
                </c:pt>
                <c:pt idx="85">
                  <c:v>781.90342592937498</c:v>
                </c:pt>
                <c:pt idx="86">
                  <c:v>788.37197703914399</c:v>
                </c:pt>
                <c:pt idx="87">
                  <c:v>794.80460551536601</c:v>
                </c:pt>
                <c:pt idx="88">
                  <c:v>801.199376682516</c:v>
                </c:pt>
                <c:pt idx="89">
                  <c:v>807.554387468708</c:v>
                </c:pt>
                <c:pt idx="90">
                  <c:v>813.86776733626004</c:v>
                </c:pt>
                <c:pt idx="91">
                  <c:v>820.13767915262201</c:v>
                </c:pt>
                <c:pt idx="92">
                  <c:v>826.36232000006703</c:v>
                </c:pt>
                <c:pt idx="93">
                  <c:v>832.53992192269197</c:v>
                </c:pt>
                <c:pt idx="94">
                  <c:v>838.668752609384</c:v>
                </c:pt>
                <c:pt idx="95">
                  <c:v>844.74711601158504</c:v>
                </c:pt>
                <c:pt idx="96">
                  <c:v>850.77335289483005</c:v>
                </c:pt>
                <c:pt idx="97">
                  <c:v>856.74584132315999</c:v>
                </c:pt>
                <c:pt idx="98">
                  <c:v>862.66299707571397</c:v>
                </c:pt>
                <c:pt idx="99">
                  <c:v>868.52327399489798</c:v>
                </c:pt>
                <c:pt idx="100">
                  <c:v>874.32516426573898</c:v>
                </c:pt>
                <c:pt idx="101">
                  <c:v>880.06719862615603</c:v>
                </c:pt>
                <c:pt idx="102">
                  <c:v>885.74794650804097</c:v>
                </c:pt>
                <c:pt idx="103">
                  <c:v>891.36601610921502</c:v>
                </c:pt>
                <c:pt idx="104">
                  <c:v>896.92005439644504</c:v>
                </c:pt>
                <c:pt idx="105">
                  <c:v>902.40874703991096</c:v>
                </c:pt>
                <c:pt idx="106">
                  <c:v>907.83081827959904</c:v>
                </c:pt>
                <c:pt idx="107">
                  <c:v>913.18503072431099</c:v>
                </c:pt>
                <c:pt idx="108">
                  <c:v>918.47018508407803</c:v>
                </c:pt>
                <c:pt idx="109">
                  <c:v>923.68511983692201</c:v>
                </c:pt>
                <c:pt idx="110">
                  <c:v>928.82871083107295</c:v>
                </c:pt>
                <c:pt idx="111">
                  <c:v>933.89987082383198</c:v>
                </c:pt>
                <c:pt idx="112">
                  <c:v>938.89754895846397</c:v>
                </c:pt>
                <c:pt idx="113">
                  <c:v>943.82073018056997</c:v>
                </c:pt>
                <c:pt idx="114">
                  <c:v>948.66843459556196</c:v>
                </c:pt>
                <c:pt idx="115">
                  <c:v>953.43971676893204</c:v>
                </c:pt>
                <c:pt idx="116">
                  <c:v>958.13366497116704</c:v>
                </c:pt>
                <c:pt idx="117">
                  <c:v>962.74940036921896</c:v>
                </c:pt>
                <c:pt idx="118">
                  <c:v>967.28607616657496</c:v>
                </c:pt>
                <c:pt idx="119">
                  <c:v>971.74287669405101</c:v>
                </c:pt>
                <c:pt idx="120">
                  <c:v>976.11901645352395</c:v>
                </c:pt>
                <c:pt idx="121">
                  <c:v>980.41373911689095</c:v>
                </c:pt>
                <c:pt idx="122">
                  <c:v>984.62631648264698</c:v>
                </c:pt>
                <c:pt idx="123">
                  <c:v>988.75604739250502</c:v>
                </c:pt>
                <c:pt idx="124">
                  <c:v>992.80225661059103</c:v>
                </c:pt>
                <c:pt idx="125">
                  <c:v>996.76429366776904</c:v>
                </c:pt>
                <c:pt idx="126">
                  <c:v>1000.64153167372</c:v>
                </c:pt>
                <c:pt idx="127">
                  <c:v>1004.43336609946</c:v>
                </c:pt>
                <c:pt idx="128">
                  <c:v>1008.139213533</c:v>
                </c:pt>
                <c:pt idx="129">
                  <c:v>1011.7585104109201</c:v>
                </c:pt>
                <c:pt idx="130">
                  <c:v>1015.29071172864</c:v>
                </c:pt>
                <c:pt idx="131">
                  <c:v>1018.73528973216</c:v>
                </c:pt>
                <c:pt idx="132">
                  <c:v>1022.09173259421</c:v>
                </c:pt>
                <c:pt idx="133">
                  <c:v>1025.35954307763</c:v>
                </c:pt>
                <c:pt idx="134">
                  <c:v>1028.5382371887299</c:v>
                </c:pt>
                <c:pt idx="135">
                  <c:v>1031.6273428238301</c:v>
                </c:pt>
                <c:pt idx="136">
                  <c:v>1034.6263984115301</c:v>
                </c:pt>
                <c:pt idx="137">
                  <c:v>1037.5349515538701</c:v>
                </c:pt>
                <c:pt idx="138">
                  <c:v>1040.35255766925</c:v>
                </c:pt>
                <c:pt idx="139">
                  <c:v>1043.0787786399501</c:v>
                </c:pt>
                <c:pt idx="140">
                  <c:v>1045.71318146722</c:v>
                </c:pt>
                <c:pt idx="141">
                  <c:v>1048.25533693689</c:v>
                </c:pt>
                <c:pt idx="142">
                  <c:v>1050.7048182984299</c:v>
                </c:pt>
                <c:pt idx="143">
                  <c:v>1053.06119996029</c:v>
                </c:pt>
                <c:pt idx="144">
                  <c:v>1055.32405620452</c:v>
                </c:pt>
                <c:pt idx="145">
                  <c:v>1057.49295992357</c:v>
                </c:pt>
                <c:pt idx="146">
                  <c:v>1059.5674813821499</c:v>
                </c:pt>
                <c:pt idx="147">
                  <c:v>1061.5471870071301</c:v>
                </c:pt>
                <c:pt idx="148">
                  <c:v>1063.43163820825</c:v>
                </c:pt>
                <c:pt idx="149">
                  <c:v>1065.2203902327201</c:v>
                </c:pt>
                <c:pt idx="150">
                  <c:v>1066.9129910565</c:v>
                </c:pt>
                <c:pt idx="151">
                  <c:v>1068.50898031518</c:v>
                </c:pt>
                <c:pt idx="152">
                  <c:v>1070.0078882774201</c:v>
                </c:pt>
                <c:pt idx="153">
                  <c:v>1071.4092348638401</c:v>
                </c:pt>
                <c:pt idx="154">
                  <c:v>1072.7125287142201</c:v>
                </c:pt>
                <c:pt idx="155">
                  <c:v>1073.9172663060201</c:v>
                </c:pt>
                <c:pt idx="156">
                  <c:v>1075.0229311271401</c:v>
                </c:pt>
                <c:pt idx="157">
                  <c:v>1076.0289929057799</c:v>
                </c:pt>
                <c:pt idx="158">
                  <c:v>1076.93490690047</c:v>
                </c:pt>
                <c:pt idx="159">
                  <c:v>1077.7401132530799</c:v>
                </c:pt>
                <c:pt idx="160">
                  <c:v>1078.4440364079501</c:v>
                </c:pt>
                <c:pt idx="161">
                  <c:v>1079.0460845999801</c:v>
                </c:pt>
                <c:pt idx="162">
                  <c:v>1079.5456494147199</c:v>
                </c:pt>
                <c:pt idx="163">
                  <c:v>1079.9421054234599</c:v>
                </c:pt>
                <c:pt idx="164">
                  <c:v>1080.23480989636</c:v>
                </c:pt>
                <c:pt idx="165">
                  <c:v>1080.42310259652</c:v>
                </c:pt>
                <c:pt idx="166">
                  <c:v>1080.50630565812</c:v>
                </c:pt>
                <c:pt idx="167">
                  <c:v>1080.4837235515799</c:v>
                </c:pt>
                <c:pt idx="168">
                  <c:v>1080.3546431387799</c:v>
                </c:pt>
                <c:pt idx="169">
                  <c:v>1080.11833382126</c:v>
                </c:pt>
                <c:pt idx="170">
                  <c:v>1079.77404778446</c:v>
                </c:pt>
                <c:pt idx="171">
                  <c:v>1079.3210203409401</c:v>
                </c:pt>
                <c:pt idx="172">
                  <c:v>1078.7584703754701</c:v>
                </c:pt>
                <c:pt idx="173">
                  <c:v>1078.0856008948001</c:v>
                </c:pt>
                <c:pt idx="174">
                  <c:v>1077.30159968516</c:v>
                </c:pt>
                <c:pt idx="175">
                  <c:v>1076.40564007994</c:v>
                </c:pt>
                <c:pt idx="176">
                  <c:v>1075.3968818404701</c:v>
                </c:pt>
                <c:pt idx="177">
                  <c:v>1074.2744721524</c:v>
                </c:pt>
                <c:pt idx="178">
                  <c:v>1073.0375467400499</c:v>
                </c:pt>
                <c:pt idx="179">
                  <c:v>1071.6852311012899</c:v>
                </c:pt>
                <c:pt idx="180">
                  <c:v>1070.2166418649299</c:v>
                </c:pt>
                <c:pt idx="181">
                  <c:v>1068.6308882727401</c:v>
                </c:pt>
                <c:pt idx="182">
                  <c:v>1066.9270737879899</c:v>
                </c:pt>
                <c:pt idx="183">
                  <c:v>1065.1042978319299</c:v>
                </c:pt>
                <c:pt idx="184">
                  <c:v>1063.16165764988</c:v>
                </c:pt>
                <c:pt idx="185">
                  <c:v>1061.0982503077</c:v>
                </c:pt>
                <c:pt idx="186">
                  <c:v>1058.9131748197101</c:v>
                </c:pt>
                <c:pt idx="187">
                  <c:v>1056.60553440846</c:v>
                </c:pt>
                <c:pt idx="188">
                  <c:v>1054.17443889636</c:v>
                </c:pt>
                <c:pt idx="189">
                  <c:v>1051.6190072291299</c:v>
                </c:pt>
                <c:pt idx="190">
                  <c:v>1048.9383701302099</c:v>
                </c:pt>
                <c:pt idx="191">
                  <c:v>1046.1316728849899</c:v>
                </c:pt>
                <c:pt idx="192">
                  <c:v>1043.1980782533999</c:v>
                </c:pt>
                <c:pt idx="193">
                  <c:v>1040.1367695085</c:v>
                </c:pt>
                <c:pt idx="194">
                  <c:v>1036.9469535985299</c:v>
                </c:pt>
                <c:pt idx="195">
                  <c:v>1033.6278644290001</c:v>
                </c:pt>
                <c:pt idx="196">
                  <c:v>1030.1787662609499</c:v>
                </c:pt>
                <c:pt idx="197">
                  <c:v>1026.59895722086</c:v>
                </c:pt>
                <c:pt idx="198">
                  <c:v>1022.88777291684</c:v>
                </c:pt>
                <c:pt idx="199">
                  <c:v>1019.04459015514</c:v>
                </c:pt>
                <c:pt idx="200">
                  <c:v>1015.06883075036</c:v>
                </c:pt>
                <c:pt idx="201">
                  <c:v>1010.95996542168</c:v>
                </c:pt>
                <c:pt idx="202">
                  <c:v>1006.71751776698</c:v>
                </c:pt>
                <c:pt idx="203">
                  <c:v>1002.34106830568</c:v>
                </c:pt>
                <c:pt idx="204">
                  <c:v>997.83025858039298</c:v>
                </c:pt>
                <c:pt idx="205">
                  <c:v>993.18479530661295</c:v>
                </c:pt>
                <c:pt idx="206">
                  <c:v>988.40445455887595</c:v>
                </c:pt>
                <c:pt idx="207">
                  <c:v>983.48908598093305</c:v>
                </c:pt>
                <c:pt idx="208">
                  <c:v>978.43861700668003</c:v>
                </c:pt>
                <c:pt idx="209">
                  <c:v>973.25305707775203</c:v>
                </c:pt>
                <c:pt idx="210">
                  <c:v>967.93250184289104</c:v>
                </c:pt>
                <c:pt idx="211">
                  <c:v>962.47713732343595</c:v>
                </c:pt>
                <c:pt idx="212">
                  <c:v>956.88724402852597</c:v>
                </c:pt>
                <c:pt idx="213">
                  <c:v>951.16320100293206</c:v>
                </c:pt>
                <c:pt idx="214">
                  <c:v>945.30548978977299</c:v>
                </c:pt>
                <c:pt idx="215">
                  <c:v>939.31469828979095</c:v>
                </c:pt>
                <c:pt idx="216">
                  <c:v>933.19152449836497</c:v>
                </c:pt>
                <c:pt idx="217">
                  <c:v>926.93678010097005</c:v>
                </c:pt>
                <c:pt idx="218">
                  <c:v>920.55139390746604</c:v>
                </c:pt>
                <c:pt idx="219">
                  <c:v>914.036415105331</c:v>
                </c:pt>
                <c:pt idx="220">
                  <c:v>907.39301631180297</c:v>
                </c:pt>
                <c:pt idx="221">
                  <c:v>900.62249640485902</c:v>
                </c:pt>
                <c:pt idx="222">
                  <c:v>893.72628311302196</c:v>
                </c:pt>
                <c:pt idx="223">
                  <c:v>886.70593534421596</c:v>
                </c:pt>
                <c:pt idx="224">
                  <c:v>879.56314523419996</c:v>
                </c:pt>
                <c:pt idx="225">
                  <c:v>872.29973989560403</c:v>
                </c:pt>
                <c:pt idx="226">
                  <c:v>864.91768284920795</c:v>
                </c:pt>
                <c:pt idx="227">
                  <c:v>857.41907511985596</c:v>
                </c:pt>
                <c:pt idx="228">
                  <c:v>849.80615598033398</c:v>
                </c:pt>
                <c:pt idx="229">
                  <c:v>842.08130332757003</c:v>
                </c:pt>
                <c:pt idx="230">
                  <c:v>834.24703367677398</c:v>
                </c:pt>
                <c:pt idx="231">
                  <c:v>826.30600176043697</c:v>
                </c:pt>
                <c:pt idx="232">
                  <c:v>818.26099972067504</c:v>
                </c:pt>
                <c:pt idx="233">
                  <c:v>810.11495588498599</c:v>
                </c:pt>
                <c:pt idx="234">
                  <c:v>801.87093311732303</c:v>
                </c:pt>
                <c:pt idx="235">
                  <c:v>793.53212673822304</c:v>
                </c:pt>
                <c:pt idx="236">
                  <c:v>785.10186200980604</c:v>
                </c:pt>
                <c:pt idx="237">
                  <c:v>776.58359118352701</c:v>
                </c:pt>
                <c:pt idx="238">
                  <c:v>767.98089011078798</c:v>
                </c:pt>
                <c:pt idx="239">
                  <c:v>759.29745441880004</c:v>
                </c:pt>
                <c:pt idx="240">
                  <c:v>750.53709525641</c:v>
                </c:pt>
                <c:pt idx="241">
                  <c:v>741.70373461699398</c:v>
                </c:pt>
                <c:pt idx="242">
                  <c:v>732.80140024791206</c:v>
                </c:pt>
                <c:pt idx="243">
                  <c:v>723.83422015843905</c:v>
                </c:pt>
                <c:pt idx="244">
                  <c:v>714.80641674044796</c:v>
                </c:pt>
                <c:pt idx="245">
                  <c:v>705.72230051849795</c:v>
                </c:pt>
                <c:pt idx="246">
                  <c:v>696.58626354825503</c:v>
                </c:pt>
                <c:pt idx="247">
                  <c:v>687.40277248439497</c:v>
                </c:pt>
                <c:pt idx="248">
                  <c:v>678.176361341252</c:v>
                </c:pt>
                <c:pt idx="249">
                  <c:v>668.91162397146104</c:v>
                </c:pt>
                <c:pt idx="250">
                  <c:v>659.61320628970805</c:v>
                </c:pt>
                <c:pt idx="251">
                  <c:v>650.28579827041995</c:v>
                </c:pt>
                <c:pt idx="252">
                  <c:v>640.93412574969796</c:v>
                </c:pt>
                <c:pt idx="253">
                  <c:v>631.56294206319797</c:v>
                </c:pt>
                <c:pt idx="254">
                  <c:v>622.17701955276095</c:v>
                </c:pt>
                <c:pt idx="255">
                  <c:v>612.78114097550497</c:v>
                </c:pt>
                <c:pt idx="256">
                  <c:v>603.38009084982798</c:v>
                </c:pt>
                <c:pt idx="257">
                  <c:v>593.97864677319001</c:v>
                </c:pt>
                <c:pt idx="258">
                  <c:v>584.58157074678502</c:v>
                </c:pt>
                <c:pt idx="259">
                  <c:v>575.19360054220897</c:v>
                </c:pt>
                <c:pt idx="260">
                  <c:v>565.81944114496298</c:v>
                </c:pt>
                <c:pt idx="261">
                  <c:v>556.46375630913997</c:v>
                </c:pt>
                <c:pt idx="262">
                  <c:v>547.13116025692204</c:v>
                </c:pt>
                <c:pt idx="263">
                  <c:v>537.82620955556604</c:v>
                </c:pt>
                <c:pt idx="264">
                  <c:v>528.55339520337202</c:v>
                </c:pt>
                <c:pt idx="265">
                  <c:v>519.31713495479096</c:v>
                </c:pt>
                <c:pt idx="266">
                  <c:v>510.121765913209</c:v>
                </c:pt>
                <c:pt idx="267">
                  <c:v>500.971537418266</c:v>
                </c:pt>
                <c:pt idx="268">
                  <c:v>491.87060425261501</c:v>
                </c:pt>
                <c:pt idx="269">
                  <c:v>482.82302019102701</c:v>
                </c:pt>
                <c:pt idx="270">
                  <c:v>473.83273191254699</c:v>
                </c:pt>
                <c:pt idx="271">
                  <c:v>464.90357329417901</c:v>
                </c:pt>
                <c:pt idx="272">
                  <c:v>456.03926010222301</c:v>
                </c:pt>
                <c:pt idx="273">
                  <c:v>447.24338509495499</c:v>
                </c:pt>
                <c:pt idx="274">
                  <c:v>438.51941354796901</c:v>
                </c:pt>
                <c:pt idx="275">
                  <c:v>429.87067921096798</c:v>
                </c:pt>
                <c:pt idx="276">
                  <c:v>421.30038070239999</c:v>
                </c:pt>
                <c:pt idx="277">
                  <c:v>412.81157834588402</c:v>
                </c:pt>
                <c:pt idx="278">
                  <c:v>404.40719144999099</c:v>
                </c:pt>
                <c:pt idx="279">
                  <c:v>396.08999603062603</c:v>
                </c:pt>
                <c:pt idx="280">
                  <c:v>387.86262297301897</c:v>
                </c:pt>
                <c:pt idx="281">
                  <c:v>379.727556628196</c:v>
                </c:pt>
                <c:pt idx="282">
                  <c:v>371.68713383673702</c:v>
                </c:pt>
                <c:pt idx="283">
                  <c:v>363.74354337074402</c:v>
                </c:pt>
                <c:pt idx="284">
                  <c:v>355.89882578311898</c:v>
                </c:pt>
                <c:pt idx="285">
                  <c:v>348.15487365164398</c:v>
                </c:pt>
                <c:pt idx="286">
                  <c:v>340.51343220382603</c:v>
                </c:pt>
                <c:pt idx="287">
                  <c:v>332.976100307124</c:v>
                </c:pt>
                <c:pt idx="288">
                  <c:v>325.54433180800999</c:v>
                </c:pt>
                <c:pt idx="289">
                  <c:v>318.21943720224402</c:v>
                </c:pt>
                <c:pt idx="290">
                  <c:v>311.00258561788502</c:v>
                </c:pt>
                <c:pt idx="291">
                  <c:v>303.89480709185301</c:v>
                </c:pt>
                <c:pt idx="292">
                  <c:v>296.89699512025999</c:v>
                </c:pt>
                <c:pt idx="293">
                  <c:v>290.00990946232901</c:v>
                </c:pt>
                <c:pt idx="294">
                  <c:v>283.23417917746002</c:v>
                </c:pt>
                <c:pt idx="295">
                  <c:v>276.57030587483501</c:v>
                </c:pt>
                <c:pt idx="296">
                  <c:v>270.01866715498898</c:v>
                </c:pt>
                <c:pt idx="297">
                  <c:v>263.57952022287202</c:v>
                </c:pt>
                <c:pt idx="298">
                  <c:v>257.25300565218299</c:v>
                </c:pt>
                <c:pt idx="299">
                  <c:v>251.039151281079</c:v>
                </c:pt>
                <c:pt idx="300">
                  <c:v>244.937876219831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06-4798-9374-5AAAC8B17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131136"/>
        <c:axId val="243133056"/>
      </c:lineChart>
      <c:catAx>
        <c:axId val="243131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133056"/>
        <c:crosses val="autoZero"/>
        <c:auto val="1"/>
        <c:lblAlgn val="ctr"/>
        <c:lblOffset val="100"/>
        <c:noMultiLvlLbl val="0"/>
      </c:catAx>
      <c:valAx>
        <c:axId val="243133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131136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RES!$B$1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RES!$B$2:$B$302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143.84116869730499</c:v>
                </c:pt>
                <c:pt idx="2">
                  <c:v>144.359919329843</c:v>
                </c:pt>
                <c:pt idx="3">
                  <c:v>144.899686593909</c:v>
                </c:pt>
                <c:pt idx="4">
                  <c:v>145.46038976474401</c:v>
                </c:pt>
                <c:pt idx="5">
                  <c:v>146.04194876177499</c:v>
                </c:pt>
                <c:pt idx="6">
                  <c:v>146.64428415424999</c:v>
                </c:pt>
                <c:pt idx="7">
                  <c:v>147.267317166331</c:v>
                </c:pt>
                <c:pt idx="8">
                  <c:v>147.91096968164501</c:v>
                </c:pt>
                <c:pt idx="9">
                  <c:v>148.57516424729801</c:v>
                </c:pt>
                <c:pt idx="10">
                  <c:v>149.259824077346</c:v>
                </c:pt>
                <c:pt idx="11">
                  <c:v>149.964873055715</c:v>
                </c:pt>
                <c:pt idx="12">
                  <c:v>150.69023573857899</c:v>
                </c:pt>
                <c:pt idx="13">
                  <c:v>151.43583735619001</c:v>
                </c:pt>
                <c:pt idx="14">
                  <c:v>152.20160381415499</c:v>
                </c:pt>
                <c:pt idx="15">
                  <c:v>152.98746169416199</c:v>
                </c:pt>
                <c:pt idx="16">
                  <c:v>153.793338254166</c:v>
                </c:pt>
                <c:pt idx="17">
                  <c:v>154.61916142800601</c:v>
                </c:pt>
                <c:pt idx="18">
                  <c:v>155.46485982448399</c:v>
                </c:pt>
                <c:pt idx="19">
                  <c:v>156.33036272588899</c:v>
                </c:pt>
                <c:pt idx="20">
                  <c:v>157.21560008596299</c:v>
                </c:pt>
                <c:pt idx="21">
                  <c:v>158.12050252732601</c:v>
                </c:pt>
                <c:pt idx="22">
                  <c:v>159.04500133834301</c:v>
                </c:pt>
                <c:pt idx="23">
                  <c:v>159.98902846944199</c:v>
                </c:pt>
                <c:pt idx="24">
                  <c:v>160.95251652888601</c:v>
                </c:pt>
                <c:pt idx="25">
                  <c:v>161.93539877799799</c:v>
                </c:pt>
                <c:pt idx="26">
                  <c:v>162.937609125834</c:v>
                </c:pt>
                <c:pt idx="27">
                  <c:v>163.95908212332199</c:v>
                </c:pt>
                <c:pt idx="28">
                  <c:v>164.999752956848</c:v>
                </c:pt>
                <c:pt idx="29">
                  <c:v>166.05955744130901</c:v>
                </c:pt>
                <c:pt idx="30">
                  <c:v>167.13843201262699</c:v>
                </c:pt>
                <c:pt idx="31">
                  <c:v>168.23631371972999</c:v>
                </c:pt>
                <c:pt idx="32">
                  <c:v>169.35314021599399</c:v>
                </c:pt>
                <c:pt idx="33">
                  <c:v>170.48884975016699</c:v>
                </c:pt>
                <c:pt idx="34">
                  <c:v>171.64338115675699</c:v>
                </c:pt>
                <c:pt idx="35">
                  <c:v>172.81667384590699</c:v>
                </c:pt>
                <c:pt idx="36">
                  <c:v>174.00866779274699</c:v>
                </c:pt>
                <c:pt idx="37">
                  <c:v>175.219303526234</c:v>
                </c:pt>
                <c:pt idx="38">
                  <c:v>176.44852211748</c:v>
                </c:pt>
                <c:pt idx="39">
                  <c:v>177.69626516758399</c:v>
                </c:pt>
                <c:pt idx="40">
                  <c:v>178.96247479494801</c:v>
                </c:pt>
                <c:pt idx="41">
                  <c:v>180.24709362211701</c:v>
                </c:pt>
                <c:pt idx="42">
                  <c:v>181.55006476211</c:v>
                </c:pt>
                <c:pt idx="43">
                  <c:v>182.871331804286</c:v>
                </c:pt>
                <c:pt idx="44">
                  <c:v>184.210838799714</c:v>
                </c:pt>
                <c:pt idx="45">
                  <c:v>185.56853024608401</c:v>
                </c:pt>
                <c:pt idx="46">
                  <c:v>186.94435107214201</c:v>
                </c:pt>
                <c:pt idx="47">
                  <c:v>188.338246621672</c:v>
                </c:pt>
                <c:pt idx="48">
                  <c:v>189.750162637024</c:v>
                </c:pt>
                <c:pt idx="49">
                  <c:v>191.18004524218699</c:v>
                </c:pt>
                <c:pt idx="50">
                  <c:v>192.62784092543799</c:v>
                </c:pt>
                <c:pt idx="51">
                  <c:v>194.093496521547</c:v>
                </c:pt>
                <c:pt idx="52">
                  <c:v>195.576959193563</c:v>
                </c:pt>
                <c:pt idx="53">
                  <c:v>197.07817641418399</c:v>
                </c:pt>
                <c:pt idx="54">
                  <c:v>198.597095946715</c:v>
                </c:pt>
                <c:pt idx="55">
                  <c:v>200.13366582563401</c:v>
                </c:pt>
                <c:pt idx="56">
                  <c:v>201.68783433675799</c:v>
                </c:pt>
                <c:pt idx="57">
                  <c:v>203.259549997032</c:v>
                </c:pt>
                <c:pt idx="58">
                  <c:v>204.84876153394001</c:v>
                </c:pt>
                <c:pt idx="59">
                  <c:v>206.45541786455999</c:v>
                </c:pt>
                <c:pt idx="60">
                  <c:v>208.079468074251</c:v>
                </c:pt>
                <c:pt idx="61">
                  <c:v>209.720861395009</c:v>
                </c:pt>
                <c:pt idx="62">
                  <c:v>211.37954718347501</c:v>
                </c:pt>
                <c:pt idx="63">
                  <c:v>213.055474898624</c:v>
                </c:pt>
                <c:pt idx="64">
                  <c:v>214.74859407914201</c:v>
                </c:pt>
                <c:pt idx="65">
                  <c:v>216.458854320488</c:v>
                </c:pt>
                <c:pt idx="66">
                  <c:v>218.18620525167299</c:v>
                </c:pt>
                <c:pt idx="67">
                  <c:v>219.93059651174701</c:v>
                </c:pt>
                <c:pt idx="68">
                  <c:v>221.691977726018</c:v>
                </c:pt>
                <c:pt idx="69">
                  <c:v>223.47029848201501</c:v>
                </c:pt>
                <c:pt idx="70">
                  <c:v>225.26550830519</c:v>
                </c:pt>
                <c:pt idx="71">
                  <c:v>227.077556634389</c:v>
                </c:pt>
                <c:pt idx="72">
                  <c:v>228.90639279710399</c:v>
                </c:pt>
                <c:pt idx="73">
                  <c:v>230.751965984495</c:v>
                </c:pt>
                <c:pt idx="74">
                  <c:v>232.61422522622399</c:v>
                </c:pt>
                <c:pt idx="75">
                  <c:v>234.493119365095</c:v>
                </c:pt>
                <c:pt idx="76">
                  <c:v>236.38859703151701</c:v>
                </c:pt>
                <c:pt idx="77">
                  <c:v>238.30060661779899</c:v>
                </c:pt>
                <c:pt idx="78">
                  <c:v>240.229096252304</c:v>
                </c:pt>
                <c:pt idx="79">
                  <c:v>242.174013773458</c:v>
                </c:pt>
                <c:pt idx="80">
                  <c:v>244.135306703629</c:v>
                </c:pt>
                <c:pt idx="81">
                  <c:v>246.112922222907</c:v>
                </c:pt>
                <c:pt idx="82">
                  <c:v>248.106807142777</c:v>
                </c:pt>
                <c:pt idx="83">
                  <c:v>250.11690787970599</c:v>
                </c:pt>
                <c:pt idx="84">
                  <c:v>252.14317042867</c:v>
                </c:pt>
                <c:pt idx="85">
                  <c:v>254.18554033660999</c:v>
                </c:pt>
                <c:pt idx="86">
                  <c:v>256.24396267585502</c:v>
                </c:pt>
                <c:pt idx="87">
                  <c:v>258.318382017516</c:v>
                </c:pt>
                <c:pt idx="88">
                  <c:v>260.40874240485601</c:v>
                </c:pt>
                <c:pt idx="89">
                  <c:v>262.51498732667397</c:v>
                </c:pt>
                <c:pt idx="90">
                  <c:v>264.637059690689</c:v>
                </c:pt>
                <c:pt idx="91">
                  <c:v>266.77490179696599</c:v>
                </c:pt>
                <c:pt idx="92">
                  <c:v>268.92845531137601</c:v>
                </c:pt>
                <c:pt idx="93">
                  <c:v>271.09766123911402</c:v>
                </c:pt>
                <c:pt idx="94">
                  <c:v>273.28245989829901</c:v>
                </c:pt>
                <c:pt idx="95">
                  <c:v>275.48279089365201</c:v>
                </c:pt>
                <c:pt idx="96">
                  <c:v>277.69859309028197</c:v>
                </c:pt>
                <c:pt idx="97">
                  <c:v>279.929804587587</c:v>
                </c:pt>
                <c:pt idx="98">
                  <c:v>282.17636269328898</c:v>
                </c:pt>
                <c:pt idx="99">
                  <c:v>284.43820389761697</c:v>
                </c:pt>
                <c:pt idx="100">
                  <c:v>286.71526384765002</c:v>
                </c:pt>
                <c:pt idx="101">
                  <c:v>289.007477321843</c:v>
                </c:pt>
                <c:pt idx="102">
                  <c:v>291.31477820473901</c:v>
                </c:pt>
                <c:pt idx="103">
                  <c:v>293.63709946189698</c:v>
                </c:pt>
                <c:pt idx="104">
                  <c:v>295.97437311503597</c:v>
                </c:pt>
                <c:pt idx="105">
                  <c:v>298.32653021742198</c:v>
                </c:pt>
                <c:pt idx="106">
                  <c:v>300.69350082950399</c:v>
                </c:pt>
                <c:pt idx="107">
                  <c:v>303.07521399482698</c:v>
                </c:pt>
                <c:pt idx="108">
                  <c:v>305.47159771621699</c:v>
                </c:pt>
                <c:pt idx="109">
                  <c:v>307.882578932272</c:v>
                </c:pt>
                <c:pt idx="110">
                  <c:v>310.30808349416799</c:v>
                </c:pt>
                <c:pt idx="111">
                  <c:v>312.74803614278602</c:v>
                </c:pt>
                <c:pt idx="112">
                  <c:v>315.20236048618801</c:v>
                </c:pt>
                <c:pt idx="113">
                  <c:v>317.67097897744901</c:v>
                </c:pt>
                <c:pt idx="114">
                  <c:v>320.15381289286302</c:v>
                </c:pt>
                <c:pt idx="115">
                  <c:v>322.65078231053297</c:v>
                </c:pt>
                <c:pt idx="116">
                  <c:v>325.16180608936702</c:v>
                </c:pt>
                <c:pt idx="117">
                  <c:v>327.68680184848398</c:v>
                </c:pt>
                <c:pt idx="118">
                  <c:v>330.225685947057</c:v>
                </c:pt>
                <c:pt idx="119">
                  <c:v>332.77837346459398</c:v>
                </c:pt>
                <c:pt idx="120">
                  <c:v>335.34477818168</c:v>
                </c:pt>
                <c:pt idx="121">
                  <c:v>337.92481256119498</c:v>
                </c:pt>
                <c:pt idx="122">
                  <c:v>340.518387730006</c:v>
                </c:pt>
                <c:pt idx="123">
                  <c:v>343.12541346116899</c:v>
                </c:pt>
                <c:pt idx="124">
                  <c:v>345.74579815663998</c:v>
                </c:pt>
                <c:pt idx="125">
                  <c:v>348.37944883050898</c:v>
                </c:pt>
                <c:pt idx="126">
                  <c:v>351.02627109277199</c:v>
                </c:pt>
                <c:pt idx="127">
                  <c:v>353.68616913365798</c:v>
                </c:pt>
                <c:pt idx="128">
                  <c:v>356.35904570851397</c:v>
                </c:pt>
                <c:pt idx="129">
                  <c:v>359.044802123267</c:v>
                </c:pt>
                <c:pt idx="130">
                  <c:v>361.74333822047601</c:v>
                </c:pt>
                <c:pt idx="131">
                  <c:v>364.454552365979</c:v>
                </c:pt>
                <c:pt idx="132">
                  <c:v>367.17834143615102</c:v>
                </c:pt>
                <c:pt idx="133">
                  <c:v>369.91460080578599</c:v>
                </c:pt>
                <c:pt idx="134">
                  <c:v>372.66322433660702</c:v>
                </c:pt>
                <c:pt idx="135">
                  <c:v>375.42410436642302</c:v>
                </c:pt>
                <c:pt idx="136">
                  <c:v>378.19713169893902</c:v>
                </c:pt>
                <c:pt idx="137">
                  <c:v>380.98219559422301</c:v>
                </c:pt>
                <c:pt idx="138">
                  <c:v>383.779183759852</c:v>
                </c:pt>
                <c:pt idx="139">
                  <c:v>386.58798234274002</c:v>
                </c:pt>
                <c:pt idx="140">
                  <c:v>389.40847592165198</c:v>
                </c:pt>
                <c:pt idx="141">
                  <c:v>392.24054750042097</c:v>
                </c:pt>
                <c:pt idx="142">
                  <c:v>395.08407850187399</c:v>
                </c:pt>
                <c:pt idx="143">
                  <c:v>397.93894876246799</c:v>
                </c:pt>
                <c:pt idx="144">
                  <c:v>400.80503652765702</c:v>
                </c:pt>
                <c:pt idx="145">
                  <c:v>403.68221844798001</c:v>
                </c:pt>
                <c:pt idx="146">
                  <c:v>406.570369575896</c:v>
                </c:pt>
                <c:pt idx="147">
                  <c:v>409.46936336335301</c:v>
                </c:pt>
                <c:pt idx="148">
                  <c:v>412.37907166011303</c:v>
                </c:pt>
                <c:pt idx="149">
                  <c:v>415.29936471282599</c:v>
                </c:pt>
                <c:pt idx="150">
                  <c:v>418.230111164871</c:v>
                </c:pt>
                <c:pt idx="151">
                  <c:v>421.17117805695102</c:v>
                </c:pt>
                <c:pt idx="152">
                  <c:v>424.12243082846697</c:v>
                </c:pt>
                <c:pt idx="153">
                  <c:v>427.08373331965799</c:v>
                </c:pt>
                <c:pt idx="154">
                  <c:v>430.05494777451901</c:v>
                </c:pt>
                <c:pt idx="155">
                  <c:v>433.03593484449402</c:v>
                </c:pt>
                <c:pt idx="156">
                  <c:v>436.026553592955</c:v>
                </c:pt>
                <c:pt idx="157">
                  <c:v>439.02666150046002</c:v>
                </c:pt>
                <c:pt idx="158">
                  <c:v>442.03611447079697</c:v>
                </c:pt>
                <c:pt idx="159">
                  <c:v>445.05476683781001</c:v>
                </c:pt>
                <c:pt idx="160">
                  <c:v>448.08247137301402</c:v>
                </c:pt>
                <c:pt idx="161">
                  <c:v>451.11907929399399</c:v>
                </c:pt>
                <c:pt idx="162">
                  <c:v>454.16444027358898</c:v>
                </c:pt>
                <c:pt idx="163">
                  <c:v>457.21840244985702</c:v>
                </c:pt>
                <c:pt idx="164">
                  <c:v>460.28081243683101</c:v>
                </c:pt>
                <c:pt idx="165">
                  <c:v>463.351515336045</c:v>
                </c:pt>
                <c:pt idx="166">
                  <c:v>466.43035474884402</c:v>
                </c:pt>
                <c:pt idx="167">
                  <c:v>469.51717278946398</c:v>
                </c:pt>
                <c:pt idx="168">
                  <c:v>472.61181009889401</c:v>
                </c:pt>
                <c:pt idx="169">
                  <c:v>475.714105859489</c:v>
                </c:pt>
                <c:pt idx="170">
                  <c:v>478.82389781035999</c:v>
                </c:pt>
                <c:pt idx="171">
                  <c:v>481.94102226351401</c:v>
                </c:pt>
                <c:pt idx="172">
                  <c:v>485.06531412074798</c:v>
                </c:pt>
                <c:pt idx="173">
                  <c:v>488.19660689128602</c:v>
                </c:pt>
                <c:pt idx="174">
                  <c:v>491.33473271016402</c:v>
                </c:pt>
                <c:pt idx="175">
                  <c:v>494.47952235733402</c:v>
                </c:pt>
                <c:pt idx="176">
                  <c:v>497.630805277506</c:v>
                </c:pt>
                <c:pt idx="177">
                  <c:v>500.78840960069402</c:v>
                </c:pt>
                <c:pt idx="178">
                  <c:v>503.95216216347899</c:v>
                </c:pt>
                <c:pt idx="179">
                  <c:v>507.121888530967</c:v>
                </c:pt>
                <c:pt idx="180">
                  <c:v>510.29741301943699</c:v>
                </c:pt>
                <c:pt idx="181">
                  <c:v>513.47855871966397</c:v>
                </c:pt>
                <c:pt idx="182">
                  <c:v>516.665147520917</c:v>
                </c:pt>
                <c:pt idx="183">
                  <c:v>519.85700013560802</c:v>
                </c:pt>
                <c:pt idx="184">
                  <c:v>523.05393612459102</c:v>
                </c:pt>
                <c:pt idx="185">
                  <c:v>526.25577392309003</c:v>
                </c:pt>
                <c:pt idx="186">
                  <c:v>529.46233086725795</c:v>
                </c:pt>
                <c:pt idx="187">
                  <c:v>532.67342322132697</c:v>
                </c:pt>
                <c:pt idx="188">
                  <c:v>535.88886620537198</c:v>
                </c:pt>
                <c:pt idx="189">
                  <c:v>539.10847402364004</c:v>
                </c:pt>
                <c:pt idx="190">
                  <c:v>542.33205989345902</c:v>
                </c:pt>
                <c:pt idx="191">
                  <c:v>545.55943607468805</c:v>
                </c:pt>
                <c:pt idx="192">
                  <c:v>548.79041389970905</c:v>
                </c:pt>
                <c:pt idx="193">
                  <c:v>552.02480380394002</c:v>
                </c:pt>
                <c:pt idx="194">
                  <c:v>555.26241535685801</c:v>
                </c:pt>
                <c:pt idx="195">
                  <c:v>558.50305729349896</c:v>
                </c:pt>
                <c:pt idx="196">
                  <c:v>561.74653754644203</c:v>
                </c:pt>
                <c:pt idx="197">
                  <c:v>564.99266327824398</c:v>
                </c:pt>
                <c:pt idx="198">
                  <c:v>568.24124091431702</c:v>
                </c:pt>
                <c:pt idx="199">
                  <c:v>571.49207617621505</c:v>
                </c:pt>
                <c:pt idx="200">
                  <c:v>574.74497411533503</c:v>
                </c:pt>
                <c:pt idx="201">
                  <c:v>577.99973914699694</c:v>
                </c:pt>
                <c:pt idx="202">
                  <c:v>581.25617508489199</c:v>
                </c:pt>
                <c:pt idx="203">
                  <c:v>584.51408517586697</c:v>
                </c:pt>
                <c:pt idx="204">
                  <c:v>587.77327213505305</c:v>
                </c:pt>
                <c:pt idx="205">
                  <c:v>591.03353818128596</c:v>
                </c:pt>
                <c:pt idx="206">
                  <c:v>594.294685072824</c:v>
                </c:pt>
                <c:pt idx="207">
                  <c:v>597.55651414333101</c:v>
                </c:pt>
                <c:pt idx="208">
                  <c:v>600.81882633810505</c:v>
                </c:pt>
                <c:pt idx="209">
                  <c:v>604.08142225054098</c:v>
                </c:pt>
                <c:pt idx="210">
                  <c:v>607.34410215879302</c:v>
                </c:pt>
                <c:pt idx="211">
                  <c:v>610.60666606262305</c:v>
                </c:pt>
                <c:pt idx="212">
                  <c:v>613.86891372042601</c:v>
                </c:pt>
                <c:pt idx="213">
                  <c:v>617.13064468638197</c:v>
                </c:pt>
                <c:pt idx="214">
                  <c:v>620.39165834774701</c:v>
                </c:pt>
                <c:pt idx="215">
                  <c:v>623.65175396223401</c:v>
                </c:pt>
                <c:pt idx="216">
                  <c:v>626.910730695486</c:v>
                </c:pt>
                <c:pt idx="217">
                  <c:v>630.16838765859404</c:v>
                </c:pt>
                <c:pt idx="218">
                  <c:v>633.42452394566806</c:v>
                </c:pt>
                <c:pt idx="219">
                  <c:v>636.67893867141197</c:v>
                </c:pt>
                <c:pt idx="220">
                  <c:v>639.93143100870304</c:v>
                </c:pt>
                <c:pt idx="221">
                  <c:v>643.18180022613205</c:v>
                </c:pt>
                <c:pt idx="222">
                  <c:v>646.42984572550904</c:v>
                </c:pt>
                <c:pt idx="223">
                  <c:v>649.67536707929196</c:v>
                </c:pt>
                <c:pt idx="224">
                  <c:v>652.91816406792202</c:v>
                </c:pt>
                <c:pt idx="225">
                  <c:v>656.15803671705203</c:v>
                </c:pt>
                <c:pt idx="226">
                  <c:v>659.39478533463296</c:v>
                </c:pt>
                <c:pt idx="227">
                  <c:v>662.62821054785695</c:v>
                </c:pt>
                <c:pt idx="228">
                  <c:v>665.85811333991205</c:v>
                </c:pt>
                <c:pt idx="229">
                  <c:v>669.08429508654399</c:v>
                </c:pt>
                <c:pt idx="230">
                  <c:v>672.30655759240597</c:v>
                </c:pt>
                <c:pt idx="231">
                  <c:v>675.524703127159</c:v>
                </c:pt>
                <c:pt idx="232">
                  <c:v>678.73853446131795</c:v>
                </c:pt>
                <c:pt idx="233">
                  <c:v>681.94785490182403</c:v>
                </c:pt>
                <c:pt idx="234">
                  <c:v>685.15246832730099</c:v>
                </c:pt>
                <c:pt idx="235">
                  <c:v>688.35217922301399</c:v>
                </c:pt>
                <c:pt idx="236">
                  <c:v>691.54679271546797</c:v>
                </c:pt>
                <c:pt idx="237">
                  <c:v>694.73611460666098</c:v>
                </c:pt>
                <c:pt idx="238">
                  <c:v>697.91995140795598</c:v>
                </c:pt>
                <c:pt idx="239">
                  <c:v>701.09811037355405</c:v>
                </c:pt>
                <c:pt idx="240">
                  <c:v>704.27039953355404</c:v>
                </c:pt>
                <c:pt idx="241">
                  <c:v>707.43662772658001</c:v>
                </c:pt>
                <c:pt idx="242">
                  <c:v>710.59660463195303</c:v>
                </c:pt>
                <c:pt idx="243">
                  <c:v>713.75014080139999</c:v>
                </c:pt>
                <c:pt idx="244">
                  <c:v>716.89704769027196</c:v>
                </c:pt>
                <c:pt idx="245">
                  <c:v>720.03713768826105</c:v>
                </c:pt>
                <c:pt idx="246">
                  <c:v>723.17022414959604</c:v>
                </c:pt>
                <c:pt idx="247">
                  <c:v>726.29612142270605</c:v>
                </c:pt>
                <c:pt idx="248">
                  <c:v>729.41464487933001</c:v>
                </c:pt>
                <c:pt idx="249">
                  <c:v>732.52561094305702</c:v>
                </c:pt>
                <c:pt idx="250">
                  <c:v>735.62883711728898</c:v>
                </c:pt>
                <c:pt idx="251">
                  <c:v>738.72414201261097</c:v>
                </c:pt>
                <c:pt idx="252">
                  <c:v>741.81134537353796</c:v>
                </c:pt>
                <c:pt idx="253">
                  <c:v>744.890268104651</c:v>
                </c:pt>
                <c:pt idx="254">
                  <c:v>747.96073229608999</c:v>
                </c:pt>
                <c:pt idx="255">
                  <c:v>751.02256124840096</c:v>
                </c:pt>
                <c:pt idx="256">
                  <c:v>754.07557949671195</c:v>
                </c:pt>
                <c:pt idx="257">
                  <c:v>757.11961283424796</c:v>
                </c:pt>
                <c:pt idx="258">
                  <c:v>760.15448833515302</c:v>
                </c:pt>
                <c:pt idx="259">
                  <c:v>763.180034376614</c:v>
                </c:pt>
                <c:pt idx="260">
                  <c:v>766.196080660289</c:v>
                </c:pt>
                <c:pt idx="261">
                  <c:v>769.20245823300502</c:v>
                </c:pt>
                <c:pt idx="262">
                  <c:v>772.19899950674403</c:v>
                </c:pt>
                <c:pt idx="263">
                  <c:v>775.18553827788605</c:v>
                </c:pt>
                <c:pt idx="264">
                  <c:v>778.16190974570804</c:v>
                </c:pt>
                <c:pt idx="265">
                  <c:v>781.12795053014895</c:v>
                </c:pt>
                <c:pt idx="266">
                  <c:v>784.08349868878997</c:v>
                </c:pt>
                <c:pt idx="267">
                  <c:v>787.02839373309496</c:v>
                </c:pt>
                <c:pt idx="268">
                  <c:v>789.96247664386703</c:v>
                </c:pt>
                <c:pt idx="269">
                  <c:v>792.88558988592604</c:v>
                </c:pt>
                <c:pt idx="270">
                  <c:v>795.79757742202298</c:v>
                </c:pt>
                <c:pt idx="271">
                  <c:v>798.69828472593997</c:v>
                </c:pt>
                <c:pt idx="272">
                  <c:v>801.58755879482101</c:v>
                </c:pt>
                <c:pt idx="273">
                  <c:v>804.46524816070098</c:v>
                </c:pt>
                <c:pt idx="274">
                  <c:v>807.331202901236</c:v>
                </c:pt>
                <c:pt idx="275">
                  <c:v>810.18527464963097</c:v>
                </c:pt>
                <c:pt idx="276">
                  <c:v>813.02731660377401</c:v>
                </c:pt>
                <c:pt idx="277">
                  <c:v>815.85718353455104</c:v>
                </c:pt>
                <c:pt idx="278">
                  <c:v>818.67473179336901</c:v>
                </c:pt>
                <c:pt idx="279">
                  <c:v>821.47981931886704</c:v>
                </c:pt>
                <c:pt idx="280">
                  <c:v>824.27230564281899</c:v>
                </c:pt>
                <c:pt idx="281">
                  <c:v>827.05205189523201</c:v>
                </c:pt>
                <c:pt idx="282">
                  <c:v>829.81892080864304</c:v>
                </c:pt>
                <c:pt idx="283">
                  <c:v>832.57277672159501</c:v>
                </c:pt>
                <c:pt idx="284">
                  <c:v>835.31348558133902</c:v>
                </c:pt>
                <c:pt idx="285">
                  <c:v>838.04091494570696</c:v>
                </c:pt>
                <c:pt idx="286">
                  <c:v>840.75493398420303</c:v>
                </c:pt>
                <c:pt idx="287">
                  <c:v>843.45541347829499</c:v>
                </c:pt>
                <c:pt idx="288">
                  <c:v>846.14222582091702</c:v>
                </c:pt>
                <c:pt idx="289">
                  <c:v>848.81524501517799</c:v>
                </c:pt>
                <c:pt idx="290">
                  <c:v>851.47434667229504</c:v>
                </c:pt>
                <c:pt idx="291">
                  <c:v>854.119408008748</c:v>
                </c:pt>
                <c:pt idx="292">
                  <c:v>856.75030784265095</c:v>
                </c:pt>
                <c:pt idx="293">
                  <c:v>859.36692658937</c:v>
                </c:pt>
                <c:pt idx="294">
                  <c:v>861.969146256371</c:v>
                </c:pt>
                <c:pt idx="295">
                  <c:v>864.55685043731296</c:v>
                </c:pt>
                <c:pt idx="296">
                  <c:v>867.12992430539498</c:v>
                </c:pt>
                <c:pt idx="297">
                  <c:v>869.68825460596304</c:v>
                </c:pt>
                <c:pt idx="298">
                  <c:v>872.23172964837897</c:v>
                </c:pt>
                <c:pt idx="299">
                  <c:v>874.76023929716803</c:v>
                </c:pt>
                <c:pt idx="300">
                  <c:v>877.27367496244597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A7-4ADC-A02D-D3274E1B139D}"/>
            </c:ext>
          </c:extLst>
        </c:ser>
        <c:ser>
          <c:idx val="3"/>
          <c:order val="1"/>
          <c:tx>
            <c:strRef>
              <c:f>RES!$E$1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RES!$E$2:$E$302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144.340549060336</c:v>
                </c:pt>
                <c:pt idx="2">
                  <c:v>145.38372788119199</c:v>
                </c:pt>
                <c:pt idx="3">
                  <c:v>146.47373138841101</c:v>
                </c:pt>
                <c:pt idx="4">
                  <c:v>147.61123689248001</c:v>
                </c:pt>
                <c:pt idx="5">
                  <c:v>148.79691982781799</c:v>
                </c:pt>
                <c:pt idx="6">
                  <c:v>150.03145342278401</c:v>
                </c:pt>
                <c:pt idx="7">
                  <c:v>151.315508359342</c:v>
                </c:pt>
                <c:pt idx="8">
                  <c:v>152.64975242220299</c:v>
                </c:pt>
                <c:pt idx="9">
                  <c:v>154.034850137288</c:v>
                </c:pt>
                <c:pt idx="10">
                  <c:v>155.47146239936299</c:v>
                </c:pt>
                <c:pt idx="11">
                  <c:v>156.96024608870599</c:v>
                </c:pt>
                <c:pt idx="12">
                  <c:v>158.50185367667601</c:v>
                </c:pt>
                <c:pt idx="13">
                  <c:v>160.096932820067</c:v>
                </c:pt>
                <c:pt idx="14">
                  <c:v>161.74612594414299</c:v>
                </c:pt>
                <c:pt idx="15">
                  <c:v>163.45006981425701</c:v>
                </c:pt>
                <c:pt idx="16">
                  <c:v>165.20939509598199</c:v>
                </c:pt>
                <c:pt idx="17">
                  <c:v>167.024725903698</c:v>
                </c:pt>
                <c:pt idx="18">
                  <c:v>168.89667933758099</c:v>
                </c:pt>
                <c:pt idx="19">
                  <c:v>170.82586500897099</c:v>
                </c:pt>
                <c:pt idx="20">
                  <c:v>172.81288455412599</c:v>
                </c:pt>
                <c:pt idx="21">
                  <c:v>174.85833113635599</c:v>
                </c:pt>
                <c:pt idx="22">
                  <c:v>176.962788936594</c:v>
                </c:pt>
                <c:pt idx="23">
                  <c:v>179.126832632451</c:v>
                </c:pt>
                <c:pt idx="24">
                  <c:v>181.35102686584301</c:v>
                </c:pt>
                <c:pt idx="25">
                  <c:v>183.63592569930699</c:v>
                </c:pt>
                <c:pt idx="26">
                  <c:v>185.98207206113301</c:v>
                </c:pt>
                <c:pt idx="27">
                  <c:v>188.389997179489</c:v>
                </c:pt>
                <c:pt idx="28">
                  <c:v>190.86022000572299</c:v>
                </c:pt>
                <c:pt idx="29">
                  <c:v>193.39324662707699</c:v>
                </c:pt>
                <c:pt idx="30">
                  <c:v>195.98956966907599</c:v>
                </c:pt>
                <c:pt idx="31">
                  <c:v>198.64966768786499</c:v>
                </c:pt>
                <c:pt idx="32">
                  <c:v>201.37400455284299</c:v>
                </c:pt>
                <c:pt idx="33">
                  <c:v>204.163028819939</c:v>
                </c:pt>
                <c:pt idx="34">
                  <c:v>207.01717309594301</c:v>
                </c:pt>
                <c:pt idx="35">
                  <c:v>209.936853394314</c:v>
                </c:pt>
                <c:pt idx="36">
                  <c:v>212.92246848295099</c:v>
                </c:pt>
                <c:pt idx="37">
                  <c:v>215.97439922444599</c:v>
                </c:pt>
                <c:pt idx="38">
                  <c:v>219.093007909356</c:v>
                </c:pt>
                <c:pt idx="39">
                  <c:v>222.278637583115</c:v>
                </c:pt>
                <c:pt idx="40">
                  <c:v>225.53161136721201</c:v>
                </c:pt>
                <c:pt idx="41">
                  <c:v>228.85223177531699</c:v>
                </c:pt>
                <c:pt idx="42">
                  <c:v>232.240780025086</c:v>
                </c:pt>
                <c:pt idx="43">
                  <c:v>235.697515346416</c:v>
                </c:pt>
                <c:pt idx="44">
                  <c:v>239.222674286955</c:v>
                </c:pt>
                <c:pt idx="45">
                  <c:v>242.816470015731</c:v>
                </c:pt>
                <c:pt idx="46">
                  <c:v>246.47909162580299</c:v>
                </c:pt>
                <c:pt idx="47">
                  <c:v>250.21070343687001</c:v>
                </c:pt>
                <c:pt idx="48">
                  <c:v>254.01144429884201</c:v>
                </c:pt>
                <c:pt idx="49">
                  <c:v>257.88142689739402</c:v>
                </c:pt>
                <c:pt idx="50">
                  <c:v>261.82073706258501</c:v>
                </c:pt>
                <c:pt idx="51">
                  <c:v>265.82943308165198</c:v>
                </c:pt>
                <c:pt idx="52">
                  <c:v>269.90754501715401</c:v>
                </c:pt>
                <c:pt idx="53">
                  <c:v>274.05507403164199</c:v>
                </c:pt>
                <c:pt idx="54">
                  <c:v>278.271991720112</c:v>
                </c:pt>
                <c:pt idx="55">
                  <c:v>282.55823945150502</c:v>
                </c:pt>
                <c:pt idx="56">
                  <c:v>286.91372772056502</c:v>
                </c:pt>
                <c:pt idx="57">
                  <c:v>291.33833551140202</c:v>
                </c:pt>
                <c:pt idx="58">
                  <c:v>295.83190967413202</c:v>
                </c:pt>
                <c:pt idx="59">
                  <c:v>300.39426431599901</c:v>
                </c:pt>
                <c:pt idx="60">
                  <c:v>305.02518020840699</c:v>
                </c:pt>
                <c:pt idx="61">
                  <c:v>309.72440421132001</c:v>
                </c:pt>
                <c:pt idx="62">
                  <c:v>314.491648716501</c:v>
                </c:pt>
                <c:pt idx="63">
                  <c:v>319.32659111109001</c:v>
                </c:pt>
                <c:pt idx="64">
                  <c:v>324.22887326301799</c:v>
                </c:pt>
                <c:pt idx="65">
                  <c:v>329.19810102978198</c:v>
                </c:pt>
                <c:pt idx="66">
                  <c:v>334.23384379210802</c:v>
                </c:pt>
                <c:pt idx="67">
                  <c:v>339.33563401401699</c:v>
                </c:pt>
                <c:pt idx="68">
                  <c:v>344.50296683084503</c:v>
                </c:pt>
                <c:pt idx="69">
                  <c:v>349.735299666706</c:v>
                </c:pt>
                <c:pt idx="70">
                  <c:v>355.03205188294601</c:v>
                </c:pt>
                <c:pt idx="71">
                  <c:v>360.39260445905001</c:v>
                </c:pt>
                <c:pt idx="72">
                  <c:v>365.81629970750902</c:v>
                </c:pt>
                <c:pt idx="73">
                  <c:v>371.30244102408301</c:v>
                </c:pt>
                <c:pt idx="74">
                  <c:v>376.85029267488898</c:v>
                </c:pt>
                <c:pt idx="75">
                  <c:v>382.45907962170702</c:v>
                </c:pt>
                <c:pt idx="76">
                  <c:v>388.12798738685001</c:v>
                </c:pt>
                <c:pt idx="77">
                  <c:v>393.85616195890901</c:v>
                </c:pt>
                <c:pt idx="78">
                  <c:v>399.64270974062401</c:v>
                </c:pt>
                <c:pt idx="79">
                  <c:v>405.48669754007602</c:v>
                </c:pt>
                <c:pt idx="80">
                  <c:v>411.387152606359</c:v>
                </c:pt>
                <c:pt idx="81">
                  <c:v>417.343062710776</c:v>
                </c:pt>
                <c:pt idx="82">
                  <c:v>423.35337627458398</c:v>
                </c:pt>
                <c:pt idx="83">
                  <c:v>429.41700254420198</c:v>
                </c:pt>
                <c:pt idx="84">
                  <c:v>435.53281181472602</c:v>
                </c:pt>
                <c:pt idx="85">
                  <c:v>441.69963570250701</c:v>
                </c:pt>
                <c:pt idx="86">
                  <c:v>447.91626746745698</c:v>
                </c:pt>
                <c:pt idx="87">
                  <c:v>454.18146238564901</c:v>
                </c:pt>
                <c:pt idx="88">
                  <c:v>460.49393817267799</c:v>
                </c:pt>
                <c:pt idx="89">
                  <c:v>466.852375458143</c:v>
                </c:pt>
                <c:pt idx="90">
                  <c:v>473.25541831150599</c:v>
                </c:pt>
                <c:pt idx="91">
                  <c:v>479.701674819456</c:v>
                </c:pt>
                <c:pt idx="92">
                  <c:v>486.18971771481398</c:v>
                </c:pt>
                <c:pt idx="93">
                  <c:v>492.71808505686499</c:v>
                </c:pt>
                <c:pt idx="94">
                  <c:v>499.28528096290302</c:v>
                </c:pt>
                <c:pt idx="95">
                  <c:v>505.88977639064399</c:v>
                </c:pt>
                <c:pt idx="96">
                  <c:v>512.53000997102595</c:v>
                </c:pt>
                <c:pt idx="97">
                  <c:v>519.20438889079298</c:v>
                </c:pt>
                <c:pt idx="98">
                  <c:v>525.91128982412999</c:v>
                </c:pt>
                <c:pt idx="99">
                  <c:v>532.64905991247895</c:v>
                </c:pt>
                <c:pt idx="100">
                  <c:v>539.41601779153996</c:v>
                </c:pt>
                <c:pt idx="101">
                  <c:v>546.21045466431497</c:v>
                </c:pt>
                <c:pt idx="102">
                  <c:v>553.03063541895006</c:v>
                </c:pt>
                <c:pt idx="103">
                  <c:v>559.87479978995805</c:v>
                </c:pt>
                <c:pt idx="104">
                  <c:v>566.74116356131503</c:v>
                </c:pt>
                <c:pt idx="105">
                  <c:v>573.62791980977295</c:v>
                </c:pt>
                <c:pt idx="106">
                  <c:v>580.53324018660498</c:v>
                </c:pt>
                <c:pt idx="107">
                  <c:v>587.45527623589396</c:v>
                </c:pt>
                <c:pt idx="108">
                  <c:v>594.39216074733497</c:v>
                </c:pt>
                <c:pt idx="109">
                  <c:v>601.34200914142798</c:v>
                </c:pt>
                <c:pt idx="110">
                  <c:v>608.30292088480098</c:v>
                </c:pt>
                <c:pt idx="111">
                  <c:v>615.27298093333195</c:v>
                </c:pt>
                <c:pt idx="112">
                  <c:v>622.25026120059397</c:v>
                </c:pt>
                <c:pt idx="113">
                  <c:v>629.23282204909594</c:v>
                </c:pt>
                <c:pt idx="114">
                  <c:v>636.21871380166294</c:v>
                </c:pt>
                <c:pt idx="115">
                  <c:v>643.20597827025802</c:v>
                </c:pt>
                <c:pt idx="116">
                  <c:v>650.19265029942403</c:v>
                </c:pt>
                <c:pt idx="117">
                  <c:v>657.17675932150598</c:v>
                </c:pt>
                <c:pt idx="118">
                  <c:v>664.15633092070698</c:v>
                </c:pt>
                <c:pt idx="119">
                  <c:v>671.12938840301001</c:v>
                </c:pt>
                <c:pt idx="120">
                  <c:v>678.09395436894602</c:v>
                </c:pt>
                <c:pt idx="121">
                  <c:v>685.04805228612702</c:v>
                </c:pt>
                <c:pt idx="122">
                  <c:v>691.98970805848205</c:v>
                </c:pt>
                <c:pt idx="123">
                  <c:v>698.916951589066</c:v>
                </c:pt>
                <c:pt idx="124">
                  <c:v>705.82781833333104</c:v>
                </c:pt>
                <c:pt idx="125">
                  <c:v>712.72035083974299</c:v>
                </c:pt>
                <c:pt idx="126">
                  <c:v>719.59260027462506</c:v>
                </c:pt>
                <c:pt idx="127">
                  <c:v>726.44262792812697</c:v>
                </c:pt>
                <c:pt idx="128">
                  <c:v>733.26850669827104</c:v>
                </c:pt>
                <c:pt idx="129">
                  <c:v>740.06832255000802</c:v>
                </c:pt>
                <c:pt idx="130">
                  <c:v>746.84017594632803</c:v>
                </c:pt>
                <c:pt idx="131">
                  <c:v>753.58218324844904</c:v>
                </c:pt>
                <c:pt idx="132">
                  <c:v>760.29247808223897</c:v>
                </c:pt>
                <c:pt idx="133">
                  <c:v>766.96921266804702</c:v>
                </c:pt>
                <c:pt idx="134">
                  <c:v>773.61055911122196</c:v>
                </c:pt>
                <c:pt idx="135">
                  <c:v>780.21471065066805</c:v>
                </c:pt>
                <c:pt idx="136">
                  <c:v>786.77988286289997</c:v>
                </c:pt>
                <c:pt idx="137">
                  <c:v>793.30431481915002</c:v>
                </c:pt>
                <c:pt idx="138">
                  <c:v>799.78627019317696</c:v>
                </c:pt>
                <c:pt idx="139">
                  <c:v>806.22403831757595</c:v>
                </c:pt>
                <c:pt idx="140">
                  <c:v>812.615935186466</c:v>
                </c:pt>
                <c:pt idx="141">
                  <c:v>818.96030440259995</c:v>
                </c:pt>
                <c:pt idx="142">
                  <c:v>825.25551806705403</c:v>
                </c:pt>
                <c:pt idx="143">
                  <c:v>831.49997760978601</c:v>
                </c:pt>
                <c:pt idx="144">
                  <c:v>837.69211455951199</c:v>
                </c:pt>
                <c:pt idx="145">
                  <c:v>843.83039125149105</c:v>
                </c:pt>
                <c:pt idx="146">
                  <c:v>849.91330147194003</c:v>
                </c:pt>
                <c:pt idx="147">
                  <c:v>855.93937103799306</c:v>
                </c:pt>
                <c:pt idx="148">
                  <c:v>861.90715831222599</c:v>
                </c:pt>
                <c:pt idx="149">
                  <c:v>867.81525465096797</c:v>
                </c:pt>
                <c:pt idx="150">
                  <c:v>873.66228478575204</c:v>
                </c:pt>
                <c:pt idx="151">
                  <c:v>879.44690713742102</c:v>
                </c:pt>
                <c:pt idx="152">
                  <c:v>885.16781406258497</c:v>
                </c:pt>
                <c:pt idx="153">
                  <c:v>890.82373203225802</c:v>
                </c:pt>
                <c:pt idx="154">
                  <c:v>896.41342174267004</c:v>
                </c:pt>
                <c:pt idx="155">
                  <c:v>901.93567815842596</c:v>
                </c:pt>
                <c:pt idx="156">
                  <c:v>907.38933048830995</c:v>
                </c:pt>
                <c:pt idx="157">
                  <c:v>912.77324209420703</c:v>
                </c:pt>
                <c:pt idx="158">
                  <c:v>918.08631033376003</c:v>
                </c:pt>
                <c:pt idx="159">
                  <c:v>923.32746633752902</c:v>
                </c:pt>
                <c:pt idx="160">
                  <c:v>928.49567472156696</c:v>
                </c:pt>
                <c:pt idx="161">
                  <c:v>933.58993323644802</c:v>
                </c:pt>
                <c:pt idx="162">
                  <c:v>938.60927235396503</c:v>
                </c:pt>
                <c:pt idx="163">
                  <c:v>943.55275479279805</c:v>
                </c:pt>
                <c:pt idx="164">
                  <c:v>948.41947498460399</c:v>
                </c:pt>
                <c:pt idx="165">
                  <c:v>953.208558482115</c:v>
                </c:pt>
                <c:pt idx="166">
                  <c:v>957.91916131093205</c:v>
                </c:pt>
                <c:pt idx="167">
                  <c:v>962.55046926679904</c:v>
                </c:pt>
                <c:pt idx="168">
                  <c:v>967.10169716029998</c:v>
                </c:pt>
                <c:pt idx="169">
                  <c:v>971.57208801096795</c:v>
                </c:pt>
                <c:pt idx="170">
                  <c:v>975.96091219291702</c:v>
                </c:pt>
                <c:pt idx="171">
                  <c:v>980.26746653420696</c:v>
                </c:pt>
                <c:pt idx="172">
                  <c:v>984.49107337220903</c:v>
                </c:pt>
                <c:pt idx="173">
                  <c:v>988.63107956733404</c:v>
                </c:pt>
                <c:pt idx="174">
                  <c:v>992.68685547757002</c:v>
                </c:pt>
                <c:pt idx="175">
                  <c:v>996.65779389629802</c:v>
                </c:pt>
                <c:pt idx="176">
                  <c:v>1000.54330895598</c:v>
                </c:pt>
                <c:pt idx="177">
                  <c:v>1004.34283500032</c:v>
                </c:pt>
                <c:pt idx="178">
                  <c:v>1008.05582542754</c:v>
                </c:pt>
                <c:pt idx="179">
                  <c:v>1011.6817515075001</c:v>
                </c:pt>
                <c:pt idx="180">
                  <c:v>1015.22010117548</c:v>
                </c:pt>
                <c:pt idx="181">
                  <c:v>1018.67037780525</c:v>
                </c:pt>
                <c:pt idx="182">
                  <c:v>1022.03209896439</c:v>
                </c:pt>
                <c:pt idx="183">
                  <c:v>1025.30479515465</c:v>
                </c:pt>
                <c:pt idx="184">
                  <c:v>1028.4880085402001</c:v>
                </c:pt>
                <c:pt idx="185">
                  <c:v>1031.58129166669</c:v>
                </c:pt>
                <c:pt idx="186">
                  <c:v>1034.58420617398</c:v>
                </c:pt>
                <c:pt idx="187">
                  <c:v>1037.4963215054599</c:v>
                </c:pt>
                <c:pt idx="188">
                  <c:v>1040.3172136169601</c:v>
                </c:pt>
                <c:pt idx="189">
                  <c:v>1043.0464636880299</c:v>
                </c:pt>
                <c:pt idx="190">
                  <c:v>1045.68365683865</c:v>
                </c:pt>
                <c:pt idx="191">
                  <c:v>1048.22838085431</c:v>
                </c:pt>
                <c:pt idx="192">
                  <c:v>1050.6802249222801</c:v>
                </c:pt>
                <c:pt idx="193">
                  <c:v>1053.03877838214</c:v>
                </c:pt>
                <c:pt idx="194">
                  <c:v>1055.3036294935</c:v>
                </c:pt>
                <c:pt idx="195">
                  <c:v>1057.4743642237599</c:v>
                </c:pt>
                <c:pt idx="196">
                  <c:v>1059.5505650589701</c:v>
                </c:pt>
                <c:pt idx="197">
                  <c:v>1061.5318098406501</c:v>
                </c:pt>
                <c:pt idx="198">
                  <c:v>1063.41767063156</c:v>
                </c:pt>
                <c:pt idx="199">
                  <c:v>1065.20771261341</c:v>
                </c:pt>
                <c:pt idx="200">
                  <c:v>1066.9014930193</c:v>
                </c:pt>
                <c:pt idx="201">
                  <c:v>1068.4985601040501</c:v>
                </c:pt>
                <c:pt idx="202">
                  <c:v>1069.9984521551801</c:v>
                </c:pt>
                <c:pt idx="203">
                  <c:v>1071.4006965476999</c:v>
                </c:pt>
                <c:pt idx="204">
                  <c:v>1072.7048088454801</c:v>
                </c:pt>
                <c:pt idx="205">
                  <c:v>1073.91029195228</c:v>
                </c:pt>
                <c:pt idx="206">
                  <c:v>1075.01663531543</c:v>
                </c:pt>
                <c:pt idx="207">
                  <c:v>1076.0233141850999</c:v>
                </c:pt>
                <c:pt idx="208">
                  <c:v>1076.9297889321799</c:v>
                </c:pt>
                <c:pt idx="209">
                  <c:v>1077.7355044277899</c:v>
                </c:pt>
                <c:pt idx="210">
                  <c:v>1078.43988948741</c:v>
                </c:pt>
                <c:pt idx="211">
                  <c:v>1079.0423563827001</c:v>
                </c:pt>
                <c:pt idx="212">
                  <c:v>1079.5423004240099</c:v>
                </c:pt>
                <c:pt idx="213">
                  <c:v>1079.9390996166201</c:v>
                </c:pt>
                <c:pt idx="214">
                  <c:v>1080.23211439388</c:v>
                </c:pt>
                <c:pt idx="215">
                  <c:v>1080.4206874300601</c:v>
                </c:pt>
                <c:pt idx="216">
                  <c:v>1080.50414353628</c:v>
                </c:pt>
                <c:pt idx="217">
                  <c:v>1080.4817896423499</c:v>
                </c:pt>
                <c:pt idx="218">
                  <c:v>1080.35291486761</c:v>
                </c:pt>
                <c:pt idx="219">
                  <c:v>1080.11679068391</c:v>
                </c:pt>
                <c:pt idx="220">
                  <c:v>1079.77267117368</c:v>
                </c:pt>
                <c:pt idx="221">
                  <c:v>1079.3197933860199</c:v>
                </c:pt>
                <c:pt idx="222">
                  <c:v>1078.7573777939599</c:v>
                </c:pt>
                <c:pt idx="223">
                  <c:v>1078.0846288555699</c:v>
                </c:pt>
                <c:pt idx="224">
                  <c:v>1077.3007356819801</c:v>
                </c:pt>
                <c:pt idx="225">
                  <c:v>1076.4048728150101</c:v>
                </c:pt>
                <c:pt idx="226">
                  <c:v>1075.39620111714</c:v>
                </c:pt>
                <c:pt idx="227">
                  <c:v>1074.2738687764099</c:v>
                </c:pt>
                <c:pt idx="228">
                  <c:v>1073.0370124288499</c:v>
                </c:pt>
                <c:pt idx="229">
                  <c:v>1071.6847584007101</c:v>
                </c:pt>
                <c:pt idx="230">
                  <c:v>1070.21622407272</c:v>
                </c:pt>
                <c:pt idx="231">
                  <c:v>1068.6305193685801</c:v>
                </c:pt>
                <c:pt idx="232">
                  <c:v>1066.92674836933</c:v>
                </c:pt>
                <c:pt idx="233">
                  <c:v>1065.1040110553699</c:v>
                </c:pt>
                <c:pt idx="234">
                  <c:v>1063.16140517756</c:v>
                </c:pt>
                <c:pt idx="235">
                  <c:v>1061.0980282584201</c:v>
                </c:pt>
                <c:pt idx="236">
                  <c:v>1058.9129797243399</c:v>
                </c:pt>
                <c:pt idx="237">
                  <c:v>1056.6053631692901</c:v>
                </c:pt>
                <c:pt idx="238">
                  <c:v>1054.1742887502</c:v>
                </c:pt>
                <c:pt idx="239">
                  <c:v>1051.6188757136799</c:v>
                </c:pt>
                <c:pt idx="240">
                  <c:v>1048.9382550535599</c:v>
                </c:pt>
                <c:pt idx="241">
                  <c:v>1046.13157229799</c:v>
                </c:pt>
                <c:pt idx="242">
                  <c:v>1043.19799042457</c:v>
                </c:pt>
                <c:pt idx="243">
                  <c:v>1040.13669290137</c:v>
                </c:pt>
                <c:pt idx="244">
                  <c:v>1036.9468868511201</c:v>
                </c:pt>
                <c:pt idx="245">
                  <c:v>1033.62780633528</c:v>
                </c:pt>
                <c:pt idx="246">
                  <c:v>1030.1787157541901</c:v>
                </c:pt>
                <c:pt idx="247">
                  <c:v>1026.5989133585399</c:v>
                </c:pt>
                <c:pt idx="248">
                  <c:v>1022.8877348671</c:v>
                </c:pt>
                <c:pt idx="249">
                  <c:v>1019.04455718463</c:v>
                </c:pt>
                <c:pt idx="250">
                  <c:v>1015.06880221325</c:v>
                </c:pt>
                <c:pt idx="251">
                  <c:v>1010.9599407499099</c:v>
                </c:pt>
                <c:pt idx="252">
                  <c:v>1006.71749646142</c:v>
                </c:pt>
                <c:pt idx="253">
                  <c:v>1002.3410499283</c:v>
                </c:pt>
                <c:pt idx="254">
                  <c:v>997.83024274721004</c:v>
                </c:pt>
                <c:pt idx="255">
                  <c:v>993.18478168141496</c:v>
                </c:pt>
                <c:pt idx="256">
                  <c:v>988.40444284762896</c:v>
                </c:pt>
                <c:pt idx="257">
                  <c:v>983.48907592678995</c:v>
                </c:pt>
                <c:pt idx="258">
                  <c:v>978.43860838554804</c:v>
                </c:pt>
                <c:pt idx="259">
                  <c:v>973.25304969434796</c:v>
                </c:pt>
                <c:pt idx="260">
                  <c:v>967.93249552724603</c:v>
                </c:pt>
                <c:pt idx="261">
                  <c:v>962.47713192779304</c:v>
                </c:pt>
                <c:pt idx="262">
                  <c:v>956.88723942459603</c:v>
                </c:pt>
                <c:pt idx="263">
                  <c:v>951.16319707946798</c:v>
                </c:pt>
                <c:pt idx="264">
                  <c:v>945.30548645042302</c:v>
                </c:pt>
                <c:pt idx="265">
                  <c:v>939.31469545121399</c:v>
                </c:pt>
                <c:pt idx="266">
                  <c:v>933.19152208856303</c:v>
                </c:pt>
                <c:pt idx="267">
                  <c:v>926.93677805782397</c:v>
                </c:pt>
                <c:pt idx="268">
                  <c:v>920.55139217744897</c:v>
                </c:pt>
                <c:pt idx="269">
                  <c:v>914.03641364238194</c:v>
                </c:pt>
                <c:pt idx="270">
                  <c:v>907.39301507633502</c:v>
                </c:pt>
                <c:pt idx="271">
                  <c:v>900.62249536289505</c:v>
                </c:pt>
                <c:pt idx="272">
                  <c:v>893.72628223544098</c:v>
                </c:pt>
                <c:pt idx="273">
                  <c:v>886.70593460609098</c:v>
                </c:pt>
                <c:pt idx="274">
                  <c:v>879.56314461422005</c:v>
                </c:pt>
                <c:pt idx="275">
                  <c:v>872.29973937557997</c:v>
                </c:pt>
                <c:pt idx="276">
                  <c:v>864.91768241363297</c:v>
                </c:pt>
                <c:pt idx="277">
                  <c:v>857.41907475552796</c:v>
                </c:pt>
                <c:pt idx="278">
                  <c:v>849.80615567603195</c:v>
                </c:pt>
                <c:pt idx="279">
                  <c:v>842.081303073767</c:v>
                </c:pt>
                <c:pt idx="280">
                  <c:v>834.24703346539502</c:v>
                </c:pt>
                <c:pt idx="281">
                  <c:v>826.30600158464802</c:v>
                </c:pt>
                <c:pt idx="282">
                  <c:v>818.26099957469603</c:v>
                </c:pt>
                <c:pt idx="283">
                  <c:v>810.11495576394304</c:v>
                </c:pt>
                <c:pt idx="284">
                  <c:v>801.87093301710502</c:v>
                </c:pt>
                <c:pt idx="285">
                  <c:v>793.53212665537205</c:v>
                </c:pt>
                <c:pt idx="286">
                  <c:v>785.10186194141704</c:v>
                </c:pt>
                <c:pt idx="287">
                  <c:v>776.58359112716096</c:v>
                </c:pt>
                <c:pt idx="288">
                  <c:v>767.98089006440398</c:v>
                </c:pt>
                <c:pt idx="289">
                  <c:v>759.29745438068903</c:v>
                </c:pt>
                <c:pt idx="290">
                  <c:v>750.537095225146</c:v>
                </c:pt>
                <c:pt idx="291">
                  <c:v>741.70373459138796</c:v>
                </c:pt>
                <c:pt idx="292">
                  <c:v>732.80140022697196</c:v>
                </c:pt>
                <c:pt idx="293">
                  <c:v>723.83422014134305</c:v>
                </c:pt>
                <c:pt idx="294">
                  <c:v>714.80641672651302</c:v>
                </c:pt>
                <c:pt idx="295">
                  <c:v>705.72230050715802</c:v>
                </c:pt>
                <c:pt idx="296">
                  <c:v>696.58626353904197</c:v>
                </c:pt>
                <c:pt idx="297">
                  <c:v>687.40277247692302</c:v>
                </c:pt>
                <c:pt idx="298">
                  <c:v>678.17636133520205</c:v>
                </c:pt>
                <c:pt idx="299">
                  <c:v>668.91162396657</c:v>
                </c:pt>
                <c:pt idx="300">
                  <c:v>659.61320628576198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A7-4ADC-A02D-D3274E1B1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232128"/>
        <c:axId val="243258880"/>
      </c:lineChart>
      <c:catAx>
        <c:axId val="243232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258880"/>
        <c:crosses val="autoZero"/>
        <c:auto val="1"/>
        <c:lblAlgn val="ctr"/>
        <c:lblOffset val="100"/>
        <c:noMultiLvlLbl val="0"/>
      </c:catAx>
      <c:valAx>
        <c:axId val="24325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232128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RES!$B$1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RES!$B$2:$B$302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143.84116869730499</c:v>
                </c:pt>
                <c:pt idx="2">
                  <c:v>144.359919329843</c:v>
                </c:pt>
                <c:pt idx="3">
                  <c:v>144.899686593909</c:v>
                </c:pt>
                <c:pt idx="4">
                  <c:v>145.46038976474401</c:v>
                </c:pt>
                <c:pt idx="5">
                  <c:v>146.04194876177499</c:v>
                </c:pt>
                <c:pt idx="6">
                  <c:v>146.64428415424999</c:v>
                </c:pt>
                <c:pt idx="7">
                  <c:v>147.267317166331</c:v>
                </c:pt>
                <c:pt idx="8">
                  <c:v>147.91096968164501</c:v>
                </c:pt>
                <c:pt idx="9">
                  <c:v>148.57516424729801</c:v>
                </c:pt>
                <c:pt idx="10">
                  <c:v>149.259824077346</c:v>
                </c:pt>
                <c:pt idx="11">
                  <c:v>149.964873055715</c:v>
                </c:pt>
                <c:pt idx="12">
                  <c:v>150.69023573857899</c:v>
                </c:pt>
                <c:pt idx="13">
                  <c:v>151.43583735619001</c:v>
                </c:pt>
                <c:pt idx="14">
                  <c:v>152.20160381415499</c:v>
                </c:pt>
                <c:pt idx="15">
                  <c:v>152.98746169416199</c:v>
                </c:pt>
                <c:pt idx="16">
                  <c:v>153.793338254166</c:v>
                </c:pt>
                <c:pt idx="17">
                  <c:v>154.61916142800601</c:v>
                </c:pt>
                <c:pt idx="18">
                  <c:v>155.46485982448399</c:v>
                </c:pt>
                <c:pt idx="19">
                  <c:v>156.33036272588899</c:v>
                </c:pt>
                <c:pt idx="20">
                  <c:v>157.21560008596299</c:v>
                </c:pt>
                <c:pt idx="21">
                  <c:v>158.12050252732601</c:v>
                </c:pt>
                <c:pt idx="22">
                  <c:v>159.04500133834301</c:v>
                </c:pt>
                <c:pt idx="23">
                  <c:v>159.98902846944199</c:v>
                </c:pt>
                <c:pt idx="24">
                  <c:v>160.95251652888601</c:v>
                </c:pt>
                <c:pt idx="25">
                  <c:v>161.93539877799799</c:v>
                </c:pt>
                <c:pt idx="26">
                  <c:v>162.937609125834</c:v>
                </c:pt>
                <c:pt idx="27">
                  <c:v>163.95908212332199</c:v>
                </c:pt>
                <c:pt idx="28">
                  <c:v>164.999752956848</c:v>
                </c:pt>
                <c:pt idx="29">
                  <c:v>166.05955744130901</c:v>
                </c:pt>
                <c:pt idx="30">
                  <c:v>167.13843201262699</c:v>
                </c:pt>
                <c:pt idx="31">
                  <c:v>168.23631371972999</c:v>
                </c:pt>
                <c:pt idx="32">
                  <c:v>169.35314021599399</c:v>
                </c:pt>
                <c:pt idx="33">
                  <c:v>170.48884975016699</c:v>
                </c:pt>
                <c:pt idx="34">
                  <c:v>171.64338115675699</c:v>
                </c:pt>
                <c:pt idx="35">
                  <c:v>172.81667384590699</c:v>
                </c:pt>
                <c:pt idx="36">
                  <c:v>174.00866779274699</c:v>
                </c:pt>
                <c:pt idx="37">
                  <c:v>175.219303526234</c:v>
                </c:pt>
                <c:pt idx="38">
                  <c:v>176.44852211748</c:v>
                </c:pt>
                <c:pt idx="39">
                  <c:v>177.69626516758399</c:v>
                </c:pt>
                <c:pt idx="40">
                  <c:v>178.96247479494801</c:v>
                </c:pt>
                <c:pt idx="41">
                  <c:v>180.24709362211701</c:v>
                </c:pt>
                <c:pt idx="42">
                  <c:v>181.55006476211</c:v>
                </c:pt>
                <c:pt idx="43">
                  <c:v>182.871331804286</c:v>
                </c:pt>
                <c:pt idx="44">
                  <c:v>184.210838799714</c:v>
                </c:pt>
                <c:pt idx="45">
                  <c:v>185.56853024608401</c:v>
                </c:pt>
                <c:pt idx="46">
                  <c:v>186.94435107214201</c:v>
                </c:pt>
                <c:pt idx="47">
                  <c:v>188.338246621672</c:v>
                </c:pt>
                <c:pt idx="48">
                  <c:v>189.750162637024</c:v>
                </c:pt>
                <c:pt idx="49">
                  <c:v>191.18004524218699</c:v>
                </c:pt>
                <c:pt idx="50">
                  <c:v>192.62784092543799</c:v>
                </c:pt>
                <c:pt idx="51">
                  <c:v>194.093496521547</c:v>
                </c:pt>
                <c:pt idx="52">
                  <c:v>195.576959193563</c:v>
                </c:pt>
                <c:pt idx="53">
                  <c:v>197.07817641418399</c:v>
                </c:pt>
                <c:pt idx="54">
                  <c:v>198.597095946715</c:v>
                </c:pt>
                <c:pt idx="55">
                  <c:v>200.13366582563401</c:v>
                </c:pt>
                <c:pt idx="56">
                  <c:v>201.68783433675799</c:v>
                </c:pt>
                <c:pt idx="57">
                  <c:v>203.259549997032</c:v>
                </c:pt>
                <c:pt idx="58">
                  <c:v>204.84876153394001</c:v>
                </c:pt>
                <c:pt idx="59">
                  <c:v>206.45541786455999</c:v>
                </c:pt>
                <c:pt idx="60">
                  <c:v>208.079468074251</c:v>
                </c:pt>
                <c:pt idx="61">
                  <c:v>209.720861395009</c:v>
                </c:pt>
                <c:pt idx="62">
                  <c:v>211.37954718347501</c:v>
                </c:pt>
                <c:pt idx="63">
                  <c:v>213.055474898624</c:v>
                </c:pt>
                <c:pt idx="64">
                  <c:v>214.74859407914201</c:v>
                </c:pt>
                <c:pt idx="65">
                  <c:v>216.458854320488</c:v>
                </c:pt>
                <c:pt idx="66">
                  <c:v>218.18620525167299</c:v>
                </c:pt>
                <c:pt idx="67">
                  <c:v>219.93059651174701</c:v>
                </c:pt>
                <c:pt idx="68">
                  <c:v>221.691977726018</c:v>
                </c:pt>
                <c:pt idx="69">
                  <c:v>223.47029848201501</c:v>
                </c:pt>
                <c:pt idx="70">
                  <c:v>225.26550830519</c:v>
                </c:pt>
                <c:pt idx="71">
                  <c:v>227.077556634389</c:v>
                </c:pt>
                <c:pt idx="72">
                  <c:v>228.90639279710399</c:v>
                </c:pt>
                <c:pt idx="73">
                  <c:v>230.751965984495</c:v>
                </c:pt>
                <c:pt idx="74">
                  <c:v>232.61422522622399</c:v>
                </c:pt>
                <c:pt idx="75">
                  <c:v>234.493119365095</c:v>
                </c:pt>
                <c:pt idx="76">
                  <c:v>236.38859703151701</c:v>
                </c:pt>
                <c:pt idx="77">
                  <c:v>238.30060661779899</c:v>
                </c:pt>
                <c:pt idx="78">
                  <c:v>240.229096252304</c:v>
                </c:pt>
                <c:pt idx="79">
                  <c:v>242.174013773458</c:v>
                </c:pt>
                <c:pt idx="80">
                  <c:v>244.135306703629</c:v>
                </c:pt>
                <c:pt idx="81">
                  <c:v>246.112922222907</c:v>
                </c:pt>
                <c:pt idx="82">
                  <c:v>248.106807142777</c:v>
                </c:pt>
                <c:pt idx="83">
                  <c:v>250.11690787970599</c:v>
                </c:pt>
                <c:pt idx="84">
                  <c:v>252.14317042867</c:v>
                </c:pt>
                <c:pt idx="85">
                  <c:v>254.18554033660999</c:v>
                </c:pt>
                <c:pt idx="86">
                  <c:v>256.24396267585502</c:v>
                </c:pt>
                <c:pt idx="87">
                  <c:v>258.318382017516</c:v>
                </c:pt>
                <c:pt idx="88">
                  <c:v>260.40874240485601</c:v>
                </c:pt>
                <c:pt idx="89">
                  <c:v>262.51498732667397</c:v>
                </c:pt>
                <c:pt idx="90">
                  <c:v>264.637059690689</c:v>
                </c:pt>
                <c:pt idx="91">
                  <c:v>266.77490179696599</c:v>
                </c:pt>
                <c:pt idx="92">
                  <c:v>268.92845531137601</c:v>
                </c:pt>
                <c:pt idx="93">
                  <c:v>271.09766123911402</c:v>
                </c:pt>
                <c:pt idx="94">
                  <c:v>273.28245989829901</c:v>
                </c:pt>
                <c:pt idx="95">
                  <c:v>275.48279089365201</c:v>
                </c:pt>
                <c:pt idx="96">
                  <c:v>277.69859309028197</c:v>
                </c:pt>
                <c:pt idx="97">
                  <c:v>279.929804587587</c:v>
                </c:pt>
                <c:pt idx="98">
                  <c:v>282.17636269328898</c:v>
                </c:pt>
                <c:pt idx="99">
                  <c:v>284.43820389761697</c:v>
                </c:pt>
                <c:pt idx="100">
                  <c:v>286.71526384765002</c:v>
                </c:pt>
                <c:pt idx="101">
                  <c:v>289.007477321843</c:v>
                </c:pt>
                <c:pt idx="102">
                  <c:v>291.31477820473901</c:v>
                </c:pt>
                <c:pt idx="103">
                  <c:v>293.63709946189698</c:v>
                </c:pt>
                <c:pt idx="104">
                  <c:v>295.97437311503597</c:v>
                </c:pt>
                <c:pt idx="105">
                  <c:v>298.32653021742198</c:v>
                </c:pt>
                <c:pt idx="106">
                  <c:v>300.69350082950399</c:v>
                </c:pt>
                <c:pt idx="107">
                  <c:v>303.07521399482698</c:v>
                </c:pt>
                <c:pt idx="108">
                  <c:v>305.47159771621699</c:v>
                </c:pt>
                <c:pt idx="109">
                  <c:v>307.882578932272</c:v>
                </c:pt>
                <c:pt idx="110">
                  <c:v>310.30808349416799</c:v>
                </c:pt>
                <c:pt idx="111">
                  <c:v>312.74803614278602</c:v>
                </c:pt>
                <c:pt idx="112">
                  <c:v>315.20236048618801</c:v>
                </c:pt>
                <c:pt idx="113">
                  <c:v>317.67097897744901</c:v>
                </c:pt>
                <c:pt idx="114">
                  <c:v>320.15381289286302</c:v>
                </c:pt>
                <c:pt idx="115">
                  <c:v>322.65078231053297</c:v>
                </c:pt>
                <c:pt idx="116">
                  <c:v>325.16180608936702</c:v>
                </c:pt>
                <c:pt idx="117">
                  <c:v>327.68680184848398</c:v>
                </c:pt>
                <c:pt idx="118">
                  <c:v>330.225685947057</c:v>
                </c:pt>
                <c:pt idx="119">
                  <c:v>332.77837346459398</c:v>
                </c:pt>
                <c:pt idx="120">
                  <c:v>335.34477818168</c:v>
                </c:pt>
                <c:pt idx="121">
                  <c:v>337.92481256119498</c:v>
                </c:pt>
                <c:pt idx="122">
                  <c:v>340.518387730006</c:v>
                </c:pt>
                <c:pt idx="123">
                  <c:v>343.12541346116899</c:v>
                </c:pt>
                <c:pt idx="124">
                  <c:v>345.74579815663998</c:v>
                </c:pt>
                <c:pt idx="125">
                  <c:v>348.37944883050898</c:v>
                </c:pt>
                <c:pt idx="126">
                  <c:v>351.02627109277199</c:v>
                </c:pt>
                <c:pt idx="127">
                  <c:v>353.68616913365798</c:v>
                </c:pt>
                <c:pt idx="128">
                  <c:v>356.35904570851397</c:v>
                </c:pt>
                <c:pt idx="129">
                  <c:v>359.044802123267</c:v>
                </c:pt>
                <c:pt idx="130">
                  <c:v>361.74333822047601</c:v>
                </c:pt>
                <c:pt idx="131">
                  <c:v>364.454552365979</c:v>
                </c:pt>
                <c:pt idx="132">
                  <c:v>367.17834143615102</c:v>
                </c:pt>
                <c:pt idx="133">
                  <c:v>369.91460080578599</c:v>
                </c:pt>
                <c:pt idx="134">
                  <c:v>372.66322433660702</c:v>
                </c:pt>
                <c:pt idx="135">
                  <c:v>375.42410436642302</c:v>
                </c:pt>
                <c:pt idx="136">
                  <c:v>378.19713169893902</c:v>
                </c:pt>
                <c:pt idx="137">
                  <c:v>380.98219559422301</c:v>
                </c:pt>
                <c:pt idx="138">
                  <c:v>383.779183759852</c:v>
                </c:pt>
                <c:pt idx="139">
                  <c:v>386.58798234274002</c:v>
                </c:pt>
                <c:pt idx="140">
                  <c:v>389.40847592165198</c:v>
                </c:pt>
                <c:pt idx="141">
                  <c:v>392.24054750042097</c:v>
                </c:pt>
                <c:pt idx="142">
                  <c:v>395.08407850187399</c:v>
                </c:pt>
                <c:pt idx="143">
                  <c:v>397.93894876246799</c:v>
                </c:pt>
                <c:pt idx="144">
                  <c:v>400.80503652765702</c:v>
                </c:pt>
                <c:pt idx="145">
                  <c:v>403.68221844798001</c:v>
                </c:pt>
                <c:pt idx="146">
                  <c:v>406.570369575896</c:v>
                </c:pt>
                <c:pt idx="147">
                  <c:v>409.46936336335301</c:v>
                </c:pt>
                <c:pt idx="148">
                  <c:v>412.37907166011303</c:v>
                </c:pt>
                <c:pt idx="149">
                  <c:v>415.29936471282599</c:v>
                </c:pt>
                <c:pt idx="150">
                  <c:v>418.230111164871</c:v>
                </c:pt>
                <c:pt idx="151">
                  <c:v>421.17117805695102</c:v>
                </c:pt>
                <c:pt idx="152">
                  <c:v>424.12243082846697</c:v>
                </c:pt>
                <c:pt idx="153">
                  <c:v>427.08373331965799</c:v>
                </c:pt>
                <c:pt idx="154">
                  <c:v>430.05494777451901</c:v>
                </c:pt>
                <c:pt idx="155">
                  <c:v>433.03593484449402</c:v>
                </c:pt>
                <c:pt idx="156">
                  <c:v>436.026553592955</c:v>
                </c:pt>
                <c:pt idx="157">
                  <c:v>439.02666150046002</c:v>
                </c:pt>
                <c:pt idx="158">
                  <c:v>442.03611447079697</c:v>
                </c:pt>
                <c:pt idx="159">
                  <c:v>445.05476683781001</c:v>
                </c:pt>
                <c:pt idx="160">
                  <c:v>448.08247137301402</c:v>
                </c:pt>
                <c:pt idx="161">
                  <c:v>451.11907929399399</c:v>
                </c:pt>
                <c:pt idx="162">
                  <c:v>454.16444027358898</c:v>
                </c:pt>
                <c:pt idx="163">
                  <c:v>457.21840244985702</c:v>
                </c:pt>
                <c:pt idx="164">
                  <c:v>460.28081243683101</c:v>
                </c:pt>
                <c:pt idx="165">
                  <c:v>463.351515336045</c:v>
                </c:pt>
                <c:pt idx="166">
                  <c:v>466.43035474884402</c:v>
                </c:pt>
                <c:pt idx="167">
                  <c:v>469.51717278946398</c:v>
                </c:pt>
                <c:pt idx="168">
                  <c:v>472.61181009889401</c:v>
                </c:pt>
                <c:pt idx="169">
                  <c:v>475.714105859489</c:v>
                </c:pt>
                <c:pt idx="170">
                  <c:v>478.82389781035999</c:v>
                </c:pt>
                <c:pt idx="171">
                  <c:v>481.94102226351401</c:v>
                </c:pt>
                <c:pt idx="172">
                  <c:v>485.06531412074798</c:v>
                </c:pt>
                <c:pt idx="173">
                  <c:v>488.19660689128602</c:v>
                </c:pt>
                <c:pt idx="174">
                  <c:v>491.33473271016402</c:v>
                </c:pt>
                <c:pt idx="175">
                  <c:v>494.47952235733402</c:v>
                </c:pt>
                <c:pt idx="176">
                  <c:v>497.630805277506</c:v>
                </c:pt>
                <c:pt idx="177">
                  <c:v>500.78840960069402</c:v>
                </c:pt>
                <c:pt idx="178">
                  <c:v>503.95216216347899</c:v>
                </c:pt>
                <c:pt idx="179">
                  <c:v>507.121888530967</c:v>
                </c:pt>
                <c:pt idx="180">
                  <c:v>510.29741301943699</c:v>
                </c:pt>
                <c:pt idx="181">
                  <c:v>513.47855871966397</c:v>
                </c:pt>
                <c:pt idx="182">
                  <c:v>516.665147520917</c:v>
                </c:pt>
                <c:pt idx="183">
                  <c:v>519.85700013560802</c:v>
                </c:pt>
                <c:pt idx="184">
                  <c:v>523.05393612459102</c:v>
                </c:pt>
                <c:pt idx="185">
                  <c:v>526.25577392309003</c:v>
                </c:pt>
                <c:pt idx="186">
                  <c:v>529.46233086725795</c:v>
                </c:pt>
                <c:pt idx="187">
                  <c:v>532.67342322132697</c:v>
                </c:pt>
                <c:pt idx="188">
                  <c:v>535.88886620537198</c:v>
                </c:pt>
                <c:pt idx="189">
                  <c:v>539.10847402364004</c:v>
                </c:pt>
                <c:pt idx="190">
                  <c:v>542.33205989345902</c:v>
                </c:pt>
                <c:pt idx="191">
                  <c:v>545.55943607468805</c:v>
                </c:pt>
                <c:pt idx="192">
                  <c:v>548.79041389970905</c:v>
                </c:pt>
                <c:pt idx="193">
                  <c:v>552.02480380394002</c:v>
                </c:pt>
                <c:pt idx="194">
                  <c:v>555.26241535685801</c:v>
                </c:pt>
                <c:pt idx="195">
                  <c:v>558.50305729349896</c:v>
                </c:pt>
                <c:pt idx="196">
                  <c:v>561.74653754644203</c:v>
                </c:pt>
                <c:pt idx="197">
                  <c:v>564.99266327824398</c:v>
                </c:pt>
                <c:pt idx="198">
                  <c:v>568.24124091431702</c:v>
                </c:pt>
                <c:pt idx="199">
                  <c:v>571.49207617621505</c:v>
                </c:pt>
                <c:pt idx="200">
                  <c:v>574.74497411533503</c:v>
                </c:pt>
                <c:pt idx="201">
                  <c:v>577.99973914699694</c:v>
                </c:pt>
                <c:pt idx="202">
                  <c:v>581.25617508489199</c:v>
                </c:pt>
                <c:pt idx="203">
                  <c:v>584.51408517586697</c:v>
                </c:pt>
                <c:pt idx="204">
                  <c:v>587.77327213505305</c:v>
                </c:pt>
                <c:pt idx="205">
                  <c:v>591.03353818128596</c:v>
                </c:pt>
                <c:pt idx="206">
                  <c:v>594.294685072824</c:v>
                </c:pt>
                <c:pt idx="207">
                  <c:v>597.55651414333101</c:v>
                </c:pt>
                <c:pt idx="208">
                  <c:v>600.81882633810505</c:v>
                </c:pt>
                <c:pt idx="209">
                  <c:v>604.08142225054098</c:v>
                </c:pt>
                <c:pt idx="210">
                  <c:v>607.34410215879302</c:v>
                </c:pt>
                <c:pt idx="211">
                  <c:v>610.60666606262305</c:v>
                </c:pt>
                <c:pt idx="212">
                  <c:v>613.86891372042601</c:v>
                </c:pt>
                <c:pt idx="213">
                  <c:v>617.13064468638197</c:v>
                </c:pt>
                <c:pt idx="214">
                  <c:v>620.39165834774701</c:v>
                </c:pt>
                <c:pt idx="215">
                  <c:v>623.65175396223401</c:v>
                </c:pt>
                <c:pt idx="216">
                  <c:v>626.910730695486</c:v>
                </c:pt>
                <c:pt idx="217">
                  <c:v>630.16838765859404</c:v>
                </c:pt>
                <c:pt idx="218">
                  <c:v>633.42452394566806</c:v>
                </c:pt>
                <c:pt idx="219">
                  <c:v>636.67893867141197</c:v>
                </c:pt>
                <c:pt idx="220">
                  <c:v>639.93143100870304</c:v>
                </c:pt>
                <c:pt idx="221">
                  <c:v>643.18180022613205</c:v>
                </c:pt>
                <c:pt idx="222">
                  <c:v>646.42984572550904</c:v>
                </c:pt>
                <c:pt idx="223">
                  <c:v>649.67536707929196</c:v>
                </c:pt>
                <c:pt idx="224">
                  <c:v>652.91816406792202</c:v>
                </c:pt>
                <c:pt idx="225">
                  <c:v>656.15803671705203</c:v>
                </c:pt>
                <c:pt idx="226">
                  <c:v>659.39478533463296</c:v>
                </c:pt>
                <c:pt idx="227">
                  <c:v>662.62821054785695</c:v>
                </c:pt>
                <c:pt idx="228">
                  <c:v>665.85811333991205</c:v>
                </c:pt>
                <c:pt idx="229">
                  <c:v>669.08429508654399</c:v>
                </c:pt>
                <c:pt idx="230">
                  <c:v>672.30655759240597</c:v>
                </c:pt>
                <c:pt idx="231">
                  <c:v>675.524703127159</c:v>
                </c:pt>
                <c:pt idx="232">
                  <c:v>678.73853446131795</c:v>
                </c:pt>
                <c:pt idx="233">
                  <c:v>681.94785490182403</c:v>
                </c:pt>
                <c:pt idx="234">
                  <c:v>685.15246832730099</c:v>
                </c:pt>
                <c:pt idx="235">
                  <c:v>688.35217922301399</c:v>
                </c:pt>
                <c:pt idx="236">
                  <c:v>691.54679271546797</c:v>
                </c:pt>
                <c:pt idx="237">
                  <c:v>694.73611460666098</c:v>
                </c:pt>
                <c:pt idx="238">
                  <c:v>697.91995140795598</c:v>
                </c:pt>
                <c:pt idx="239">
                  <c:v>701.09811037355405</c:v>
                </c:pt>
                <c:pt idx="240">
                  <c:v>704.27039953355404</c:v>
                </c:pt>
                <c:pt idx="241">
                  <c:v>707.43662772658001</c:v>
                </c:pt>
                <c:pt idx="242">
                  <c:v>710.59660463195303</c:v>
                </c:pt>
                <c:pt idx="243">
                  <c:v>713.75014080139999</c:v>
                </c:pt>
                <c:pt idx="244">
                  <c:v>716.89704769027196</c:v>
                </c:pt>
                <c:pt idx="245">
                  <c:v>720.03713768826105</c:v>
                </c:pt>
                <c:pt idx="246">
                  <c:v>723.17022414959604</c:v>
                </c:pt>
                <c:pt idx="247">
                  <c:v>726.29612142270605</c:v>
                </c:pt>
                <c:pt idx="248">
                  <c:v>729.41464487933001</c:v>
                </c:pt>
                <c:pt idx="249">
                  <c:v>732.52561094305702</c:v>
                </c:pt>
                <c:pt idx="250">
                  <c:v>735.62883711728898</c:v>
                </c:pt>
                <c:pt idx="251">
                  <c:v>738.72414201261097</c:v>
                </c:pt>
                <c:pt idx="252">
                  <c:v>741.81134537353796</c:v>
                </c:pt>
                <c:pt idx="253">
                  <c:v>744.890268104651</c:v>
                </c:pt>
                <c:pt idx="254">
                  <c:v>747.96073229608999</c:v>
                </c:pt>
                <c:pt idx="255">
                  <c:v>751.02256124840096</c:v>
                </c:pt>
                <c:pt idx="256">
                  <c:v>754.07557949671195</c:v>
                </c:pt>
                <c:pt idx="257">
                  <c:v>757.11961283424796</c:v>
                </c:pt>
                <c:pt idx="258">
                  <c:v>760.15448833515302</c:v>
                </c:pt>
                <c:pt idx="259">
                  <c:v>763.180034376614</c:v>
                </c:pt>
                <c:pt idx="260">
                  <c:v>766.196080660289</c:v>
                </c:pt>
                <c:pt idx="261">
                  <c:v>769.20245823300502</c:v>
                </c:pt>
                <c:pt idx="262">
                  <c:v>772.19899950674403</c:v>
                </c:pt>
                <c:pt idx="263">
                  <c:v>775.18553827788605</c:v>
                </c:pt>
                <c:pt idx="264">
                  <c:v>778.16190974570804</c:v>
                </c:pt>
                <c:pt idx="265">
                  <c:v>781.12795053014895</c:v>
                </c:pt>
                <c:pt idx="266">
                  <c:v>784.08349868878997</c:v>
                </c:pt>
                <c:pt idx="267">
                  <c:v>787.02839373309496</c:v>
                </c:pt>
                <c:pt idx="268">
                  <c:v>789.96247664386703</c:v>
                </c:pt>
                <c:pt idx="269">
                  <c:v>792.88558988592604</c:v>
                </c:pt>
                <c:pt idx="270">
                  <c:v>795.79757742202298</c:v>
                </c:pt>
                <c:pt idx="271">
                  <c:v>798.69828472593997</c:v>
                </c:pt>
                <c:pt idx="272">
                  <c:v>801.58755879482101</c:v>
                </c:pt>
                <c:pt idx="273">
                  <c:v>804.46524816070098</c:v>
                </c:pt>
                <c:pt idx="274">
                  <c:v>807.331202901236</c:v>
                </c:pt>
                <c:pt idx="275">
                  <c:v>810.18527464963097</c:v>
                </c:pt>
                <c:pt idx="276">
                  <c:v>813.02731660377401</c:v>
                </c:pt>
                <c:pt idx="277">
                  <c:v>815.85718353455104</c:v>
                </c:pt>
                <c:pt idx="278">
                  <c:v>818.67473179336901</c:v>
                </c:pt>
                <c:pt idx="279">
                  <c:v>821.47981931886704</c:v>
                </c:pt>
                <c:pt idx="280">
                  <c:v>824.27230564281899</c:v>
                </c:pt>
                <c:pt idx="281">
                  <c:v>827.05205189523201</c:v>
                </c:pt>
                <c:pt idx="282">
                  <c:v>829.81892080864304</c:v>
                </c:pt>
                <c:pt idx="283">
                  <c:v>832.57277672159501</c:v>
                </c:pt>
                <c:pt idx="284">
                  <c:v>835.31348558133902</c:v>
                </c:pt>
                <c:pt idx="285">
                  <c:v>838.04091494570696</c:v>
                </c:pt>
                <c:pt idx="286">
                  <c:v>840.75493398420303</c:v>
                </c:pt>
                <c:pt idx="287">
                  <c:v>843.45541347829499</c:v>
                </c:pt>
                <c:pt idx="288">
                  <c:v>846.14222582091702</c:v>
                </c:pt>
                <c:pt idx="289">
                  <c:v>848.81524501517799</c:v>
                </c:pt>
                <c:pt idx="290">
                  <c:v>851.47434667229504</c:v>
                </c:pt>
                <c:pt idx="291">
                  <c:v>854.119408008748</c:v>
                </c:pt>
                <c:pt idx="292">
                  <c:v>856.75030784265095</c:v>
                </c:pt>
                <c:pt idx="293">
                  <c:v>859.36692658937</c:v>
                </c:pt>
                <c:pt idx="294">
                  <c:v>861.969146256371</c:v>
                </c:pt>
                <c:pt idx="295">
                  <c:v>864.55685043731296</c:v>
                </c:pt>
                <c:pt idx="296">
                  <c:v>867.12992430539498</c:v>
                </c:pt>
                <c:pt idx="297">
                  <c:v>869.68825460596304</c:v>
                </c:pt>
                <c:pt idx="298">
                  <c:v>872.23172964837897</c:v>
                </c:pt>
                <c:pt idx="299">
                  <c:v>874.76023929716803</c:v>
                </c:pt>
                <c:pt idx="300">
                  <c:v>877.27367496244597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40-47E2-AC1D-0FCC16103C00}"/>
            </c:ext>
          </c:extLst>
        </c:ser>
        <c:ser>
          <c:idx val="1"/>
          <c:order val="1"/>
          <c:tx>
            <c:strRef>
              <c:f>RES!$C$1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RES!$C$2:$C$302</c:f>
              <c:numCache>
                <c:formatCode>General</c:formatCode>
                <c:ptCount val="301"/>
                <c:pt idx="0">
                  <c:v>323.26769401129798</c:v>
                </c:pt>
                <c:pt idx="1">
                  <c:v>324.38999814615198</c:v>
                </c:pt>
                <c:pt idx="2">
                  <c:v>325.56047610046897</c:v>
                </c:pt>
                <c:pt idx="3">
                  <c:v>326.77826726814499</c:v>
                </c:pt>
                <c:pt idx="4">
                  <c:v>328.04252493369</c:v>
                </c:pt>
                <c:pt idx="5">
                  <c:v>329.35241608183497</c:v>
                </c:pt>
                <c:pt idx="6">
                  <c:v>330.70712120650899</c:v>
                </c:pt>
                <c:pt idx="7">
                  <c:v>332.10583411926501</c:v>
                </c:pt>
                <c:pt idx="8">
                  <c:v>333.54776175725902</c:v>
                </c:pt>
                <c:pt idx="9">
                  <c:v>335.03212399087403</c:v>
                </c:pt>
                <c:pt idx="10">
                  <c:v>336.55815343106701</c:v>
                </c:pt>
                <c:pt idx="11">
                  <c:v>338.125095236547</c:v>
                </c:pt>
                <c:pt idx="12">
                  <c:v>339.73220692084999</c:v>
                </c:pt>
                <c:pt idx="13">
                  <c:v>341.378758159428</c:v>
                </c:pt>
                <c:pt idx="14">
                  <c:v>343.06403059680798</c:v>
                </c:pt>
                <c:pt idx="15">
                  <c:v>344.78731765392399</c:v>
                </c:pt>
                <c:pt idx="16">
                  <c:v>346.547924335706</c:v>
                </c:pt>
                <c:pt idx="17">
                  <c:v>348.34516703899402</c:v>
                </c:pt>
                <c:pt idx="18">
                  <c:v>350.17837336088002</c:v>
                </c:pt>
                <c:pt idx="19">
                  <c:v>352.04688190753399</c:v>
                </c:pt>
                <c:pt idx="20">
                  <c:v>353.95004210361498</c:v>
                </c:pt>
                <c:pt idx="21">
                  <c:v>355.88721400232703</c:v>
                </c:pt>
                <c:pt idx="22">
                  <c:v>357.85776809620302</c:v>
                </c:pt>
                <c:pt idx="23">
                  <c:v>359.861085128696</c:v>
                </c:pt>
                <c:pt idx="24">
                  <c:v>361.89655590663398</c:v>
                </c:pt>
                <c:pt idx="25">
                  <c:v>363.96358111363401</c:v>
                </c:pt>
                <c:pt idx="26">
                  <c:v>366.06157112452098</c:v>
                </c:pt>
                <c:pt idx="27">
                  <c:v>368.189945820834</c:v>
                </c:pt>
                <c:pt idx="28">
                  <c:v>370.34813440748798</c:v>
                </c:pt>
                <c:pt idx="29">
                  <c:v>372.53557523064302</c:v>
                </c:pt>
                <c:pt idx="30">
                  <c:v>374.751715596861</c:v>
                </c:pt>
                <c:pt idx="31">
                  <c:v>376.99601159359901</c:v>
                </c:pt>
                <c:pt idx="32">
                  <c:v>379.26792791110802</c:v>
                </c:pt>
                <c:pt idx="33">
                  <c:v>381.56693766579099</c:v>
                </c:pt>
                <c:pt idx="34">
                  <c:v>383.892522225081</c:v>
                </c:pt>
                <c:pt idx="35">
                  <c:v>386.24417103389101</c:v>
                </c:pt>
                <c:pt idx="36">
                  <c:v>388.62138144269102</c:v>
                </c:pt>
                <c:pt idx="37">
                  <c:v>391.02365853727099</c:v>
                </c:pt>
                <c:pt idx="38">
                  <c:v>393.45051497022899</c:v>
                </c:pt>
                <c:pt idx="39">
                  <c:v>395.90147079423701</c:v>
                </c:pt>
                <c:pt idx="40">
                  <c:v>398.37605329714</c:v>
                </c:pt>
                <c:pt idx="41">
                  <c:v>400.87379683892499</c:v>
                </c:pt>
                <c:pt idx="42">
                  <c:v>403.394242690601</c:v>
                </c:pt>
                <c:pt idx="43">
                  <c:v>405.93693887504401</c:v>
                </c:pt>
                <c:pt idx="44">
                  <c:v>408.50144000984</c:v>
                </c:pt>
                <c:pt idx="45">
                  <c:v>411.08730715215597</c:v>
                </c:pt>
                <c:pt idx="46">
                  <c:v>413.6941076457</c:v>
                </c:pt>
                <c:pt idx="47">
                  <c:v>416.321414969778</c:v>
                </c:pt>
                <c:pt idx="48">
                  <c:v>418.96880859049799</c:v>
                </c:pt>
                <c:pt idx="49">
                  <c:v>421.63587381415198</c:v>
                </c:pt>
                <c:pt idx="50">
                  <c:v>424.32220164279801</c:v>
                </c:pt>
                <c:pt idx="51">
                  <c:v>427.02738863207799</c:v>
                </c:pt>
                <c:pt idx="52">
                  <c:v>429.75103675129498</c:v>
                </c:pt>
                <c:pt idx="53">
                  <c:v>432.49275324577502</c:v>
                </c:pt>
                <c:pt idx="54">
                  <c:v>435.25215050153798</c:v>
                </c:pt>
                <c:pt idx="55">
                  <c:v>438.028845912299</c:v>
                </c:pt>
                <c:pt idx="56">
                  <c:v>440.82246174881698</c:v>
                </c:pt>
                <c:pt idx="57">
                  <c:v>443.63262503061299</c:v>
                </c:pt>
                <c:pt idx="58">
                  <c:v>446.458967400078</c:v>
                </c:pt>
                <c:pt idx="59">
                  <c:v>449.30112499896899</c:v>
                </c:pt>
                <c:pt idx="60">
                  <c:v>452.15873834733202</c:v>
                </c:pt>
                <c:pt idx="61">
                  <c:v>455.03145222484</c:v>
                </c:pt>
                <c:pt idx="62">
                  <c:v>457.91891555457102</c:v>
                </c:pt>
                <c:pt idx="63">
                  <c:v>460.82078128922598</c:v>
                </c:pt>
                <c:pt idx="64">
                  <c:v>463.73670629980199</c:v>
                </c:pt>
                <c:pt idx="65">
                  <c:v>466.66635126672003</c:v>
                </c:pt>
                <c:pt idx="66">
                  <c:v>469.60938057340701</c:v>
                </c:pt>
                <c:pt idx="67">
                  <c:v>472.565462202351</c:v>
                </c:pt>
                <c:pt idx="68">
                  <c:v>475.53426763360699</c:v>
                </c:pt>
                <c:pt idx="69">
                  <c:v>478.51547174577701</c:v>
                </c:pt>
                <c:pt idx="70">
                  <c:v>481.50875271944</c:v>
                </c:pt>
                <c:pt idx="71">
                  <c:v>484.51379194304798</c:v>
                </c:pt>
                <c:pt idx="72">
                  <c:v>487.53027392126103</c:v>
                </c:pt>
                <c:pt idx="73">
                  <c:v>490.55788618574599</c:v>
                </c:pt>
                <c:pt idx="74">
                  <c:v>493.596319208392</c:v>
                </c:pt>
                <c:pt idx="75">
                  <c:v>496.645266316971</c:v>
                </c:pt>
                <c:pt idx="76">
                  <c:v>499.70442361320301</c:v>
                </c:pt>
                <c:pt idx="77">
                  <c:v>502.77348989323701</c:v>
                </c:pt>
                <c:pt idx="78">
                  <c:v>505.85216657052098</c:v>
                </c:pt>
                <c:pt idx="79">
                  <c:v>508.94015760104497</c:v>
                </c:pt>
                <c:pt idx="80">
                  <c:v>512.03716941095502</c:v>
                </c:pt>
                <c:pt idx="81">
                  <c:v>515.142910826508</c:v>
                </c:pt>
                <c:pt idx="82">
                  <c:v>518.25709300635299</c:v>
                </c:pt>
                <c:pt idx="83">
                  <c:v>521.37942937612502</c:v>
                </c:pt>
                <c:pt idx="84">
                  <c:v>524.50963556532497</c:v>
                </c:pt>
                <c:pt idx="85">
                  <c:v>527.64742934646199</c:v>
                </c:pt>
                <c:pt idx="86">
                  <c:v>530.79253057644598</c:v>
                </c:pt>
                <c:pt idx="87">
                  <c:v>533.94466114019997</c:v>
                </c:pt>
                <c:pt idx="88">
                  <c:v>537.10354489645999</c:v>
                </c:pt>
                <c:pt idx="89">
                  <c:v>540.26890762575397</c:v>
                </c:pt>
                <c:pt idx="90">
                  <c:v>543.44047698052304</c:v>
                </c:pt>
                <c:pt idx="91">
                  <c:v>546.61798243735097</c:v>
                </c:pt>
                <c:pt idx="92">
                  <c:v>549.80115525129304</c:v>
                </c:pt>
                <c:pt idx="93">
                  <c:v>552.98972841225202</c:v>
                </c:pt>
                <c:pt idx="94">
                  <c:v>556.18343660338905</c:v>
                </c:pt>
                <c:pt idx="95">
                  <c:v>559.38201616153003</c:v>
                </c:pt>
                <c:pt idx="96">
                  <c:v>562.58520503953503</c:v>
                </c:pt>
                <c:pt idx="97">
                  <c:v>565.79274277060404</c:v>
                </c:pt>
                <c:pt idx="98">
                  <c:v>569.00437043448096</c:v>
                </c:pt>
                <c:pt idx="99">
                  <c:v>572.21983062552295</c:v>
                </c:pt>
                <c:pt idx="100">
                  <c:v>575.43886742260202</c:v>
                </c:pt>
                <c:pt idx="101">
                  <c:v>578.66122636080399</c:v>
                </c:pt>
                <c:pt idx="102">
                  <c:v>581.88665440488501</c:v>
                </c:pt>
                <c:pt idx="103">
                  <c:v>585.11489992445695</c:v>
                </c:pt>
                <c:pt idx="104">
                  <c:v>588.34571267085403</c:v>
                </c:pt>
                <c:pt idx="105">
                  <c:v>591.578843755658</c:v>
                </c:pt>
                <c:pt idx="106">
                  <c:v>594.81404563082901</c:v>
                </c:pt>
                <c:pt idx="107">
                  <c:v>598.05107207041306</c:v>
                </c:pt>
                <c:pt idx="108">
                  <c:v>601.28967815378803</c:v>
                </c:pt>
                <c:pt idx="109">
                  <c:v>604.52962025040404</c:v>
                </c:pt>
                <c:pt idx="110">
                  <c:v>607.77065600598303</c:v>
                </c:pt>
                <c:pt idx="111">
                  <c:v>611.01254433013696</c:v>
                </c:pt>
                <c:pt idx="112">
                  <c:v>614.25504538536302</c:v>
                </c:pt>
                <c:pt idx="113">
                  <c:v>617.49792057737704</c:v>
                </c:pt>
                <c:pt idx="114">
                  <c:v>620.74093254675597</c:v>
                </c:pt>
                <c:pt idx="115">
                  <c:v>623.98384516181795</c:v>
                </c:pt>
                <c:pt idx="116">
                  <c:v>627.22642351274305</c:v>
                </c:pt>
                <c:pt idx="117">
                  <c:v>630.46843390685399</c:v>
                </c:pt>
                <c:pt idx="118">
                  <c:v>633.70964386504295</c:v>
                </c:pt>
                <c:pt idx="119">
                  <c:v>636.94982211929096</c:v>
                </c:pt>
                <c:pt idx="120">
                  <c:v>640.18873861124405</c:v>
                </c:pt>
                <c:pt idx="121">
                  <c:v>643.42616449180002</c:v>
                </c:pt>
                <c:pt idx="122">
                  <c:v>646.66187212167802</c:v>
                </c:pt>
                <c:pt idx="123">
                  <c:v>649.89563507290802</c:v>
                </c:pt>
                <c:pt idx="124">
                  <c:v>653.127228131229</c:v>
                </c:pt>
                <c:pt idx="125">
                  <c:v>656.35642729932601</c:v>
                </c:pt>
                <c:pt idx="126">
                  <c:v>659.583009800887</c:v>
                </c:pt>
                <c:pt idx="127">
                  <c:v>662.80675408543198</c:v>
                </c:pt>
                <c:pt idx="128">
                  <c:v>666.02743983387404</c:v>
                </c:pt>
                <c:pt idx="129">
                  <c:v>669.24484796476997</c:v>
                </c:pt>
                <c:pt idx="130">
                  <c:v>672.45876064123104</c:v>
                </c:pt>
                <c:pt idx="131">
                  <c:v>675.66896127844598</c:v>
                </c:pt>
                <c:pt idx="132">
                  <c:v>678.87523455177802</c:v>
                </c:pt>
                <c:pt idx="133">
                  <c:v>682.07736640540304</c:v>
                </c:pt>
                <c:pt idx="134">
                  <c:v>685.27514406145303</c:v>
                </c:pt>
                <c:pt idx="135">
                  <c:v>688.468356029603</c:v>
                </c:pt>
                <c:pt idx="136">
                  <c:v>691.65679211710994</c:v>
                </c:pt>
                <c:pt idx="137">
                  <c:v>694.84024343921999</c:v>
                </c:pt>
                <c:pt idx="138">
                  <c:v>698.01850242993703</c:v>
                </c:pt>
                <c:pt idx="139">
                  <c:v>701.19136285310299</c:v>
                </c:pt>
                <c:pt idx="140">
                  <c:v>704.35861981376604</c:v>
                </c:pt>
                <c:pt idx="141">
                  <c:v>707.52006976979305</c:v>
                </c:pt>
                <c:pt idx="142">
                  <c:v>710.67551054368403</c:v>
                </c:pt>
                <c:pt idx="143">
                  <c:v>713.82474133458197</c:v>
                </c:pt>
                <c:pt idx="144">
                  <c:v>716.96756273041501</c:v>
                </c:pt>
                <c:pt idx="145">
                  <c:v>720.10377672016</c:v>
                </c:pt>
                <c:pt idx="146">
                  <c:v>723.23318670617505</c:v>
                </c:pt>
                <c:pt idx="147">
                  <c:v>726.35559751659605</c:v>
                </c:pt>
                <c:pt idx="148">
                  <c:v>729.470815417739</c:v>
                </c:pt>
                <c:pt idx="149">
                  <c:v>732.57864812649802</c:v>
                </c:pt>
                <c:pt idx="150">
                  <c:v>735.67890482269797</c:v>
                </c:pt>
                <c:pt idx="151">
                  <c:v>738.77139616138004</c:v>
                </c:pt>
                <c:pt idx="152">
                  <c:v>741.85593428498396</c:v>
                </c:pt>
                <c:pt idx="153">
                  <c:v>744.93233283541304</c:v>
                </c:pt>
                <c:pt idx="154">
                  <c:v>748.00040696593896</c:v>
                </c:pt>
                <c:pt idx="155">
                  <c:v>751.05997335292398</c:v>
                </c:pt>
                <c:pt idx="156">
                  <c:v>754.11085020735698</c:v>
                </c:pt>
                <c:pt idx="157">
                  <c:v>757.15285728613799</c:v>
                </c:pt>
                <c:pt idx="158">
                  <c:v>760.18581590312397</c:v>
                </c:pt>
                <c:pt idx="159">
                  <c:v>763.20954893989699</c:v>
                </c:pt>
                <c:pt idx="160">
                  <c:v>766.22388085622799</c:v>
                </c:pt>
                <c:pt idx="161">
                  <c:v>769.228637700224</c:v>
                </c:pt>
                <c:pt idx="162">
                  <c:v>772.22364711813498</c:v>
                </c:pt>
                <c:pt idx="163">
                  <c:v>775.20873836379405</c:v>
                </c:pt>
                <c:pt idx="164">
                  <c:v>778.18374230768302</c:v>
                </c:pt>
                <c:pt idx="165">
                  <c:v>781.14849144558798</c:v>
                </c:pt>
                <c:pt idx="166">
                  <c:v>784.10281990684996</c:v>
                </c:pt>
                <c:pt idx="167">
                  <c:v>787.046563462167</c:v>
                </c:pt>
                <c:pt idx="168">
                  <c:v>789.97955953094799</c:v>
                </c:pt>
                <c:pt idx="169">
                  <c:v>792.90164718820597</c:v>
                </c:pt>
                <c:pt idx="170">
                  <c:v>795.812667170954</c:v>
                </c:pt>
                <c:pt idx="171">
                  <c:v>798.71246188411897</c:v>
                </c:pt>
                <c:pt idx="172">
                  <c:v>801.60087540592997</c:v>
                </c:pt>
                <c:pt idx="173">
                  <c:v>804.47775349279402</c:v>
                </c:pt>
                <c:pt idx="174">
                  <c:v>807.34294358363002</c:v>
                </c:pt>
                <c:pt idx="175">
                  <c:v>810.19629480365597</c:v>
                </c:pt>
                <c:pt idx="176">
                  <c:v>813.03765796761797</c:v>
                </c:pt>
                <c:pt idx="177">
                  <c:v>815.86688558244998</c:v>
                </c:pt>
                <c:pt idx="178">
                  <c:v>818.68383184935999</c:v>
                </c:pt>
                <c:pt idx="179">
                  <c:v>821.48835266532797</c:v>
                </c:pt>
                <c:pt idx="180">
                  <c:v>824.28030562400397</c:v>
                </c:pt>
                <c:pt idx="181">
                  <c:v>827.05955001602194</c:v>
                </c:pt>
                <c:pt idx="182">
                  <c:v>829.82594682868501</c:v>
                </c:pt>
                <c:pt idx="183">
                  <c:v>832.57935874504994</c:v>
                </c:pt>
                <c:pt idx="184">
                  <c:v>835.31965014239699</c:v>
                </c:pt>
                <c:pt idx="185">
                  <c:v>838.04668709006205</c:v>
                </c:pt>
                <c:pt idx="186">
                  <c:v>840.76033734665805</c:v>
                </c:pt>
                <c:pt idx="187">
                  <c:v>843.46047035665401</c:v>
                </c:pt>
                <c:pt idx="188">
                  <c:v>846.14695724633202</c:v>
                </c:pt>
                <c:pt idx="189">
                  <c:v>848.81967081910204</c:v>
                </c:pt>
                <c:pt idx="190">
                  <c:v>851.47848555018197</c:v>
                </c:pt>
                <c:pt idx="191">
                  <c:v>854.12327758064498</c:v>
                </c:pt>
                <c:pt idx="192">
                  <c:v>856.75392471083001</c:v>
                </c:pt>
                <c:pt idx="193">
                  <c:v>859.37030639311001</c:v>
                </c:pt>
                <c:pt idx="194">
                  <c:v>861.97230372403203</c:v>
                </c:pt>
                <c:pt idx="195">
                  <c:v>864.55979943581599</c:v>
                </c:pt>
                <c:pt idx="196">
                  <c:v>867.13267788722999</c:v>
                </c:pt>
                <c:pt idx="197">
                  <c:v>869.69082505383096</c:v>
                </c:pt>
                <c:pt idx="198">
                  <c:v>872.23412851757905</c:v>
                </c:pt>
                <c:pt idx="199">
                  <c:v>874.762477455831</c:v>
                </c:pt>
                <c:pt idx="200">
                  <c:v>877.275762629714</c:v>
                </c:pt>
                <c:pt idx="201">
                  <c:v>879.77387637188895</c:v>
                </c:pt>
                <c:pt idx="202">
                  <c:v>882.25671257369095</c:v>
                </c:pt>
                <c:pt idx="203">
                  <c:v>884.72416667169102</c:v>
                </c:pt>
                <c:pt idx="204">
                  <c:v>887.17613563363295</c:v>
                </c:pt>
                <c:pt idx="205">
                  <c:v>889.61251794379496</c:v>
                </c:pt>
                <c:pt idx="206">
                  <c:v>892.033213587761</c:v>
                </c:pt>
                <c:pt idx="207">
                  <c:v>894.43812403661298</c:v>
                </c:pt>
                <c:pt idx="208">
                  <c:v>896.82715223055595</c:v>
                </c:pt>
                <c:pt idx="209">
                  <c:v>899.20020256197802</c:v>
                </c:pt>
                <c:pt idx="210">
                  <c:v>901.55718085795002</c:v>
                </c:pt>
                <c:pt idx="211">
                  <c:v>903.89799436219096</c:v>
                </c:pt>
                <c:pt idx="212">
                  <c:v>906.22255171648396</c:v>
                </c:pt>
                <c:pt idx="213">
                  <c:v>908.53076294157302</c:v>
                </c:pt>
                <c:pt idx="214">
                  <c:v>910.82253941752799</c:v>
                </c:pt>
                <c:pt idx="215">
                  <c:v>913.09779386361799</c:v>
                </c:pt>
                <c:pt idx="216">
                  <c:v>915.35644031766697</c:v>
                </c:pt>
                <c:pt idx="217">
                  <c:v>917.59839411492999</c:v>
                </c:pt>
                <c:pt idx="218">
                  <c:v>919.82357186648903</c:v>
                </c:pt>
                <c:pt idx="219">
                  <c:v>922.03189143718203</c:v>
                </c:pt>
                <c:pt idx="220">
                  <c:v>924.223271923065</c:v>
                </c:pt>
                <c:pt idx="221">
                  <c:v>926.39763362844303</c:v>
                </c:pt>
                <c:pt idx="222">
                  <c:v>928.55489804244905</c:v>
                </c:pt>
                <c:pt idx="223">
                  <c:v>930.69498781521702</c:v>
                </c:pt>
                <c:pt idx="224">
                  <c:v>932.81782673362704</c:v>
                </c:pt>
                <c:pt idx="225">
                  <c:v>934.92333969665697</c:v>
                </c:pt>
                <c:pt idx="226">
                  <c:v>937.01145269035305</c:v>
                </c:pt>
                <c:pt idx="227">
                  <c:v>939.08209276240802</c:v>
                </c:pt>
                <c:pt idx="228">
                  <c:v>941.13518799639303</c:v>
                </c:pt>
                <c:pt idx="229">
                  <c:v>943.17066748562797</c:v>
                </c:pt>
                <c:pt idx="230">
                  <c:v>945.18846130671102</c:v>
                </c:pt>
                <c:pt idx="231">
                  <c:v>947.18850049273397</c:v>
                </c:pt>
                <c:pt idx="232">
                  <c:v>949.17071700616896</c:v>
                </c:pt>
                <c:pt idx="233">
                  <c:v>951.13504371146803</c:v>
                </c:pt>
                <c:pt idx="234">
                  <c:v>953.08141434736694</c:v>
                </c:pt>
                <c:pt idx="235">
                  <c:v>955.00976349891903</c:v>
                </c:pt>
                <c:pt idx="236">
                  <c:v>956.92002656926002</c:v>
                </c:pt>
                <c:pt idx="237">
                  <c:v>958.81213975113405</c:v>
                </c:pt>
                <c:pt idx="238">
                  <c:v>960.68603999818004</c:v>
                </c:pt>
                <c:pt idx="239">
                  <c:v>962.54166499599603</c:v>
                </c:pt>
                <c:pt idx="240">
                  <c:v>964.37895313299202</c:v>
                </c:pt>
                <c:pt idx="241">
                  <c:v>966.19784347105497</c:v>
                </c:pt>
                <c:pt idx="242">
                  <c:v>967.99827571602498</c:v>
                </c:pt>
                <c:pt idx="243">
                  <c:v>969.78019018800398</c:v>
                </c:pt>
                <c:pt idx="244">
                  <c:v>971.54352779151498</c:v>
                </c:pt>
                <c:pt idx="245">
                  <c:v>973.288229985513</c:v>
                </c:pt>
                <c:pt idx="246">
                  <c:v>975.01423875326998</c:v>
                </c:pt>
                <c:pt idx="247">
                  <c:v>976.72149657214504</c:v>
                </c:pt>
                <c:pt idx="248">
                  <c:v>978.40994638325697</c:v>
                </c:pt>
                <c:pt idx="249">
                  <c:v>980.07953156106396</c:v>
                </c:pt>
                <c:pt idx="250">
                  <c:v>981.73019588287195</c:v>
                </c:pt>
                <c:pt idx="251">
                  <c:v>983.36188349828205</c:v>
                </c:pt>
                <c:pt idx="252">
                  <c:v>984.97453889858798</c:v>
                </c:pt>
                <c:pt idx="253">
                  <c:v>986.56810688615201</c:v>
                </c:pt>
                <c:pt idx="254">
                  <c:v>988.14253254374</c:v>
                </c:pt>
                <c:pt idx="255">
                  <c:v>989.69776120387098</c:v>
                </c:pt>
                <c:pt idx="256">
                  <c:v>991.23373841815999</c:v>
                </c:pt>
                <c:pt idx="257">
                  <c:v>992.75040992669096</c:v>
                </c:pt>
                <c:pt idx="258">
                  <c:v>994.24772162741601</c:v>
                </c:pt>
                <c:pt idx="259">
                  <c:v>995.72561954560797</c:v>
                </c:pt>
                <c:pt idx="260">
                  <c:v>997.18404980337198</c:v>
                </c:pt>
                <c:pt idx="261">
                  <c:v>998.62295858923198</c:v>
                </c:pt>
                <c:pt idx="262">
                  <c:v>1000.04229212781</c:v>
                </c:pt>
                <c:pt idx="263">
                  <c:v>1001.4419966496</c:v>
                </c:pt>
                <c:pt idx="264">
                  <c:v>1002.8220183608601</c:v>
                </c:pt>
                <c:pt idx="265">
                  <c:v>1004.1823034136499</c:v>
                </c:pt>
                <c:pt idx="266">
                  <c:v>1005.52279787597</c:v>
                </c:pt>
                <c:pt idx="267">
                  <c:v>1006.84344770211</c:v>
                </c:pt>
                <c:pt idx="268">
                  <c:v>1008.14419870313</c:v>
                </c:pt>
                <c:pt idx="269">
                  <c:v>1009.42499651754</c:v>
                </c:pt>
                <c:pt idx="270">
                  <c:v>1010.6857865821599</c:v>
                </c:pt>
                <c:pt idx="271">
                  <c:v>1011.92651410323</c:v>
                </c:pt>
                <c:pt idx="272">
                  <c:v>1013.14712402771</c:v>
                </c:pt>
                <c:pt idx="273">
                  <c:v>1014.34756101482</c:v>
                </c:pt>
                <c:pt idx="274">
                  <c:v>1015.52776940787</c:v>
                </c:pt>
                <c:pt idx="275">
                  <c:v>1016.6876932063</c:v>
                </c:pt>
                <c:pt idx="276">
                  <c:v>1017.82727603802</c:v>
                </c:pt>
                <c:pt idx="277">
                  <c:v>1018.94646113212</c:v>
                </c:pt>
                <c:pt idx="278">
                  <c:v>1020.04519129173</c:v>
                </c:pt>
                <c:pt idx="279">
                  <c:v>1021.12340886739</c:v>
                </c:pt>
                <c:pt idx="280">
                  <c:v>1022.1810557305801</c:v>
                </c:pt>
                <c:pt idx="281">
                  <c:v>1023.21807324775</c:v>
                </c:pt>
                <c:pt idx="282">
                  <c:v>1024.2344022546099</c:v>
                </c:pt>
                <c:pt idx="283">
                  <c:v>1025.22998303084</c:v>
                </c:pt>
                <c:pt idx="284">
                  <c:v>1026.2047552752299</c:v>
                </c:pt>
                <c:pt idx="285">
                  <c:v>1027.15865808116</c:v>
                </c:pt>
                <c:pt idx="286">
                  <c:v>1028.0916299125499</c:v>
                </c:pt>
                <c:pt idx="287">
                  <c:v>1029.0036085802301</c:v>
                </c:pt>
                <c:pt idx="288">
                  <c:v>1029.89453121879</c:v>
                </c:pt>
                <c:pt idx="289">
                  <c:v>1030.7643342638501</c:v>
                </c:pt>
                <c:pt idx="290">
                  <c:v>1031.61295342988</c:v>
                </c:pt>
                <c:pt idx="291">
                  <c:v>1032.44032368843</c:v>
                </c:pt>
                <c:pt idx="292">
                  <c:v>1033.24637924698</c:v>
                </c:pt>
                <c:pt idx="293">
                  <c:v>1034.0310535282499</c:v>
                </c:pt>
                <c:pt idx="294">
                  <c:v>1034.79427915005</c:v>
                </c:pt>
                <c:pt idx="295">
                  <c:v>1035.5359879057601</c:v>
                </c:pt>
                <c:pt idx="296">
                  <c:v>1036.25611074528</c:v>
                </c:pt>
                <c:pt idx="297">
                  <c:v>1036.95457775672</c:v>
                </c:pt>
                <c:pt idx="298">
                  <c:v>1037.63131814854</c:v>
                </c:pt>
                <c:pt idx="299">
                  <c:v>1038.2862602324301</c:v>
                </c:pt>
                <c:pt idx="300">
                  <c:v>1038.91933140682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40-47E2-AC1D-0FCC16103C00}"/>
            </c:ext>
          </c:extLst>
        </c:ser>
        <c:ser>
          <c:idx val="2"/>
          <c:order val="2"/>
          <c:tx>
            <c:strRef>
              <c:f>RES!$D$1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RES!$D$2:$D$302</c:f>
              <c:numCache>
                <c:formatCode>General</c:formatCode>
                <c:ptCount val="301"/>
                <c:pt idx="0">
                  <c:v>599.84573108840095</c:v>
                </c:pt>
                <c:pt idx="1">
                  <c:v>601.92824461123803</c:v>
                </c:pt>
                <c:pt idx="2">
                  <c:v>604.06300723322397</c:v>
                </c:pt>
                <c:pt idx="3">
                  <c:v>606.24783708301402</c:v>
                </c:pt>
                <c:pt idx="4">
                  <c:v>608.48062097410696</c:v>
                </c:pt>
                <c:pt idx="5">
                  <c:v>610.75931238175599</c:v>
                </c:pt>
                <c:pt idx="6">
                  <c:v>613.08192946809095</c:v>
                </c:pt>
                <c:pt idx="7">
                  <c:v>615.446553154767</c:v>
                </c:pt>
                <c:pt idx="8">
                  <c:v>617.85132524246001</c:v>
                </c:pt>
                <c:pt idx="9">
                  <c:v>620.29444657652698</c:v>
                </c:pt>
                <c:pt idx="10">
                  <c:v>622.77417525811302</c:v>
                </c:pt>
                <c:pt idx="11">
                  <c:v>625.28882490003798</c:v>
                </c:pt>
                <c:pt idx="12">
                  <c:v>627.83676292673897</c:v>
                </c:pt>
                <c:pt idx="13">
                  <c:v>630.41640891755696</c:v>
                </c:pt>
                <c:pt idx="14">
                  <c:v>633.026232992681</c:v>
                </c:pt>
                <c:pt idx="15">
                  <c:v>635.66475424101895</c:v>
                </c:pt>
                <c:pt idx="16">
                  <c:v>638.33053918928499</c:v>
                </c:pt>
                <c:pt idx="17">
                  <c:v>641.02220031160402</c:v>
                </c:pt>
                <c:pt idx="18">
                  <c:v>643.73839457888801</c:v>
                </c:pt>
                <c:pt idx="19">
                  <c:v>646.47782204731004</c:v>
                </c:pt>
                <c:pt idx="20">
                  <c:v>649.23922448511598</c:v>
                </c:pt>
                <c:pt idx="21">
                  <c:v>652.02138403710205</c:v>
                </c:pt>
                <c:pt idx="22">
                  <c:v>654.82312192601296</c:v>
                </c:pt>
                <c:pt idx="23">
                  <c:v>657.643297190167</c:v>
                </c:pt>
                <c:pt idx="24">
                  <c:v>660.48080545660105</c:v>
                </c:pt>
                <c:pt idx="25">
                  <c:v>663.33457774901296</c:v>
                </c:pt>
                <c:pt idx="26">
                  <c:v>666.20357932981995</c:v>
                </c:pt>
                <c:pt idx="27">
                  <c:v>669.08680857561399</c:v>
                </c:pt>
                <c:pt idx="28">
                  <c:v>671.98329588533602</c:v>
                </c:pt>
                <c:pt idx="29">
                  <c:v>674.89210262045799</c:v>
                </c:pt>
                <c:pt idx="30">
                  <c:v>677.81232007650601</c:v>
                </c:pt>
                <c:pt idx="31">
                  <c:v>680.74306848522497</c:v>
                </c:pt>
                <c:pt idx="32">
                  <c:v>683.68349604672198</c:v>
                </c:pt>
                <c:pt idx="33">
                  <c:v>686.63277799090599</c:v>
                </c:pt>
                <c:pt idx="34">
                  <c:v>689.59011566756101</c:v>
                </c:pt>
                <c:pt idx="35">
                  <c:v>692.55473566440105</c:v>
                </c:pt>
                <c:pt idx="36">
                  <c:v>695.52588895244105</c:v>
                </c:pt>
                <c:pt idx="37">
                  <c:v>698.50285005804801</c:v>
                </c:pt>
                <c:pt idx="38">
                  <c:v>701.484916261021</c:v>
                </c:pt>
                <c:pt idx="39">
                  <c:v>704.47140681808503</c:v>
                </c:pt>
                <c:pt idx="40">
                  <c:v>707.46166221115095</c:v>
                </c:pt>
                <c:pt idx="41">
                  <c:v>710.45504341974504</c:v>
                </c:pt>
                <c:pt idx="42">
                  <c:v>713.45093121698199</c:v>
                </c:pt>
                <c:pt idx="43">
                  <c:v>716.44872548848696</c:v>
                </c:pt>
                <c:pt idx="44">
                  <c:v>719.44784457367496</c:v>
                </c:pt>
                <c:pt idx="45">
                  <c:v>722.44772462879098</c:v>
                </c:pt>
                <c:pt idx="46">
                  <c:v>725.44781901114402</c:v>
                </c:pt>
                <c:pt idx="47">
                  <c:v>728.44759768395795</c:v>
                </c:pt>
                <c:pt idx="48">
                  <c:v>731.446546641297</c:v>
                </c:pt>
                <c:pt idx="49">
                  <c:v>734.44416735246898</c:v>
                </c:pt>
                <c:pt idx="50">
                  <c:v>737.43997622542599</c:v>
                </c:pt>
                <c:pt idx="51">
                  <c:v>740.43350408857998</c:v>
                </c:pt>
                <c:pt idx="52">
                  <c:v>743.42429569052399</c:v>
                </c:pt>
                <c:pt idx="53">
                  <c:v>746.41190921714599</c:v>
                </c:pt>
                <c:pt idx="54">
                  <c:v>749.39591582563105</c:v>
                </c:pt>
                <c:pt idx="55">
                  <c:v>752.37589919483605</c:v>
                </c:pt>
                <c:pt idx="56">
                  <c:v>755.35145509157405</c:v>
                </c:pt>
                <c:pt idx="57">
                  <c:v>758.32219095230801</c:v>
                </c:pt>
                <c:pt idx="58">
                  <c:v>761.28772547979099</c:v>
                </c:pt>
                <c:pt idx="59">
                  <c:v>764.24768825419903</c:v>
                </c:pt>
                <c:pt idx="60">
                  <c:v>767.20171935829296</c:v>
                </c:pt>
                <c:pt idx="61">
                  <c:v>770.14946901617395</c:v>
                </c:pt>
                <c:pt idx="62">
                  <c:v>773.09059724519705</c:v>
                </c:pt>
                <c:pt idx="63">
                  <c:v>776.02477352062294</c:v>
                </c:pt>
                <c:pt idx="64">
                  <c:v>778.951676452588</c:v>
                </c:pt>
                <c:pt idx="65">
                  <c:v>781.87099347498997</c:v>
                </c:pt>
                <c:pt idx="66">
                  <c:v>784.78242054589202</c:v>
                </c:pt>
                <c:pt idx="67">
                  <c:v>787.685661859059</c:v>
                </c:pt>
                <c:pt idx="68">
                  <c:v>790.58042956624399</c:v>
                </c:pt>
                <c:pt idx="69">
                  <c:v>793.46644350986605</c:v>
                </c:pt>
                <c:pt idx="70">
                  <c:v>796.34343096570001</c:v>
                </c:pt>
                <c:pt idx="71">
                  <c:v>799.21112639524904</c:v>
                </c:pt>
                <c:pt idx="72">
                  <c:v>802.06927120744501</c:v>
                </c:pt>
                <c:pt idx="73">
                  <c:v>804.91761352932997</c:v>
                </c:pt>
                <c:pt idx="74">
                  <c:v>807.75590798542703</c:v>
                </c:pt>
                <c:pt idx="75">
                  <c:v>810.58391548545399</c:v>
                </c:pt>
                <c:pt idx="76">
                  <c:v>813.40140302007705</c:v>
                </c:pt>
                <c:pt idx="77">
                  <c:v>816.20814346441398</c:v>
                </c:pt>
                <c:pt idx="78">
                  <c:v>819.00391538898998</c:v>
                </c:pt>
                <c:pt idx="79">
                  <c:v>821.78850287785394</c:v>
                </c:pt>
                <c:pt idx="80">
                  <c:v>824.56169535359197</c:v>
                </c:pt>
                <c:pt idx="81">
                  <c:v>827.32328740896196</c:v>
                </c:pt>
                <c:pt idx="82">
                  <c:v>830.07307864489303</c:v>
                </c:pt>
                <c:pt idx="83">
                  <c:v>832.810873514592</c:v>
                </c:pt>
                <c:pt idx="84">
                  <c:v>835.53648117351895</c:v>
                </c:pt>
                <c:pt idx="85">
                  <c:v>838.24971533498694</c:v>
                </c:pt>
                <c:pt idx="86">
                  <c:v>840.95039413115796</c:v>
                </c:pt>
                <c:pt idx="87">
                  <c:v>843.63833997921995</c:v>
                </c:pt>
                <c:pt idx="88">
                  <c:v>846.31337945251096</c:v>
                </c:pt>
                <c:pt idx="89">
                  <c:v>848.97534315639803</c:v>
                </c:pt>
                <c:pt idx="90">
                  <c:v>851.62406560870204</c:v>
                </c:pt>
                <c:pt idx="91">
                  <c:v>854.25938512446805</c:v>
                </c:pt>
                <c:pt idx="92">
                  <c:v>856.88114370490098</c:v>
                </c:pt>
                <c:pt idx="93">
                  <c:v>859.48918693027497</c:v>
                </c:pt>
                <c:pt idx="94">
                  <c:v>862.08336385664404</c:v>
                </c:pt>
                <c:pt idx="95">
                  <c:v>864.66352691618704</c:v>
                </c:pt>
                <c:pt idx="96">
                  <c:v>867.22953182101298</c:v>
                </c:pt>
                <c:pt idx="97">
                  <c:v>869.78123747027598</c:v>
                </c:pt>
                <c:pt idx="98">
                  <c:v>872.31850586044698</c:v>
                </c:pt>
                <c:pt idx="99">
                  <c:v>874.84120199858501</c:v>
                </c:pt>
                <c:pt idx="100">
                  <c:v>877.34919381847999</c:v>
                </c:pt>
                <c:pt idx="101">
                  <c:v>879.84235209952203</c:v>
                </c:pt>
                <c:pt idx="102">
                  <c:v>882.32055038816395</c:v>
                </c:pt>
                <c:pt idx="103">
                  <c:v>884.78366492186296</c:v>
                </c:pt>
                <c:pt idx="104">
                  <c:v>887.23157455536204</c:v>
                </c:pt>
                <c:pt idx="105">
                  <c:v>889.66416068921205</c:v>
                </c:pt>
                <c:pt idx="106">
                  <c:v>892.08130720041004</c:v>
                </c:pt>
                <c:pt idx="107">
                  <c:v>894.48290037505296</c:v>
                </c:pt>
                <c:pt idx="108">
                  <c:v>896.86882884290696</c:v>
                </c:pt>
                <c:pt idx="109">
                  <c:v>899.23898351378</c:v>
                </c:pt>
                <c:pt idx="110">
                  <c:v>901.59325751562301</c:v>
                </c:pt>
                <c:pt idx="111">
                  <c:v>903.93154613425304</c:v>
                </c:pt>
                <c:pt idx="112">
                  <c:v>906.25374675462604</c:v>
                </c:pt>
                <c:pt idx="113">
                  <c:v>908.55975880355197</c:v>
                </c:pt>
                <c:pt idx="114">
                  <c:v>910.84948369382096</c:v>
                </c:pt>
                <c:pt idx="115">
                  <c:v>913.12282476960399</c:v>
                </c:pt>
                <c:pt idx="116">
                  <c:v>915.37968725311305</c:v>
                </c:pt>
                <c:pt idx="117">
                  <c:v>917.61997819241196</c:v>
                </c:pt>
                <c:pt idx="118">
                  <c:v>919.84360641033902</c:v>
                </c:pt>
                <c:pt idx="119">
                  <c:v>922.05048245446596</c:v>
                </c:pt>
                <c:pt idx="120">
                  <c:v>924.24051854804202</c:v>
                </c:pt>
                <c:pt idx="121">
                  <c:v>926.41362854185695</c:v>
                </c:pt>
                <c:pt idx="122">
                  <c:v>928.56972786698498</c:v>
                </c:pt>
                <c:pt idx="123">
                  <c:v>930.70873348835596</c:v>
                </c:pt>
                <c:pt idx="124">
                  <c:v>932.83056385909094</c:v>
                </c:pt>
                <c:pt idx="125">
                  <c:v>934.93513887557901</c:v>
                </c:pt>
                <c:pt idx="126">
                  <c:v>937.02237983324403</c:v>
                </c:pt>
                <c:pt idx="127">
                  <c:v>939.09220938295596</c:v>
                </c:pt>
                <c:pt idx="128">
                  <c:v>941.14455148806496</c:v>
                </c:pt>
                <c:pt idx="129">
                  <c:v>943.17933138199805</c:v>
                </c:pt>
                <c:pt idx="130">
                  <c:v>945.19647552641902</c:v>
                </c:pt>
                <c:pt idx="131">
                  <c:v>947.19591156988702</c:v>
                </c:pt>
                <c:pt idx="132">
                  <c:v>949.17756830700603</c:v>
                </c:pt>
                <c:pt idx="133">
                  <c:v>951.14137563803695</c:v>
                </c:pt>
                <c:pt idx="134">
                  <c:v>953.08726452893302</c:v>
                </c:pt>
                <c:pt idx="135">
                  <c:v>955.01516697179397</c:v>
                </c:pt>
                <c:pt idx="136">
                  <c:v>956.92501594569796</c:v>
                </c:pt>
                <c:pt idx="137">
                  <c:v>958.81674537791298</c:v>
                </c:pt>
                <c:pt idx="138">
                  <c:v>960.69029010544796</c:v>
                </c:pt>
                <c:pt idx="139">
                  <c:v>962.54558583694302</c:v>
                </c:pt>
                <c:pt idx="140">
                  <c:v>964.38256911486701</c:v>
                </c:pt>
                <c:pt idx="141">
                  <c:v>966.20117727803199</c:v>
                </c:pt>
                <c:pt idx="142">
                  <c:v>968.00134842438194</c:v>
                </c:pt>
                <c:pt idx="143">
                  <c:v>969.78302137407195</c:v>
                </c:pt>
                <c:pt idx="144">
                  <c:v>971.54613563280805</c:v>
                </c:pt>
                <c:pt idx="145">
                  <c:v>973.290631355448</c:v>
                </c:pt>
                <c:pt idx="146">
                  <c:v>975.01644930985503</c:v>
                </c:pt>
                <c:pt idx="147">
                  <c:v>976.723530840987</c:v>
                </c:pt>
                <c:pt idx="148">
                  <c:v>978.41181783523598</c:v>
                </c:pt>
                <c:pt idx="149">
                  <c:v>980.08125268498497</c:v>
                </c:pt>
                <c:pt idx="150">
                  <c:v>981.73177825340895</c:v>
                </c:pt>
                <c:pt idx="151">
                  <c:v>983.36333783948498</c:v>
                </c:pt>
                <c:pt idx="152">
                  <c:v>984.97587514324005</c:v>
                </c:pt>
                <c:pt idx="153">
                  <c:v>986.56933423120495</c:v>
                </c:pt>
                <c:pt idx="154">
                  <c:v>988.14365950210401</c:v>
                </c:pt>
                <c:pt idx="155">
                  <c:v>989.69879565275403</c:v>
                </c:pt>
                <c:pt idx="156">
                  <c:v>991.23468764418396</c:v>
                </c:pt>
                <c:pt idx="157">
                  <c:v>992.75128066798595</c:v>
                </c:pt>
                <c:pt idx="158">
                  <c:v>994.24852011287896</c:v>
                </c:pt>
                <c:pt idx="159">
                  <c:v>995.72635153150804</c:v>
                </c:pt>
                <c:pt idx="160">
                  <c:v>997.18472060746899</c:v>
                </c:pt>
                <c:pt idx="161">
                  <c:v>998.62357312256495</c:v>
                </c:pt>
                <c:pt idx="162">
                  <c:v>1000.0428549243099</c:v>
                </c:pt>
                <c:pt idx="163">
                  <c:v>1001.44251189364</c:v>
                </c:pt>
                <c:pt idx="164">
                  <c:v>1002.82248991296</c:v>
                </c:pt>
                <c:pt idx="165">
                  <c:v>1004.1827348343</c:v>
                </c:pt>
                <c:pt idx="166">
                  <c:v>1005.5231924479</c:v>
                </c:pt>
                <c:pt idx="167">
                  <c:v>1006.8438084509</c:v>
                </c:pt>
                <c:pt idx="168">
                  <c:v>1008.14452841643</c:v>
                </c:pt>
                <c:pt idx="169">
                  <c:v>1009.42529776289</c:v>
                </c:pt>
                <c:pt idx="170">
                  <c:v>1010.68606172361</c:v>
                </c:pt>
                <c:pt idx="171">
                  <c:v>1011.92676531668</c:v>
                </c:pt>
                <c:pt idx="172">
                  <c:v>1013.14735331521</c:v>
                </c:pt>
                <c:pt idx="173">
                  <c:v>1014.34777021783</c:v>
                </c:pt>
                <c:pt idx="174">
                  <c:v>1015.52796021955</c:v>
                </c:pt>
                <c:pt idx="175">
                  <c:v>1016.6878671829199</c:v>
                </c:pt>
                <c:pt idx="176">
                  <c:v>1017.82743460953</c:v>
                </c:pt>
                <c:pt idx="177">
                  <c:v>1018.94660561194</c:v>
                </c:pt>
                <c:pt idx="178">
                  <c:v>1020.04532288582</c:v>
                </c:pt>
                <c:pt idx="179">
                  <c:v>1021.12352868266</c:v>
                </c:pt>
                <c:pt idx="180">
                  <c:v>1022.1811647826599</c:v>
                </c:pt>
                <c:pt idx="181">
                  <c:v>1023.21817246818</c:v>
                </c:pt>
                <c:pt idx="182">
                  <c:v>1024.23449249752</c:v>
                </c:pt>
                <c:pt idx="183">
                  <c:v>1025.2300650790901</c:v>
                </c:pt>
                <c:pt idx="184">
                  <c:v>1026.2048298461</c:v>
                </c:pt>
                <c:pt idx="185">
                  <c:v>1027.1587258315899</c:v>
                </c:pt>
                <c:pt idx="186">
                  <c:v>1028.0916914440299</c:v>
                </c:pt>
                <c:pt idx="187">
                  <c:v>1029.00366444326</c:v>
                </c:pt>
                <c:pt idx="188">
                  <c:v>1029.8945819170201</c:v>
                </c:pt>
                <c:pt idx="189">
                  <c:v>1030.76438025791</c:v>
                </c:pt>
                <c:pt idx="190">
                  <c:v>1031.61299514088</c:v>
                </c:pt>
                <c:pt idx="191">
                  <c:v>1032.44036150124</c:v>
                </c:pt>
                <c:pt idx="192">
                  <c:v>1033.24641351319</c:v>
                </c:pt>
                <c:pt idx="193">
                  <c:v>1034.0310845689301</c:v>
                </c:pt>
                <c:pt idx="194">
                  <c:v>1034.79430725831</c:v>
                </c:pt>
                <c:pt idx="195">
                  <c:v>1035.5360133490601</c:v>
                </c:pt>
                <c:pt idx="196">
                  <c:v>1036.25613376762</c:v>
                </c:pt>
                <c:pt idx="197">
                  <c:v>1036.9545985805601</c:v>
                </c:pt>
                <c:pt idx="198">
                  <c:v>1037.6313369766699</c:v>
                </c:pt>
                <c:pt idx="199">
                  <c:v>1038.2862772496401</c:v>
                </c:pt>
                <c:pt idx="200">
                  <c:v>1038.91934678138</c:v>
                </c:pt>
                <c:pt idx="201">
                  <c:v>1039.5304720261099</c:v>
                </c:pt>
                <c:pt idx="202">
                  <c:v>1040.11957849501</c:v>
                </c:pt>
                <c:pt idx="203">
                  <c:v>1040.68659074166</c:v>
                </c:pt>
                <c:pt idx="204">
                  <c:v>1041.2314323481701</c:v>
                </c:pt>
                <c:pt idx="205">
                  <c:v>1041.7540259120599</c:v>
                </c:pt>
                <c:pt idx="206">
                  <c:v>1042.25429303384</c:v>
                </c:pt>
                <c:pt idx="207">
                  <c:v>1042.73215430548</c:v>
                </c:pt>
                <c:pt idx="208">
                  <c:v>1043.1875292995001</c:v>
                </c:pt>
                <c:pt idx="209">
                  <c:v>1043.62033655906</c:v>
                </c:pt>
                <c:pt idx="210">
                  <c:v>1044.0304935887</c:v>
                </c:pt>
                <c:pt idx="211">
                  <c:v>1044.41791684603</c:v>
                </c:pt>
                <c:pt idx="212">
                  <c:v>1044.7825217342299</c:v>
                </c:pt>
                <c:pt idx="213">
                  <c:v>1045.1242225955</c:v>
                </c:pt>
                <c:pt idx="214">
                  <c:v>1045.4429327052901</c:v>
                </c:pt>
                <c:pt idx="215">
                  <c:v>1045.7385642675499</c:v>
                </c:pt>
                <c:pt idx="216">
                  <c:v>1046.01102841089</c:v>
                </c:pt>
                <c:pt idx="217">
                  <c:v>1046.2602351856699</c:v>
                </c:pt>
                <c:pt idx="218">
                  <c:v>1046.48609356211</c:v>
                </c:pt>
                <c:pt idx="219">
                  <c:v>1046.68851142931</c:v>
                </c:pt>
                <c:pt idx="220">
                  <c:v>1046.86739559545</c:v>
                </c:pt>
                <c:pt idx="221">
                  <c:v>1047.0226517888</c:v>
                </c:pt>
                <c:pt idx="222">
                  <c:v>1047.1541846600101</c:v>
                </c:pt>
                <c:pt idx="223">
                  <c:v>1047.2618977853101</c:v>
                </c:pt>
                <c:pt idx="224">
                  <c:v>1047.3456936708999</c:v>
                </c:pt>
                <c:pt idx="225">
                  <c:v>1047.4054737584099</c:v>
                </c:pt>
                <c:pt idx="226">
                  <c:v>1047.4411384315299</c:v>
                </c:pt>
                <c:pt idx="227">
                  <c:v>1047.4525870237901</c:v>
                </c:pt>
                <c:pt idx="228">
                  <c:v>1047.4397178274801</c:v>
                </c:pt>
                <c:pt idx="229">
                  <c:v>1047.4024281038401</c:v>
                </c:pt>
                <c:pt idx="230">
                  <c:v>1047.3406140944501</c:v>
                </c:pt>
                <c:pt idx="231">
                  <c:v>1047.25417103379</c:v>
                </c:pt>
                <c:pt idx="232">
                  <c:v>1047.1429931631901</c:v>
                </c:pt>
                <c:pt idx="233">
                  <c:v>1047.0069737459701</c:v>
                </c:pt>
                <c:pt idx="234">
                  <c:v>1046.8460050839201</c:v>
                </c:pt>
                <c:pt idx="235">
                  <c:v>1046.6599785351</c:v>
                </c:pt>
                <c:pt idx="236">
                  <c:v>1046.44878453301</c:v>
                </c:pt>
                <c:pt idx="237">
                  <c:v>1046.2123126071101</c:v>
                </c:pt>
                <c:pt idx="238">
                  <c:v>1045.9504514047001</c:v>
                </c:pt>
                <c:pt idx="239">
                  <c:v>1045.6630887142901</c:v>
                </c:pt>
                <c:pt idx="240">
                  <c:v>1045.35011149036</c:v>
                </c:pt>
                <c:pt idx="241">
                  <c:v>1045.01140587952</c:v>
                </c:pt>
                <c:pt idx="242">
                  <c:v>1044.6468572482299</c:v>
                </c:pt>
                <c:pt idx="243">
                  <c:v>1044.2563502119799</c:v>
                </c:pt>
                <c:pt idx="244">
                  <c:v>1043.83976866594</c:v>
                </c:pt>
                <c:pt idx="245">
                  <c:v>1043.3969958172499</c:v>
                </c:pt>
                <c:pt idx="246">
                  <c:v>1042.9279142186899</c:v>
                </c:pt>
                <c:pt idx="247">
                  <c:v>1042.43240580412</c:v>
                </c:pt>
                <c:pt idx="248">
                  <c:v>1041.9103519253399</c:v>
                </c:pt>
                <c:pt idx="249">
                  <c:v>1041.36163339065</c:v>
                </c:pt>
                <c:pt idx="250">
                  <c:v>1040.7861305050301</c:v>
                </c:pt>
                <c:pt idx="251">
                  <c:v>1040.18372311189</c:v>
                </c:pt>
                <c:pt idx="252">
                  <c:v>1039.5542906365699</c:v>
                </c:pt>
                <c:pt idx="253">
                  <c:v>1038.8977121314299</c:v>
                </c:pt>
                <c:pt idx="254">
                  <c:v>1038.2138663227199</c:v>
                </c:pt>
                <c:pt idx="255">
                  <c:v>1037.5026316590399</c:v>
                </c:pt>
                <c:pt idx="256">
                  <c:v>1036.76388636161</c:v>
                </c:pt>
                <c:pt idx="257">
                  <c:v>1035.99750847625</c:v>
                </c:pt>
                <c:pt idx="258">
                  <c:v>1035.20337592704</c:v>
                </c:pt>
                <c:pt idx="259">
                  <c:v>1034.3813665718301</c:v>
                </c:pt>
                <c:pt idx="260">
                  <c:v>1033.5313582593999</c:v>
                </c:pt>
                <c:pt idx="261">
                  <c:v>1032.6532288885501</c:v>
                </c:pt>
                <c:pt idx="262">
                  <c:v>1031.7468564687799</c:v>
                </c:pt>
                <c:pt idx="263">
                  <c:v>1030.81211918292</c:v>
                </c:pt>
                <c:pt idx="264">
                  <c:v>1029.8488954514601</c:v>
                </c:pt>
                <c:pt idx="265">
                  <c:v>1028.8570639987399</c:v>
                </c:pt>
                <c:pt idx="266">
                  <c:v>1027.83650392087</c:v>
                </c:pt>
                <c:pt idx="267">
                  <c:v>1026.78709475554</c:v>
                </c:pt>
                <c:pt idx="268">
                  <c:v>1025.70871655357</c:v>
                </c:pt>
                <c:pt idx="269">
                  <c:v>1024.6012499523299</c:v>
                </c:pt>
                <c:pt idx="270">
                  <c:v>1023.46457625089</c:v>
                </c:pt>
                <c:pt idx="271">
                  <c:v>1022.29857748702</c:v>
                </c:pt>
                <c:pt idx="272">
                  <c:v>1021.1031365159999</c:v>
                </c:pt>
                <c:pt idx="273">
                  <c:v>1019.87813709119</c:v>
                </c:pt>
                <c:pt idx="274">
                  <c:v>1018.6234639463599</c:v>
                </c:pt>
                <c:pt idx="275">
                  <c:v>1017.33900287987</c:v>
                </c:pt>
                <c:pt idx="276">
                  <c:v>1016.02464084051</c:v>
                </c:pt>
                <c:pt idx="277">
                  <c:v>1014.68026601518</c:v>
                </c:pt>
                <c:pt idx="278">
                  <c:v>1013.30576791826</c:v>
                </c:pt>
                <c:pt idx="279">
                  <c:v>1011.90103748263</c:v>
                </c:pt>
                <c:pt idx="280">
                  <c:v>1010.46596715251</c:v>
                </c:pt>
                <c:pt idx="281">
                  <c:v>1009.00045097788</c:v>
                </c:pt>
                <c:pt idx="282">
                  <c:v>1007.50438471053</c:v>
                </c:pt>
                <c:pt idx="283">
                  <c:v>1005.97766590182</c:v>
                </c:pt>
                <c:pt idx="284">
                  <c:v>1004.42019400196</c:v>
                </c:pt>
                <c:pt idx="285">
                  <c:v>1002.83187046084</c:v>
                </c:pt>
                <c:pt idx="286">
                  <c:v>1001.21259883044</c:v>
                </c:pt>
                <c:pt idx="287">
                  <c:v>999.56228486867406</c:v>
                </c:pt>
                <c:pt idx="288">
                  <c:v>997.88083664472799</c:v>
                </c:pt>
                <c:pt idx="289">
                  <c:v>996.16816464577198</c:v>
                </c:pt>
                <c:pt idx="290">
                  <c:v>994.42418188505303</c:v>
                </c:pt>
                <c:pt idx="291">
                  <c:v>992.64880401130097</c:v>
                </c:pt>
                <c:pt idx="292">
                  <c:v>990.84194941940098</c:v>
                </c:pt>
                <c:pt idx="293">
                  <c:v>989.00353936228305</c:v>
                </c:pt>
                <c:pt idx="294">
                  <c:v>987.133498063969</c:v>
                </c:pt>
                <c:pt idx="295">
                  <c:v>985.231752833722</c:v>
                </c:pt>
                <c:pt idx="296">
                  <c:v>983.29823418123704</c:v>
                </c:pt>
                <c:pt idx="297">
                  <c:v>981.33287593280397</c:v>
                </c:pt>
                <c:pt idx="298">
                  <c:v>979.33561534838998</c:v>
                </c:pt>
                <c:pt idx="299">
                  <c:v>977.30639323954995</c:v>
                </c:pt>
                <c:pt idx="300">
                  <c:v>975.24515408810896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40-47E2-AC1D-0FCC16103C00}"/>
            </c:ext>
          </c:extLst>
        </c:ser>
        <c:ser>
          <c:idx val="3"/>
          <c:order val="3"/>
          <c:tx>
            <c:strRef>
              <c:f>RES!$E$1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RES!$E$2:$E$302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144.340549060336</c:v>
                </c:pt>
                <c:pt idx="2">
                  <c:v>145.38372788119199</c:v>
                </c:pt>
                <c:pt idx="3">
                  <c:v>146.47373138841101</c:v>
                </c:pt>
                <c:pt idx="4">
                  <c:v>147.61123689248001</c:v>
                </c:pt>
                <c:pt idx="5">
                  <c:v>148.79691982781799</c:v>
                </c:pt>
                <c:pt idx="6">
                  <c:v>150.03145342278401</c:v>
                </c:pt>
                <c:pt idx="7">
                  <c:v>151.315508359342</c:v>
                </c:pt>
                <c:pt idx="8">
                  <c:v>152.64975242220299</c:v>
                </c:pt>
                <c:pt idx="9">
                  <c:v>154.034850137288</c:v>
                </c:pt>
                <c:pt idx="10">
                  <c:v>155.47146239936299</c:v>
                </c:pt>
                <c:pt idx="11">
                  <c:v>156.96024608870599</c:v>
                </c:pt>
                <c:pt idx="12">
                  <c:v>158.50185367667601</c:v>
                </c:pt>
                <c:pt idx="13">
                  <c:v>160.096932820067</c:v>
                </c:pt>
                <c:pt idx="14">
                  <c:v>161.74612594414299</c:v>
                </c:pt>
                <c:pt idx="15">
                  <c:v>163.45006981425701</c:v>
                </c:pt>
                <c:pt idx="16">
                  <c:v>165.20939509598199</c:v>
                </c:pt>
                <c:pt idx="17">
                  <c:v>167.024725903698</c:v>
                </c:pt>
                <c:pt idx="18">
                  <c:v>168.89667933758099</c:v>
                </c:pt>
                <c:pt idx="19">
                  <c:v>170.82586500897099</c:v>
                </c:pt>
                <c:pt idx="20">
                  <c:v>172.81288455412599</c:v>
                </c:pt>
                <c:pt idx="21">
                  <c:v>174.85833113635599</c:v>
                </c:pt>
                <c:pt idx="22">
                  <c:v>176.962788936594</c:v>
                </c:pt>
                <c:pt idx="23">
                  <c:v>179.126832632451</c:v>
                </c:pt>
                <c:pt idx="24">
                  <c:v>181.35102686584301</c:v>
                </c:pt>
                <c:pt idx="25">
                  <c:v>183.63592569930699</c:v>
                </c:pt>
                <c:pt idx="26">
                  <c:v>185.98207206113301</c:v>
                </c:pt>
                <c:pt idx="27">
                  <c:v>188.389997179489</c:v>
                </c:pt>
                <c:pt idx="28">
                  <c:v>190.86022000572299</c:v>
                </c:pt>
                <c:pt idx="29">
                  <c:v>193.39324662707699</c:v>
                </c:pt>
                <c:pt idx="30">
                  <c:v>195.98956966907599</c:v>
                </c:pt>
                <c:pt idx="31">
                  <c:v>198.64966768786499</c:v>
                </c:pt>
                <c:pt idx="32">
                  <c:v>201.37400455284299</c:v>
                </c:pt>
                <c:pt idx="33">
                  <c:v>204.163028819939</c:v>
                </c:pt>
                <c:pt idx="34">
                  <c:v>207.01717309594301</c:v>
                </c:pt>
                <c:pt idx="35">
                  <c:v>209.936853394314</c:v>
                </c:pt>
                <c:pt idx="36">
                  <c:v>212.92246848295099</c:v>
                </c:pt>
                <c:pt idx="37">
                  <c:v>215.97439922444599</c:v>
                </c:pt>
                <c:pt idx="38">
                  <c:v>219.093007909356</c:v>
                </c:pt>
                <c:pt idx="39">
                  <c:v>222.278637583115</c:v>
                </c:pt>
                <c:pt idx="40">
                  <c:v>225.53161136721201</c:v>
                </c:pt>
                <c:pt idx="41">
                  <c:v>228.85223177531699</c:v>
                </c:pt>
                <c:pt idx="42">
                  <c:v>232.240780025086</c:v>
                </c:pt>
                <c:pt idx="43">
                  <c:v>235.697515346416</c:v>
                </c:pt>
                <c:pt idx="44">
                  <c:v>239.222674286955</c:v>
                </c:pt>
                <c:pt idx="45">
                  <c:v>242.816470015731</c:v>
                </c:pt>
                <c:pt idx="46">
                  <c:v>246.47909162580299</c:v>
                </c:pt>
                <c:pt idx="47">
                  <c:v>250.21070343687001</c:v>
                </c:pt>
                <c:pt idx="48">
                  <c:v>254.01144429884201</c:v>
                </c:pt>
                <c:pt idx="49">
                  <c:v>257.88142689739402</c:v>
                </c:pt>
                <c:pt idx="50">
                  <c:v>261.82073706258501</c:v>
                </c:pt>
                <c:pt idx="51">
                  <c:v>265.82943308165198</c:v>
                </c:pt>
                <c:pt idx="52">
                  <c:v>269.90754501715401</c:v>
                </c:pt>
                <c:pt idx="53">
                  <c:v>274.05507403164199</c:v>
                </c:pt>
                <c:pt idx="54">
                  <c:v>278.271991720112</c:v>
                </c:pt>
                <c:pt idx="55">
                  <c:v>282.55823945150502</c:v>
                </c:pt>
                <c:pt idx="56">
                  <c:v>286.91372772056502</c:v>
                </c:pt>
                <c:pt idx="57">
                  <c:v>291.33833551140202</c:v>
                </c:pt>
                <c:pt idx="58">
                  <c:v>295.83190967413202</c:v>
                </c:pt>
                <c:pt idx="59">
                  <c:v>300.39426431599901</c:v>
                </c:pt>
                <c:pt idx="60">
                  <c:v>305.02518020840699</c:v>
                </c:pt>
                <c:pt idx="61">
                  <c:v>309.72440421132001</c:v>
                </c:pt>
                <c:pt idx="62">
                  <c:v>314.491648716501</c:v>
                </c:pt>
                <c:pt idx="63">
                  <c:v>319.32659111109001</c:v>
                </c:pt>
                <c:pt idx="64">
                  <c:v>324.22887326301799</c:v>
                </c:pt>
                <c:pt idx="65">
                  <c:v>329.19810102978198</c:v>
                </c:pt>
                <c:pt idx="66">
                  <c:v>334.23384379210802</c:v>
                </c:pt>
                <c:pt idx="67">
                  <c:v>339.33563401401699</c:v>
                </c:pt>
                <c:pt idx="68">
                  <c:v>344.50296683084503</c:v>
                </c:pt>
                <c:pt idx="69">
                  <c:v>349.735299666706</c:v>
                </c:pt>
                <c:pt idx="70">
                  <c:v>355.03205188294601</c:v>
                </c:pt>
                <c:pt idx="71">
                  <c:v>360.39260445905001</c:v>
                </c:pt>
                <c:pt idx="72">
                  <c:v>365.81629970750902</c:v>
                </c:pt>
                <c:pt idx="73">
                  <c:v>371.30244102408301</c:v>
                </c:pt>
                <c:pt idx="74">
                  <c:v>376.85029267488898</c:v>
                </c:pt>
                <c:pt idx="75">
                  <c:v>382.45907962170702</c:v>
                </c:pt>
                <c:pt idx="76">
                  <c:v>388.12798738685001</c:v>
                </c:pt>
                <c:pt idx="77">
                  <c:v>393.85616195890901</c:v>
                </c:pt>
                <c:pt idx="78">
                  <c:v>399.64270974062401</c:v>
                </c:pt>
                <c:pt idx="79">
                  <c:v>405.48669754007602</c:v>
                </c:pt>
                <c:pt idx="80">
                  <c:v>411.387152606359</c:v>
                </c:pt>
                <c:pt idx="81">
                  <c:v>417.343062710776</c:v>
                </c:pt>
                <c:pt idx="82">
                  <c:v>423.35337627458398</c:v>
                </c:pt>
                <c:pt idx="83">
                  <c:v>429.41700254420198</c:v>
                </c:pt>
                <c:pt idx="84">
                  <c:v>435.53281181472602</c:v>
                </c:pt>
                <c:pt idx="85">
                  <c:v>441.69963570250701</c:v>
                </c:pt>
                <c:pt idx="86">
                  <c:v>447.91626746745698</c:v>
                </c:pt>
                <c:pt idx="87">
                  <c:v>454.18146238564901</c:v>
                </c:pt>
                <c:pt idx="88">
                  <c:v>460.49393817267799</c:v>
                </c:pt>
                <c:pt idx="89">
                  <c:v>466.852375458143</c:v>
                </c:pt>
                <c:pt idx="90">
                  <c:v>473.25541831150599</c:v>
                </c:pt>
                <c:pt idx="91">
                  <c:v>479.701674819456</c:v>
                </c:pt>
                <c:pt idx="92">
                  <c:v>486.18971771481398</c:v>
                </c:pt>
                <c:pt idx="93">
                  <c:v>492.71808505686499</c:v>
                </c:pt>
                <c:pt idx="94">
                  <c:v>499.28528096290302</c:v>
                </c:pt>
                <c:pt idx="95">
                  <c:v>505.88977639064399</c:v>
                </c:pt>
                <c:pt idx="96">
                  <c:v>512.53000997102595</c:v>
                </c:pt>
                <c:pt idx="97">
                  <c:v>519.20438889079298</c:v>
                </c:pt>
                <c:pt idx="98">
                  <c:v>525.91128982412999</c:v>
                </c:pt>
                <c:pt idx="99">
                  <c:v>532.64905991247895</c:v>
                </c:pt>
                <c:pt idx="100">
                  <c:v>539.41601779153996</c:v>
                </c:pt>
                <c:pt idx="101">
                  <c:v>546.21045466431497</c:v>
                </c:pt>
                <c:pt idx="102">
                  <c:v>553.03063541895006</c:v>
                </c:pt>
                <c:pt idx="103">
                  <c:v>559.87479978995805</c:v>
                </c:pt>
                <c:pt idx="104">
                  <c:v>566.74116356131503</c:v>
                </c:pt>
                <c:pt idx="105">
                  <c:v>573.62791980977295</c:v>
                </c:pt>
                <c:pt idx="106">
                  <c:v>580.53324018660498</c:v>
                </c:pt>
                <c:pt idx="107">
                  <c:v>587.45527623589396</c:v>
                </c:pt>
                <c:pt idx="108">
                  <c:v>594.39216074733497</c:v>
                </c:pt>
                <c:pt idx="109">
                  <c:v>601.34200914142798</c:v>
                </c:pt>
                <c:pt idx="110">
                  <c:v>608.30292088480098</c:v>
                </c:pt>
                <c:pt idx="111">
                  <c:v>615.27298093333195</c:v>
                </c:pt>
                <c:pt idx="112">
                  <c:v>622.25026120059397</c:v>
                </c:pt>
                <c:pt idx="113">
                  <c:v>629.23282204909594</c:v>
                </c:pt>
                <c:pt idx="114">
                  <c:v>636.21871380166294</c:v>
                </c:pt>
                <c:pt idx="115">
                  <c:v>643.20597827025802</c:v>
                </c:pt>
                <c:pt idx="116">
                  <c:v>650.19265029942403</c:v>
                </c:pt>
                <c:pt idx="117">
                  <c:v>657.17675932150598</c:v>
                </c:pt>
                <c:pt idx="118">
                  <c:v>664.15633092070698</c:v>
                </c:pt>
                <c:pt idx="119">
                  <c:v>671.12938840301001</c:v>
                </c:pt>
                <c:pt idx="120">
                  <c:v>678.09395436894602</c:v>
                </c:pt>
                <c:pt idx="121">
                  <c:v>685.04805228612702</c:v>
                </c:pt>
                <c:pt idx="122">
                  <c:v>691.98970805848205</c:v>
                </c:pt>
                <c:pt idx="123">
                  <c:v>698.916951589066</c:v>
                </c:pt>
                <c:pt idx="124">
                  <c:v>705.82781833333104</c:v>
                </c:pt>
                <c:pt idx="125">
                  <c:v>712.72035083974299</c:v>
                </c:pt>
                <c:pt idx="126">
                  <c:v>719.59260027462506</c:v>
                </c:pt>
                <c:pt idx="127">
                  <c:v>726.44262792812697</c:v>
                </c:pt>
                <c:pt idx="128">
                  <c:v>733.26850669827104</c:v>
                </c:pt>
                <c:pt idx="129">
                  <c:v>740.06832255000802</c:v>
                </c:pt>
                <c:pt idx="130">
                  <c:v>746.84017594632803</c:v>
                </c:pt>
                <c:pt idx="131">
                  <c:v>753.58218324844904</c:v>
                </c:pt>
                <c:pt idx="132">
                  <c:v>760.29247808223897</c:v>
                </c:pt>
                <c:pt idx="133">
                  <c:v>766.96921266804702</c:v>
                </c:pt>
                <c:pt idx="134">
                  <c:v>773.61055911122196</c:v>
                </c:pt>
                <c:pt idx="135">
                  <c:v>780.21471065066805</c:v>
                </c:pt>
                <c:pt idx="136">
                  <c:v>786.77988286289997</c:v>
                </c:pt>
                <c:pt idx="137">
                  <c:v>793.30431481915002</c:v>
                </c:pt>
                <c:pt idx="138">
                  <c:v>799.78627019317696</c:v>
                </c:pt>
                <c:pt idx="139">
                  <c:v>806.22403831757595</c:v>
                </c:pt>
                <c:pt idx="140">
                  <c:v>812.615935186466</c:v>
                </c:pt>
                <c:pt idx="141">
                  <c:v>818.96030440259995</c:v>
                </c:pt>
                <c:pt idx="142">
                  <c:v>825.25551806705403</c:v>
                </c:pt>
                <c:pt idx="143">
                  <c:v>831.49997760978601</c:v>
                </c:pt>
                <c:pt idx="144">
                  <c:v>837.69211455951199</c:v>
                </c:pt>
                <c:pt idx="145">
                  <c:v>843.83039125149105</c:v>
                </c:pt>
                <c:pt idx="146">
                  <c:v>849.91330147194003</c:v>
                </c:pt>
                <c:pt idx="147">
                  <c:v>855.93937103799306</c:v>
                </c:pt>
                <c:pt idx="148">
                  <c:v>861.90715831222599</c:v>
                </c:pt>
                <c:pt idx="149">
                  <c:v>867.81525465096797</c:v>
                </c:pt>
                <c:pt idx="150">
                  <c:v>873.66228478575204</c:v>
                </c:pt>
                <c:pt idx="151">
                  <c:v>879.44690713742102</c:v>
                </c:pt>
                <c:pt idx="152">
                  <c:v>885.16781406258497</c:v>
                </c:pt>
                <c:pt idx="153">
                  <c:v>890.82373203225802</c:v>
                </c:pt>
                <c:pt idx="154">
                  <c:v>896.41342174267004</c:v>
                </c:pt>
                <c:pt idx="155">
                  <c:v>901.93567815842596</c:v>
                </c:pt>
                <c:pt idx="156">
                  <c:v>907.38933048830995</c:v>
                </c:pt>
                <c:pt idx="157">
                  <c:v>912.77324209420703</c:v>
                </c:pt>
                <c:pt idx="158">
                  <c:v>918.08631033376003</c:v>
                </c:pt>
                <c:pt idx="159">
                  <c:v>923.32746633752902</c:v>
                </c:pt>
                <c:pt idx="160">
                  <c:v>928.49567472156696</c:v>
                </c:pt>
                <c:pt idx="161">
                  <c:v>933.58993323644802</c:v>
                </c:pt>
                <c:pt idx="162">
                  <c:v>938.60927235396503</c:v>
                </c:pt>
                <c:pt idx="163">
                  <c:v>943.55275479279805</c:v>
                </c:pt>
                <c:pt idx="164">
                  <c:v>948.41947498460399</c:v>
                </c:pt>
                <c:pt idx="165">
                  <c:v>953.208558482115</c:v>
                </c:pt>
                <c:pt idx="166">
                  <c:v>957.91916131093205</c:v>
                </c:pt>
                <c:pt idx="167">
                  <c:v>962.55046926679904</c:v>
                </c:pt>
                <c:pt idx="168">
                  <c:v>967.10169716029998</c:v>
                </c:pt>
                <c:pt idx="169">
                  <c:v>971.57208801096795</c:v>
                </c:pt>
                <c:pt idx="170">
                  <c:v>975.96091219291702</c:v>
                </c:pt>
                <c:pt idx="171">
                  <c:v>980.26746653420696</c:v>
                </c:pt>
                <c:pt idx="172">
                  <c:v>984.49107337220903</c:v>
                </c:pt>
                <c:pt idx="173">
                  <c:v>988.63107956733404</c:v>
                </c:pt>
                <c:pt idx="174">
                  <c:v>992.68685547757002</c:v>
                </c:pt>
                <c:pt idx="175">
                  <c:v>996.65779389629802</c:v>
                </c:pt>
                <c:pt idx="176">
                  <c:v>1000.54330895598</c:v>
                </c:pt>
                <c:pt idx="177">
                  <c:v>1004.34283500032</c:v>
                </c:pt>
                <c:pt idx="178">
                  <c:v>1008.05582542754</c:v>
                </c:pt>
                <c:pt idx="179">
                  <c:v>1011.6817515075001</c:v>
                </c:pt>
                <c:pt idx="180">
                  <c:v>1015.22010117548</c:v>
                </c:pt>
                <c:pt idx="181">
                  <c:v>1018.67037780525</c:v>
                </c:pt>
                <c:pt idx="182">
                  <c:v>1022.03209896439</c:v>
                </c:pt>
                <c:pt idx="183">
                  <c:v>1025.30479515465</c:v>
                </c:pt>
                <c:pt idx="184">
                  <c:v>1028.4880085402001</c:v>
                </c:pt>
                <c:pt idx="185">
                  <c:v>1031.58129166669</c:v>
                </c:pt>
                <c:pt idx="186">
                  <c:v>1034.58420617398</c:v>
                </c:pt>
                <c:pt idx="187">
                  <c:v>1037.4963215054599</c:v>
                </c:pt>
                <c:pt idx="188">
                  <c:v>1040.3172136169601</c:v>
                </c:pt>
                <c:pt idx="189">
                  <c:v>1043.0464636880299</c:v>
                </c:pt>
                <c:pt idx="190">
                  <c:v>1045.68365683865</c:v>
                </c:pt>
                <c:pt idx="191">
                  <c:v>1048.22838085431</c:v>
                </c:pt>
                <c:pt idx="192">
                  <c:v>1050.6802249222801</c:v>
                </c:pt>
                <c:pt idx="193">
                  <c:v>1053.03877838214</c:v>
                </c:pt>
                <c:pt idx="194">
                  <c:v>1055.3036294935</c:v>
                </c:pt>
                <c:pt idx="195">
                  <c:v>1057.4743642237599</c:v>
                </c:pt>
                <c:pt idx="196">
                  <c:v>1059.5505650589701</c:v>
                </c:pt>
                <c:pt idx="197">
                  <c:v>1061.5318098406501</c:v>
                </c:pt>
                <c:pt idx="198">
                  <c:v>1063.41767063156</c:v>
                </c:pt>
                <c:pt idx="199">
                  <c:v>1065.20771261341</c:v>
                </c:pt>
                <c:pt idx="200">
                  <c:v>1066.9014930193</c:v>
                </c:pt>
                <c:pt idx="201">
                  <c:v>1068.4985601040501</c:v>
                </c:pt>
                <c:pt idx="202">
                  <c:v>1069.9984521551801</c:v>
                </c:pt>
                <c:pt idx="203">
                  <c:v>1071.4006965476999</c:v>
                </c:pt>
                <c:pt idx="204">
                  <c:v>1072.7048088454801</c:v>
                </c:pt>
                <c:pt idx="205">
                  <c:v>1073.91029195228</c:v>
                </c:pt>
                <c:pt idx="206">
                  <c:v>1075.01663531543</c:v>
                </c:pt>
                <c:pt idx="207">
                  <c:v>1076.0233141850999</c:v>
                </c:pt>
                <c:pt idx="208">
                  <c:v>1076.9297889321799</c:v>
                </c:pt>
                <c:pt idx="209">
                  <c:v>1077.7355044277899</c:v>
                </c:pt>
                <c:pt idx="210">
                  <c:v>1078.43988948741</c:v>
                </c:pt>
                <c:pt idx="211">
                  <c:v>1079.0423563827001</c:v>
                </c:pt>
                <c:pt idx="212">
                  <c:v>1079.5423004240099</c:v>
                </c:pt>
                <c:pt idx="213">
                  <c:v>1079.9390996166201</c:v>
                </c:pt>
                <c:pt idx="214">
                  <c:v>1080.23211439388</c:v>
                </c:pt>
                <c:pt idx="215">
                  <c:v>1080.4206874300601</c:v>
                </c:pt>
                <c:pt idx="216">
                  <c:v>1080.50414353628</c:v>
                </c:pt>
                <c:pt idx="217">
                  <c:v>1080.4817896423499</c:v>
                </c:pt>
                <c:pt idx="218">
                  <c:v>1080.35291486761</c:v>
                </c:pt>
                <c:pt idx="219">
                  <c:v>1080.11679068391</c:v>
                </c:pt>
                <c:pt idx="220">
                  <c:v>1079.77267117368</c:v>
                </c:pt>
                <c:pt idx="221">
                  <c:v>1079.3197933860199</c:v>
                </c:pt>
                <c:pt idx="222">
                  <c:v>1078.7573777939599</c:v>
                </c:pt>
                <c:pt idx="223">
                  <c:v>1078.0846288555699</c:v>
                </c:pt>
                <c:pt idx="224">
                  <c:v>1077.3007356819801</c:v>
                </c:pt>
                <c:pt idx="225">
                  <c:v>1076.4048728150101</c:v>
                </c:pt>
                <c:pt idx="226">
                  <c:v>1075.39620111714</c:v>
                </c:pt>
                <c:pt idx="227">
                  <c:v>1074.2738687764099</c:v>
                </c:pt>
                <c:pt idx="228">
                  <c:v>1073.0370124288499</c:v>
                </c:pt>
                <c:pt idx="229">
                  <c:v>1071.6847584007101</c:v>
                </c:pt>
                <c:pt idx="230">
                  <c:v>1070.21622407272</c:v>
                </c:pt>
                <c:pt idx="231">
                  <c:v>1068.6305193685801</c:v>
                </c:pt>
                <c:pt idx="232">
                  <c:v>1066.92674836933</c:v>
                </c:pt>
                <c:pt idx="233">
                  <c:v>1065.1040110553699</c:v>
                </c:pt>
                <c:pt idx="234">
                  <c:v>1063.16140517756</c:v>
                </c:pt>
                <c:pt idx="235">
                  <c:v>1061.0980282584201</c:v>
                </c:pt>
                <c:pt idx="236">
                  <c:v>1058.9129797243399</c:v>
                </c:pt>
                <c:pt idx="237">
                  <c:v>1056.6053631692901</c:v>
                </c:pt>
                <c:pt idx="238">
                  <c:v>1054.1742887502</c:v>
                </c:pt>
                <c:pt idx="239">
                  <c:v>1051.6188757136799</c:v>
                </c:pt>
                <c:pt idx="240">
                  <c:v>1048.9382550535599</c:v>
                </c:pt>
                <c:pt idx="241">
                  <c:v>1046.13157229799</c:v>
                </c:pt>
                <c:pt idx="242">
                  <c:v>1043.19799042457</c:v>
                </c:pt>
                <c:pt idx="243">
                  <c:v>1040.13669290137</c:v>
                </c:pt>
                <c:pt idx="244">
                  <c:v>1036.9468868511201</c:v>
                </c:pt>
                <c:pt idx="245">
                  <c:v>1033.62780633528</c:v>
                </c:pt>
                <c:pt idx="246">
                  <c:v>1030.1787157541901</c:v>
                </c:pt>
                <c:pt idx="247">
                  <c:v>1026.5989133585399</c:v>
                </c:pt>
                <c:pt idx="248">
                  <c:v>1022.8877348671</c:v>
                </c:pt>
                <c:pt idx="249">
                  <c:v>1019.04455718463</c:v>
                </c:pt>
                <c:pt idx="250">
                  <c:v>1015.06880221325</c:v>
                </c:pt>
                <c:pt idx="251">
                  <c:v>1010.9599407499099</c:v>
                </c:pt>
                <c:pt idx="252">
                  <c:v>1006.71749646142</c:v>
                </c:pt>
                <c:pt idx="253">
                  <c:v>1002.3410499283</c:v>
                </c:pt>
                <c:pt idx="254">
                  <c:v>997.83024274721004</c:v>
                </c:pt>
                <c:pt idx="255">
                  <c:v>993.18478168141496</c:v>
                </c:pt>
                <c:pt idx="256">
                  <c:v>988.40444284762896</c:v>
                </c:pt>
                <c:pt idx="257">
                  <c:v>983.48907592678995</c:v>
                </c:pt>
                <c:pt idx="258">
                  <c:v>978.43860838554804</c:v>
                </c:pt>
                <c:pt idx="259">
                  <c:v>973.25304969434796</c:v>
                </c:pt>
                <c:pt idx="260">
                  <c:v>967.93249552724603</c:v>
                </c:pt>
                <c:pt idx="261">
                  <c:v>962.47713192779304</c:v>
                </c:pt>
                <c:pt idx="262">
                  <c:v>956.88723942459603</c:v>
                </c:pt>
                <c:pt idx="263">
                  <c:v>951.16319707946798</c:v>
                </c:pt>
                <c:pt idx="264">
                  <c:v>945.30548645042302</c:v>
                </c:pt>
                <c:pt idx="265">
                  <c:v>939.31469545121399</c:v>
                </c:pt>
                <c:pt idx="266">
                  <c:v>933.19152208856303</c:v>
                </c:pt>
                <c:pt idx="267">
                  <c:v>926.93677805782397</c:v>
                </c:pt>
                <c:pt idx="268">
                  <c:v>920.55139217744897</c:v>
                </c:pt>
                <c:pt idx="269">
                  <c:v>914.03641364238194</c:v>
                </c:pt>
                <c:pt idx="270">
                  <c:v>907.39301507633502</c:v>
                </c:pt>
                <c:pt idx="271">
                  <c:v>900.62249536289505</c:v>
                </c:pt>
                <c:pt idx="272">
                  <c:v>893.72628223544098</c:v>
                </c:pt>
                <c:pt idx="273">
                  <c:v>886.70593460609098</c:v>
                </c:pt>
                <c:pt idx="274">
                  <c:v>879.56314461422005</c:v>
                </c:pt>
                <c:pt idx="275">
                  <c:v>872.29973937557997</c:v>
                </c:pt>
                <c:pt idx="276">
                  <c:v>864.91768241363297</c:v>
                </c:pt>
                <c:pt idx="277">
                  <c:v>857.41907475552796</c:v>
                </c:pt>
                <c:pt idx="278">
                  <c:v>849.80615567603195</c:v>
                </c:pt>
                <c:pt idx="279">
                  <c:v>842.081303073767</c:v>
                </c:pt>
                <c:pt idx="280">
                  <c:v>834.24703346539502</c:v>
                </c:pt>
                <c:pt idx="281">
                  <c:v>826.30600158464802</c:v>
                </c:pt>
                <c:pt idx="282">
                  <c:v>818.26099957469603</c:v>
                </c:pt>
                <c:pt idx="283">
                  <c:v>810.11495576394304</c:v>
                </c:pt>
                <c:pt idx="284">
                  <c:v>801.87093301710502</c:v>
                </c:pt>
                <c:pt idx="285">
                  <c:v>793.53212665537205</c:v>
                </c:pt>
                <c:pt idx="286">
                  <c:v>785.10186194141704</c:v>
                </c:pt>
                <c:pt idx="287">
                  <c:v>776.58359112716096</c:v>
                </c:pt>
                <c:pt idx="288">
                  <c:v>767.98089006440398</c:v>
                </c:pt>
                <c:pt idx="289">
                  <c:v>759.29745438068903</c:v>
                </c:pt>
                <c:pt idx="290">
                  <c:v>750.537095225146</c:v>
                </c:pt>
                <c:pt idx="291">
                  <c:v>741.70373459138796</c:v>
                </c:pt>
                <c:pt idx="292">
                  <c:v>732.80140022697196</c:v>
                </c:pt>
                <c:pt idx="293">
                  <c:v>723.83422014134305</c:v>
                </c:pt>
                <c:pt idx="294">
                  <c:v>714.80641672651302</c:v>
                </c:pt>
                <c:pt idx="295">
                  <c:v>705.72230050715802</c:v>
                </c:pt>
                <c:pt idx="296">
                  <c:v>696.58626353904197</c:v>
                </c:pt>
                <c:pt idx="297">
                  <c:v>687.40277247692302</c:v>
                </c:pt>
                <c:pt idx="298">
                  <c:v>678.17636133520205</c:v>
                </c:pt>
                <c:pt idx="299">
                  <c:v>668.91162396657</c:v>
                </c:pt>
                <c:pt idx="300">
                  <c:v>659.61320628576198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B40-47E2-AC1D-0FCC16103C00}"/>
            </c:ext>
          </c:extLst>
        </c:ser>
        <c:ser>
          <c:idx val="4"/>
          <c:order val="4"/>
          <c:tx>
            <c:strRef>
              <c:f>RES!$F$1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RES!$F$2:$F$302</c:f>
              <c:numCache>
                <c:formatCode>General</c:formatCode>
                <c:ptCount val="301"/>
                <c:pt idx="0">
                  <c:v>323.26769401129798</c:v>
                </c:pt>
                <c:pt idx="1">
                  <c:v>325.516198638714</c:v>
                </c:pt>
                <c:pt idx="2">
                  <c:v>327.86976109208098</c:v>
                </c:pt>
                <c:pt idx="3">
                  <c:v>330.32811580118198</c:v>
                </c:pt>
                <c:pt idx="4">
                  <c:v>332.890957043551</c:v>
                </c:pt>
                <c:pt idx="5">
                  <c:v>335.55793857586201</c:v>
                </c:pt>
                <c:pt idx="6">
                  <c:v>338.32867328155402</c:v>
                </c:pt>
                <c:pt idx="7">
                  <c:v>341.20273283570702</c:v>
                </c:pt>
                <c:pt idx="8">
                  <c:v>344.17964738822701</c:v>
                </c:pt>
                <c:pt idx="9">
                  <c:v>347.25890526642399</c:v>
                </c:pt>
                <c:pt idx="10">
                  <c:v>350.43995269804901</c:v>
                </c:pt>
                <c:pt idx="11">
                  <c:v>353.72219355594899</c:v>
                </c:pt>
                <c:pt idx="12">
                  <c:v>357.10498912541902</c:v>
                </c:pt>
                <c:pt idx="13">
                  <c:v>360.58765789543799</c:v>
                </c:pt>
                <c:pt idx="14">
                  <c:v>364.16947537490898</c:v>
                </c:pt>
                <c:pt idx="15">
                  <c:v>367.84967393508799</c:v>
                </c:pt>
                <c:pt idx="16">
                  <c:v>371.62744267934301</c:v>
                </c:pt>
                <c:pt idx="17">
                  <c:v>375.501927341429</c:v>
                </c:pt>
                <c:pt idx="18">
                  <c:v>379.47223021342802</c:v>
                </c:pt>
                <c:pt idx="19">
                  <c:v>383.53741010451199</c:v>
                </c:pt>
                <c:pt idx="20">
                  <c:v>387.69648233167402</c:v>
                </c:pt>
                <c:pt idx="21">
                  <c:v>391.948418743557</c:v>
                </c:pt>
                <c:pt idx="22">
                  <c:v>396.29214777848802</c:v>
                </c:pt>
                <c:pt idx="23">
                  <c:v>400.72655455781501</c:v>
                </c:pt>
                <c:pt idx="24">
                  <c:v>405.250481015584</c:v>
                </c:pt>
                <c:pt idx="25">
                  <c:v>409.86272606561403</c:v>
                </c:pt>
                <c:pt idx="26">
                  <c:v>414.56204580693299</c:v>
                </c:pt>
                <c:pt idx="27">
                  <c:v>419.34715376853597</c:v>
                </c:pt>
                <c:pt idx="28">
                  <c:v>424.21672119436499</c:v>
                </c:pt>
                <c:pt idx="29">
                  <c:v>429.16937736936097</c:v>
                </c:pt>
                <c:pt idx="30">
                  <c:v>434.20370998738599</c:v>
                </c:pt>
                <c:pt idx="31">
                  <c:v>439.31826556174099</c:v>
                </c:pt>
                <c:pt idx="32">
                  <c:v>444.51154987895399</c:v>
                </c:pt>
                <c:pt idx="33">
                  <c:v>449.782028496431</c:v>
                </c:pt>
                <c:pt idx="34">
                  <c:v>455.12812728450501</c:v>
                </c:pt>
                <c:pt idx="35">
                  <c:v>460.548233013306</c:v>
                </c:pt>
                <c:pt idx="36">
                  <c:v>466.04069398483</c:v>
                </c:pt>
                <c:pt idx="37">
                  <c:v>471.60382071046598</c:v>
                </c:pt>
                <c:pt idx="38">
                  <c:v>477.23588663416598</c:v>
                </c:pt>
                <c:pt idx="39">
                  <c:v>482.93512890134201</c:v>
                </c:pt>
                <c:pt idx="40">
                  <c:v>488.69974917346599</c:v>
                </c:pt>
                <c:pt idx="41">
                  <c:v>494.527914488259</c:v>
                </c:pt>
                <c:pt idx="42">
                  <c:v>500.41775816524398</c:v>
                </c:pt>
                <c:pt idx="43">
                  <c:v>506.367380756317</c:v>
                </c:pt>
                <c:pt idx="44">
                  <c:v>512.37485104090399</c:v>
                </c:pt>
                <c:pt idx="45">
                  <c:v>518.43820706512702</c:v>
                </c:pt>
                <c:pt idx="46">
                  <c:v>524.55545722430804</c:v>
                </c:pt>
                <c:pt idx="47">
                  <c:v>530.72458138802801</c:v>
                </c:pt>
                <c:pt idx="48">
                  <c:v>536.94353206680103</c:v>
                </c:pt>
                <c:pt idx="49">
                  <c:v>543.21023561935499</c:v>
                </c:pt>
                <c:pt idx="50">
                  <c:v>549.522593499359</c:v>
                </c:pt>
                <c:pt idx="51">
                  <c:v>555.87848354031905</c:v>
                </c:pt>
                <c:pt idx="52">
                  <c:v>562.27576127726695</c:v>
                </c:pt>
                <c:pt idx="53">
                  <c:v>568.71226130370997</c:v>
                </c:pt>
                <c:pt idx="54">
                  <c:v>575.185798662259</c:v>
                </c:pt>
                <c:pt idx="55">
                  <c:v>581.69417026714098</c:v>
                </c:pt>
                <c:pt idx="56">
                  <c:v>588.23515635678996</c:v>
                </c:pt>
                <c:pt idx="57">
                  <c:v>594.80652197454799</c:v>
                </c:pt>
                <c:pt idx="58">
                  <c:v>601.40601847538596</c:v>
                </c:pt>
                <c:pt idx="59">
                  <c:v>608.031385056511</c:v>
                </c:pt>
                <c:pt idx="60">
                  <c:v>614.68035030957401</c:v>
                </c:pt>
                <c:pt idx="61">
                  <c:v>621.350633792125</c:v>
                </c:pt>
                <c:pt idx="62">
                  <c:v>628.03994761587501</c:v>
                </c:pt>
                <c:pt idx="63">
                  <c:v>634.74599804922502</c:v>
                </c:pt>
                <c:pt idx="64">
                  <c:v>641.46648713146897</c:v>
                </c:pt>
                <c:pt idx="65">
                  <c:v>648.19911429599097</c:v>
                </c:pt>
                <c:pt idx="66">
                  <c:v>654.94157799971504</c:v>
                </c:pt>
                <c:pt idx="67">
                  <c:v>661.691577356013</c:v>
                </c:pt>
                <c:pt idx="68">
                  <c:v>668.44681376823303</c:v>
                </c:pt>
                <c:pt idx="69">
                  <c:v>675.20499256094899</c:v>
                </c:pt>
                <c:pt idx="70">
                  <c:v>681.96382460602399</c:v>
                </c:pt>
                <c:pt idx="71">
                  <c:v>688.72102794052796</c:v>
                </c:pt>
                <c:pt idx="72">
                  <c:v>695.474329373557</c:v>
                </c:pt>
                <c:pt idx="73">
                  <c:v>702.22146607896798</c:v>
                </c:pt>
                <c:pt idx="74">
                  <c:v>708.96018717107302</c:v>
                </c:pt>
                <c:pt idx="75">
                  <c:v>715.68825526030002</c:v>
                </c:pt>
                <c:pt idx="76">
                  <c:v>722.40344798589399</c:v>
                </c:pt>
                <c:pt idx="77">
                  <c:v>729.10355952271902</c:v>
                </c:pt>
                <c:pt idx="78">
                  <c:v>735.78640205927195</c:v>
                </c:pt>
                <c:pt idx="79">
                  <c:v>742.44980724406196</c:v>
                </c:pt>
                <c:pt idx="80">
                  <c:v>749.09162759755304</c:v>
                </c:pt>
                <c:pt idx="81">
                  <c:v>755.70973788693095</c:v>
                </c:pt>
                <c:pt idx="82">
                  <c:v>762.30203646102302</c:v>
                </c:pt>
                <c:pt idx="83">
                  <c:v>768.866446542777</c:v>
                </c:pt>
                <c:pt idx="84">
                  <c:v>775.400917476774</c:v>
                </c:pt>
                <c:pt idx="85">
                  <c:v>781.90342592937498</c:v>
                </c:pt>
                <c:pt idx="86">
                  <c:v>788.37197703914399</c:v>
                </c:pt>
                <c:pt idx="87">
                  <c:v>794.80460551536601</c:v>
                </c:pt>
                <c:pt idx="88">
                  <c:v>801.199376682516</c:v>
                </c:pt>
                <c:pt idx="89">
                  <c:v>807.554387468708</c:v>
                </c:pt>
                <c:pt idx="90">
                  <c:v>813.86776733626004</c:v>
                </c:pt>
                <c:pt idx="91">
                  <c:v>820.13767915262201</c:v>
                </c:pt>
                <c:pt idx="92">
                  <c:v>826.36232000006703</c:v>
                </c:pt>
                <c:pt idx="93">
                  <c:v>832.53992192269197</c:v>
                </c:pt>
                <c:pt idx="94">
                  <c:v>838.668752609384</c:v>
                </c:pt>
                <c:pt idx="95">
                  <c:v>844.74711601158504</c:v>
                </c:pt>
                <c:pt idx="96">
                  <c:v>850.77335289483005</c:v>
                </c:pt>
                <c:pt idx="97">
                  <c:v>856.74584132315999</c:v>
                </c:pt>
                <c:pt idx="98">
                  <c:v>862.66299707571397</c:v>
                </c:pt>
                <c:pt idx="99">
                  <c:v>868.52327399489798</c:v>
                </c:pt>
                <c:pt idx="100">
                  <c:v>874.32516426573898</c:v>
                </c:pt>
                <c:pt idx="101">
                  <c:v>880.06719862615603</c:v>
                </c:pt>
                <c:pt idx="102">
                  <c:v>885.74794650804097</c:v>
                </c:pt>
                <c:pt idx="103">
                  <c:v>891.36601610921502</c:v>
                </c:pt>
                <c:pt idx="104">
                  <c:v>896.92005439644504</c:v>
                </c:pt>
                <c:pt idx="105">
                  <c:v>902.40874703991096</c:v>
                </c:pt>
                <c:pt idx="106">
                  <c:v>907.83081827959904</c:v>
                </c:pt>
                <c:pt idx="107">
                  <c:v>913.18503072431099</c:v>
                </c:pt>
                <c:pt idx="108">
                  <c:v>918.47018508407803</c:v>
                </c:pt>
                <c:pt idx="109">
                  <c:v>923.68511983692201</c:v>
                </c:pt>
                <c:pt idx="110">
                  <c:v>928.82871083107295</c:v>
                </c:pt>
                <c:pt idx="111">
                  <c:v>933.89987082383198</c:v>
                </c:pt>
                <c:pt idx="112">
                  <c:v>938.89754895846397</c:v>
                </c:pt>
                <c:pt idx="113">
                  <c:v>943.82073018056997</c:v>
                </c:pt>
                <c:pt idx="114">
                  <c:v>948.66843459556196</c:v>
                </c:pt>
                <c:pt idx="115">
                  <c:v>953.43971676893204</c:v>
                </c:pt>
                <c:pt idx="116">
                  <c:v>958.13366497116704</c:v>
                </c:pt>
                <c:pt idx="117">
                  <c:v>962.74940036921896</c:v>
                </c:pt>
                <c:pt idx="118">
                  <c:v>967.28607616657496</c:v>
                </c:pt>
                <c:pt idx="119">
                  <c:v>971.74287669405101</c:v>
                </c:pt>
                <c:pt idx="120">
                  <c:v>976.11901645352395</c:v>
                </c:pt>
                <c:pt idx="121">
                  <c:v>980.41373911689095</c:v>
                </c:pt>
                <c:pt idx="122">
                  <c:v>984.62631648264698</c:v>
                </c:pt>
                <c:pt idx="123">
                  <c:v>988.75604739250502</c:v>
                </c:pt>
                <c:pt idx="124">
                  <c:v>992.80225661059103</c:v>
                </c:pt>
                <c:pt idx="125">
                  <c:v>996.76429366776904</c:v>
                </c:pt>
                <c:pt idx="126">
                  <c:v>1000.64153167372</c:v>
                </c:pt>
                <c:pt idx="127">
                  <c:v>1004.43336609946</c:v>
                </c:pt>
                <c:pt idx="128">
                  <c:v>1008.139213533</c:v>
                </c:pt>
                <c:pt idx="129">
                  <c:v>1011.7585104109201</c:v>
                </c:pt>
                <c:pt idx="130">
                  <c:v>1015.29071172864</c:v>
                </c:pt>
                <c:pt idx="131">
                  <c:v>1018.73528973216</c:v>
                </c:pt>
                <c:pt idx="132">
                  <c:v>1022.09173259421</c:v>
                </c:pt>
                <c:pt idx="133">
                  <c:v>1025.35954307763</c:v>
                </c:pt>
                <c:pt idx="134">
                  <c:v>1028.5382371887299</c:v>
                </c:pt>
                <c:pt idx="135">
                  <c:v>1031.6273428238301</c:v>
                </c:pt>
                <c:pt idx="136">
                  <c:v>1034.6263984115301</c:v>
                </c:pt>
                <c:pt idx="137">
                  <c:v>1037.5349515538701</c:v>
                </c:pt>
                <c:pt idx="138">
                  <c:v>1040.35255766925</c:v>
                </c:pt>
                <c:pt idx="139">
                  <c:v>1043.0787786399501</c:v>
                </c:pt>
                <c:pt idx="140">
                  <c:v>1045.71318146722</c:v>
                </c:pt>
                <c:pt idx="141">
                  <c:v>1048.25533693689</c:v>
                </c:pt>
                <c:pt idx="142">
                  <c:v>1050.7048182984299</c:v>
                </c:pt>
                <c:pt idx="143">
                  <c:v>1053.06119996029</c:v>
                </c:pt>
                <c:pt idx="144">
                  <c:v>1055.32405620452</c:v>
                </c:pt>
                <c:pt idx="145">
                  <c:v>1057.49295992357</c:v>
                </c:pt>
                <c:pt idx="146">
                  <c:v>1059.5674813821499</c:v>
                </c:pt>
                <c:pt idx="147">
                  <c:v>1061.5471870071301</c:v>
                </c:pt>
                <c:pt idx="148">
                  <c:v>1063.43163820825</c:v>
                </c:pt>
                <c:pt idx="149">
                  <c:v>1065.2203902327201</c:v>
                </c:pt>
                <c:pt idx="150">
                  <c:v>1066.9129910565</c:v>
                </c:pt>
                <c:pt idx="151">
                  <c:v>1068.50898031518</c:v>
                </c:pt>
                <c:pt idx="152">
                  <c:v>1070.0078882774201</c:v>
                </c:pt>
                <c:pt idx="153">
                  <c:v>1071.4092348638401</c:v>
                </c:pt>
                <c:pt idx="154">
                  <c:v>1072.7125287142201</c:v>
                </c:pt>
                <c:pt idx="155">
                  <c:v>1073.9172663060201</c:v>
                </c:pt>
                <c:pt idx="156">
                  <c:v>1075.0229311271401</c:v>
                </c:pt>
                <c:pt idx="157">
                  <c:v>1076.0289929057799</c:v>
                </c:pt>
                <c:pt idx="158">
                  <c:v>1076.93490690047</c:v>
                </c:pt>
                <c:pt idx="159">
                  <c:v>1077.7401132530799</c:v>
                </c:pt>
                <c:pt idx="160">
                  <c:v>1078.4440364079501</c:v>
                </c:pt>
                <c:pt idx="161">
                  <c:v>1079.0460845999801</c:v>
                </c:pt>
                <c:pt idx="162">
                  <c:v>1079.5456494147199</c:v>
                </c:pt>
                <c:pt idx="163">
                  <c:v>1079.9421054234599</c:v>
                </c:pt>
                <c:pt idx="164">
                  <c:v>1080.23480989636</c:v>
                </c:pt>
                <c:pt idx="165">
                  <c:v>1080.42310259652</c:v>
                </c:pt>
                <c:pt idx="166">
                  <c:v>1080.50630565812</c:v>
                </c:pt>
                <c:pt idx="167">
                  <c:v>1080.4837235515799</c:v>
                </c:pt>
                <c:pt idx="168">
                  <c:v>1080.3546431387799</c:v>
                </c:pt>
                <c:pt idx="169">
                  <c:v>1080.11833382126</c:v>
                </c:pt>
                <c:pt idx="170">
                  <c:v>1079.77404778446</c:v>
                </c:pt>
                <c:pt idx="171">
                  <c:v>1079.3210203409401</c:v>
                </c:pt>
                <c:pt idx="172">
                  <c:v>1078.7584703754701</c:v>
                </c:pt>
                <c:pt idx="173">
                  <c:v>1078.0856008948001</c:v>
                </c:pt>
                <c:pt idx="174">
                  <c:v>1077.30159968516</c:v>
                </c:pt>
                <c:pt idx="175">
                  <c:v>1076.40564007994</c:v>
                </c:pt>
                <c:pt idx="176">
                  <c:v>1075.3968818404701</c:v>
                </c:pt>
                <c:pt idx="177">
                  <c:v>1074.2744721524</c:v>
                </c:pt>
                <c:pt idx="178">
                  <c:v>1073.0375467400499</c:v>
                </c:pt>
                <c:pt idx="179">
                  <c:v>1071.6852311012899</c:v>
                </c:pt>
                <c:pt idx="180">
                  <c:v>1070.2166418649299</c:v>
                </c:pt>
                <c:pt idx="181">
                  <c:v>1068.6308882727401</c:v>
                </c:pt>
                <c:pt idx="182">
                  <c:v>1066.9270737879899</c:v>
                </c:pt>
                <c:pt idx="183">
                  <c:v>1065.1042978319299</c:v>
                </c:pt>
                <c:pt idx="184">
                  <c:v>1063.16165764988</c:v>
                </c:pt>
                <c:pt idx="185">
                  <c:v>1061.0982503077</c:v>
                </c:pt>
                <c:pt idx="186">
                  <c:v>1058.9131748197101</c:v>
                </c:pt>
                <c:pt idx="187">
                  <c:v>1056.60553440846</c:v>
                </c:pt>
                <c:pt idx="188">
                  <c:v>1054.17443889636</c:v>
                </c:pt>
                <c:pt idx="189">
                  <c:v>1051.6190072291299</c:v>
                </c:pt>
                <c:pt idx="190">
                  <c:v>1048.9383701302099</c:v>
                </c:pt>
                <c:pt idx="191">
                  <c:v>1046.1316728849899</c:v>
                </c:pt>
                <c:pt idx="192">
                  <c:v>1043.1980782533999</c:v>
                </c:pt>
                <c:pt idx="193">
                  <c:v>1040.1367695085</c:v>
                </c:pt>
                <c:pt idx="194">
                  <c:v>1036.9469535985299</c:v>
                </c:pt>
                <c:pt idx="195">
                  <c:v>1033.6278644290001</c:v>
                </c:pt>
                <c:pt idx="196">
                  <c:v>1030.1787662609499</c:v>
                </c:pt>
                <c:pt idx="197">
                  <c:v>1026.59895722086</c:v>
                </c:pt>
                <c:pt idx="198">
                  <c:v>1022.88777291684</c:v>
                </c:pt>
                <c:pt idx="199">
                  <c:v>1019.04459015514</c:v>
                </c:pt>
                <c:pt idx="200">
                  <c:v>1015.06883075036</c:v>
                </c:pt>
                <c:pt idx="201">
                  <c:v>1010.95996542168</c:v>
                </c:pt>
                <c:pt idx="202">
                  <c:v>1006.71751776698</c:v>
                </c:pt>
                <c:pt idx="203">
                  <c:v>1002.34106830568</c:v>
                </c:pt>
                <c:pt idx="204">
                  <c:v>997.83025858039298</c:v>
                </c:pt>
                <c:pt idx="205">
                  <c:v>993.18479530661295</c:v>
                </c:pt>
                <c:pt idx="206">
                  <c:v>988.40445455887595</c:v>
                </c:pt>
                <c:pt idx="207">
                  <c:v>983.48908598093305</c:v>
                </c:pt>
                <c:pt idx="208">
                  <c:v>978.43861700668003</c:v>
                </c:pt>
                <c:pt idx="209">
                  <c:v>973.25305707775203</c:v>
                </c:pt>
                <c:pt idx="210">
                  <c:v>967.93250184289104</c:v>
                </c:pt>
                <c:pt idx="211">
                  <c:v>962.47713732343595</c:v>
                </c:pt>
                <c:pt idx="212">
                  <c:v>956.88724402852597</c:v>
                </c:pt>
                <c:pt idx="213">
                  <c:v>951.16320100293206</c:v>
                </c:pt>
                <c:pt idx="214">
                  <c:v>945.30548978977299</c:v>
                </c:pt>
                <c:pt idx="215">
                  <c:v>939.31469828979095</c:v>
                </c:pt>
                <c:pt idx="216">
                  <c:v>933.19152449836497</c:v>
                </c:pt>
                <c:pt idx="217">
                  <c:v>926.93678010097005</c:v>
                </c:pt>
                <c:pt idx="218">
                  <c:v>920.55139390746604</c:v>
                </c:pt>
                <c:pt idx="219">
                  <c:v>914.036415105331</c:v>
                </c:pt>
                <c:pt idx="220">
                  <c:v>907.39301631180297</c:v>
                </c:pt>
                <c:pt idx="221">
                  <c:v>900.62249640485902</c:v>
                </c:pt>
                <c:pt idx="222">
                  <c:v>893.72628311302196</c:v>
                </c:pt>
                <c:pt idx="223">
                  <c:v>886.70593534421596</c:v>
                </c:pt>
                <c:pt idx="224">
                  <c:v>879.56314523419996</c:v>
                </c:pt>
                <c:pt idx="225">
                  <c:v>872.29973989560403</c:v>
                </c:pt>
                <c:pt idx="226">
                  <c:v>864.91768284920795</c:v>
                </c:pt>
                <c:pt idx="227">
                  <c:v>857.41907511985596</c:v>
                </c:pt>
                <c:pt idx="228">
                  <c:v>849.80615598033398</c:v>
                </c:pt>
                <c:pt idx="229">
                  <c:v>842.08130332757003</c:v>
                </c:pt>
                <c:pt idx="230">
                  <c:v>834.24703367677398</c:v>
                </c:pt>
                <c:pt idx="231">
                  <c:v>826.30600176043697</c:v>
                </c:pt>
                <c:pt idx="232">
                  <c:v>818.26099972067504</c:v>
                </c:pt>
                <c:pt idx="233">
                  <c:v>810.11495588498599</c:v>
                </c:pt>
                <c:pt idx="234">
                  <c:v>801.87093311732303</c:v>
                </c:pt>
                <c:pt idx="235">
                  <c:v>793.53212673822304</c:v>
                </c:pt>
                <c:pt idx="236">
                  <c:v>785.10186200980604</c:v>
                </c:pt>
                <c:pt idx="237">
                  <c:v>776.58359118352701</c:v>
                </c:pt>
                <c:pt idx="238">
                  <c:v>767.98089011078798</c:v>
                </c:pt>
                <c:pt idx="239">
                  <c:v>759.29745441880004</c:v>
                </c:pt>
                <c:pt idx="240">
                  <c:v>750.53709525641</c:v>
                </c:pt>
                <c:pt idx="241">
                  <c:v>741.70373461699398</c:v>
                </c:pt>
                <c:pt idx="242">
                  <c:v>732.80140024791206</c:v>
                </c:pt>
                <c:pt idx="243">
                  <c:v>723.83422015843905</c:v>
                </c:pt>
                <c:pt idx="244">
                  <c:v>714.80641674044796</c:v>
                </c:pt>
                <c:pt idx="245">
                  <c:v>705.72230051849795</c:v>
                </c:pt>
                <c:pt idx="246">
                  <c:v>696.58626354825503</c:v>
                </c:pt>
                <c:pt idx="247">
                  <c:v>687.40277248439497</c:v>
                </c:pt>
                <c:pt idx="248">
                  <c:v>678.176361341252</c:v>
                </c:pt>
                <c:pt idx="249">
                  <c:v>668.91162397146104</c:v>
                </c:pt>
                <c:pt idx="250">
                  <c:v>659.61320628970805</c:v>
                </c:pt>
                <c:pt idx="251">
                  <c:v>650.28579827041995</c:v>
                </c:pt>
                <c:pt idx="252">
                  <c:v>640.93412574969796</c:v>
                </c:pt>
                <c:pt idx="253">
                  <c:v>631.56294206319797</c:v>
                </c:pt>
                <c:pt idx="254">
                  <c:v>622.17701955276095</c:v>
                </c:pt>
                <c:pt idx="255">
                  <c:v>612.78114097550497</c:v>
                </c:pt>
                <c:pt idx="256">
                  <c:v>603.38009084982798</c:v>
                </c:pt>
                <c:pt idx="257">
                  <c:v>593.97864677319001</c:v>
                </c:pt>
                <c:pt idx="258">
                  <c:v>584.58157074678502</c:v>
                </c:pt>
                <c:pt idx="259">
                  <c:v>575.19360054220897</c:v>
                </c:pt>
                <c:pt idx="260">
                  <c:v>565.81944114496298</c:v>
                </c:pt>
                <c:pt idx="261">
                  <c:v>556.46375630913997</c:v>
                </c:pt>
                <c:pt idx="262">
                  <c:v>547.13116025692204</c:v>
                </c:pt>
                <c:pt idx="263">
                  <c:v>537.82620955556604</c:v>
                </c:pt>
                <c:pt idx="264">
                  <c:v>528.55339520337202</c:v>
                </c:pt>
                <c:pt idx="265">
                  <c:v>519.31713495479096</c:v>
                </c:pt>
                <c:pt idx="266">
                  <c:v>510.121765913209</c:v>
                </c:pt>
                <c:pt idx="267">
                  <c:v>500.971537418266</c:v>
                </c:pt>
                <c:pt idx="268">
                  <c:v>491.87060425261501</c:v>
                </c:pt>
                <c:pt idx="269">
                  <c:v>482.82302019102701</c:v>
                </c:pt>
                <c:pt idx="270">
                  <c:v>473.83273191254699</c:v>
                </c:pt>
                <c:pt idx="271">
                  <c:v>464.90357329417901</c:v>
                </c:pt>
                <c:pt idx="272">
                  <c:v>456.03926010222301</c:v>
                </c:pt>
                <c:pt idx="273">
                  <c:v>447.24338509495499</c:v>
                </c:pt>
                <c:pt idx="274">
                  <c:v>438.51941354796901</c:v>
                </c:pt>
                <c:pt idx="275">
                  <c:v>429.87067921096798</c:v>
                </c:pt>
                <c:pt idx="276">
                  <c:v>421.30038070239999</c:v>
                </c:pt>
                <c:pt idx="277">
                  <c:v>412.81157834588402</c:v>
                </c:pt>
                <c:pt idx="278">
                  <c:v>404.40719144999099</c:v>
                </c:pt>
                <c:pt idx="279">
                  <c:v>396.08999603062603</c:v>
                </c:pt>
                <c:pt idx="280">
                  <c:v>387.86262297301897</c:v>
                </c:pt>
                <c:pt idx="281">
                  <c:v>379.727556628196</c:v>
                </c:pt>
                <c:pt idx="282">
                  <c:v>371.68713383673702</c:v>
                </c:pt>
                <c:pt idx="283">
                  <c:v>363.74354337074402</c:v>
                </c:pt>
                <c:pt idx="284">
                  <c:v>355.89882578311898</c:v>
                </c:pt>
                <c:pt idx="285">
                  <c:v>348.15487365164398</c:v>
                </c:pt>
                <c:pt idx="286">
                  <c:v>340.51343220382603</c:v>
                </c:pt>
                <c:pt idx="287">
                  <c:v>332.976100307124</c:v>
                </c:pt>
                <c:pt idx="288">
                  <c:v>325.54433180800999</c:v>
                </c:pt>
                <c:pt idx="289">
                  <c:v>318.21943720224402</c:v>
                </c:pt>
                <c:pt idx="290">
                  <c:v>311.00258561788502</c:v>
                </c:pt>
                <c:pt idx="291">
                  <c:v>303.89480709185301</c:v>
                </c:pt>
                <c:pt idx="292">
                  <c:v>296.89699512025999</c:v>
                </c:pt>
                <c:pt idx="293">
                  <c:v>290.00990946232901</c:v>
                </c:pt>
                <c:pt idx="294">
                  <c:v>283.23417917746002</c:v>
                </c:pt>
                <c:pt idx="295">
                  <c:v>276.57030587483501</c:v>
                </c:pt>
                <c:pt idx="296">
                  <c:v>270.01866715498898</c:v>
                </c:pt>
                <c:pt idx="297">
                  <c:v>263.57952022287202</c:v>
                </c:pt>
                <c:pt idx="298">
                  <c:v>257.25300565218299</c:v>
                </c:pt>
                <c:pt idx="299">
                  <c:v>251.039151281079</c:v>
                </c:pt>
                <c:pt idx="300">
                  <c:v>244.937876219831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B40-47E2-AC1D-0FCC16103C00}"/>
            </c:ext>
          </c:extLst>
        </c:ser>
        <c:ser>
          <c:idx val="5"/>
          <c:order val="5"/>
          <c:tx>
            <c:strRef>
              <c:f>RES!$G$1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RES!$A$2:$A$302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RES!$G$2:$G$302</c:f>
              <c:numCache>
                <c:formatCode>General</c:formatCode>
                <c:ptCount val="301"/>
                <c:pt idx="0">
                  <c:v>599.84573108840095</c:v>
                </c:pt>
                <c:pt idx="1">
                  <c:v>604.01798809729496</c:v>
                </c:pt>
                <c:pt idx="2">
                  <c:v>608.30952721799599</c:v>
                </c:pt>
                <c:pt idx="3">
                  <c:v>612.716165746868</c:v>
                </c:pt>
                <c:pt idx="4">
                  <c:v>617.23372333621899</c:v>
                </c:pt>
                <c:pt idx="5">
                  <c:v>621.85802430918795</c:v>
                </c:pt>
                <c:pt idx="6">
                  <c:v>626.58489996298499</c:v>
                </c:pt>
                <c:pt idx="7">
                  <c:v>631.41019085825303</c:v>
                </c:pt>
                <c:pt idx="8">
                  <c:v>636.32974909223105</c:v>
                </c:pt>
                <c:pt idx="9">
                  <c:v>641.33944055339805</c:v>
                </c:pt>
                <c:pt idx="10">
                  <c:v>646.43514715524896</c:v>
                </c:pt>
                <c:pt idx="11">
                  <c:v>651.61276904678596</c:v>
                </c:pt>
                <c:pt idx="12">
                  <c:v>656.86822679733802</c:v>
                </c:pt>
                <c:pt idx="13">
                  <c:v>662.19746355326004</c:v>
                </c:pt>
                <c:pt idx="14">
                  <c:v>667.59644716408695</c:v>
                </c:pt>
                <c:pt idx="15">
                  <c:v>673.06117227566904</c:v>
                </c:pt>
                <c:pt idx="16">
                  <c:v>678.58766238784801</c:v>
                </c:pt>
                <c:pt idx="17">
                  <c:v>684.17197187422596</c:v>
                </c:pt>
                <c:pt idx="18">
                  <c:v>689.810187961574</c:v>
                </c:pt>
                <c:pt idx="19">
                  <c:v>695.49843266645803</c:v>
                </c:pt>
                <c:pt idx="20">
                  <c:v>701.23286468668903</c:v>
                </c:pt>
                <c:pt idx="21">
                  <c:v>707.00968124519397</c:v>
                </c:pt>
                <c:pt idx="22">
                  <c:v>712.82511988399199</c:v>
                </c:pt>
                <c:pt idx="23">
                  <c:v>718.67546020595</c:v>
                </c:pt>
                <c:pt idx="24">
                  <c:v>724.55702556207996</c:v>
                </c:pt>
                <c:pt idx="25">
                  <c:v>730.46618468215502</c:v>
                </c:pt>
                <c:pt idx="26">
                  <c:v>736.39935324652595</c:v>
                </c:pt>
                <c:pt idx="27">
                  <c:v>742.35299539703601</c:v>
                </c:pt>
                <c:pt idx="28">
                  <c:v>748.32362518504999</c:v>
                </c:pt>
                <c:pt idx="29">
                  <c:v>754.30780795466501</c:v>
                </c:pt>
                <c:pt idx="30">
                  <c:v>760.30216165925594</c:v>
                </c:pt>
                <c:pt idx="31">
                  <c:v>766.30335810962697</c:v>
                </c:pt>
                <c:pt idx="32">
                  <c:v>772.30812415208698</c:v>
                </c:pt>
                <c:pt idx="33">
                  <c:v>778.31324277493195</c:v>
                </c:pt>
                <c:pt idx="34">
                  <c:v>784.31555414186096</c:v>
                </c:pt>
                <c:pt idx="35">
                  <c:v>790.31195655101396</c:v>
                </c:pt>
                <c:pt idx="36">
                  <c:v>796.29940731841305</c:v>
                </c:pt>
                <c:pt idx="37">
                  <c:v>802.27492358470897</c:v>
                </c:pt>
                <c:pt idx="38">
                  <c:v>808.23558304427399</c:v>
                </c:pt>
                <c:pt idx="39">
                  <c:v>814.17852459579296</c:v>
                </c:pt>
                <c:pt idx="40">
                  <c:v>820.10094891365395</c:v>
                </c:pt>
                <c:pt idx="41">
                  <c:v>826.00011893956105</c:v>
                </c:pt>
                <c:pt idx="42">
                  <c:v>831.87336029393805</c:v>
                </c:pt>
                <c:pt idx="43">
                  <c:v>837.71806160682297</c:v>
                </c:pt>
                <c:pt idx="44">
                  <c:v>843.531674768107</c:v>
                </c:pt>
                <c:pt idx="45">
                  <c:v>849.31171509709202</c:v>
                </c:pt>
                <c:pt idx="46">
                  <c:v>855.05576143150699</c:v>
                </c:pt>
                <c:pt idx="47">
                  <c:v>860.76145613625397</c:v>
                </c:pt>
                <c:pt idx="48">
                  <c:v>866.42650503229595</c:v>
                </c:pt>
                <c:pt idx="49">
                  <c:v>872.04867724623898</c:v>
                </c:pt>
                <c:pt idx="50">
                  <c:v>877.62580498132104</c:v>
                </c:pt>
                <c:pt idx="51">
                  <c:v>883.15578321062299</c:v>
                </c:pt>
                <c:pt idx="52">
                  <c:v>888.63656929349804</c:v>
                </c:pt>
                <c:pt idx="53">
                  <c:v>894.06618251631198</c:v>
                </c:pt>
                <c:pt idx="54">
                  <c:v>899.44270355874301</c:v>
                </c:pt>
                <c:pt idx="55">
                  <c:v>904.764273887012</c:v>
                </c:pt>
                <c:pt idx="56">
                  <c:v>910.02909507553602</c:v>
                </c:pt>
                <c:pt idx="57">
                  <c:v>915.23542805862405</c:v>
                </c:pt>
                <c:pt idx="58">
                  <c:v>920.38159231395605</c:v>
                </c:pt>
                <c:pt idx="59">
                  <c:v>925.46596497967903</c:v>
                </c:pt>
                <c:pt idx="60">
                  <c:v>930.48697990710002</c:v>
                </c:pt>
                <c:pt idx="61">
                  <c:v>935.44312665101404</c:v>
                </c:pt>
                <c:pt idx="62">
                  <c:v>940.33294939984296</c:v>
                </c:pt>
                <c:pt idx="63">
                  <c:v>945.15504584783105</c:v>
                </c:pt>
                <c:pt idx="64">
                  <c:v>949.90806601163604</c:v>
                </c:pt>
                <c:pt idx="65">
                  <c:v>954.59071099374296</c:v>
                </c:pt>
                <c:pt idx="66">
                  <c:v>959.20173169519205</c:v>
                </c:pt>
                <c:pt idx="67">
                  <c:v>963.739927480201</c:v>
                </c:pt>
                <c:pt idx="68">
                  <c:v>968.20414479530598</c:v>
                </c:pt>
                <c:pt idx="69">
                  <c:v>972.59327574570796</c:v>
                </c:pt>
                <c:pt idx="70">
                  <c:v>976.90625663159699</c:v>
                </c:pt>
                <c:pt idx="71">
                  <c:v>981.14206644720696</c:v>
                </c:pt>
                <c:pt idx="72">
                  <c:v>985.29972534547801</c:v>
                </c:pt>
                <c:pt idx="73">
                  <c:v>989.37829307116294</c:v>
                </c:pt>
                <c:pt idx="74">
                  <c:v>993.37686736529804</c:v>
                </c:pt>
                <c:pt idx="75">
                  <c:v>997.29458234396395</c:v>
                </c:pt>
                <c:pt idx="76">
                  <c:v>1001.13060685427</c:v>
                </c:pt>
                <c:pt idx="77">
                  <c:v>1004.88414281054</c:v>
                </c:pt>
                <c:pt idx="78">
                  <c:v>1008.5544235137</c:v>
                </c:pt>
                <c:pt idx="79">
                  <c:v>1012.14071195671</c:v>
                </c:pt>
                <c:pt idx="80">
                  <c:v>1015.64229911931</c:v>
                </c:pt>
                <c:pt idx="81">
                  <c:v>1019.0585022547</c:v>
                </c:pt>
                <c:pt idx="82">
                  <c:v>1022.38866317143</c:v>
                </c:pt>
                <c:pt idx="83">
                  <c:v>1025.6321465133001</c:v>
                </c:pt>
                <c:pt idx="84">
                  <c:v>1028.78833804032</c:v>
                </c:pt>
                <c:pt idx="85">
                  <c:v>1031.8566429135899</c:v>
                </c:pt>
                <c:pt idx="86">
                  <c:v>1034.8364839871599</c:v>
                </c:pt>
                <c:pt idx="87">
                  <c:v>1037.72730010961</c:v>
                </c:pt>
                <c:pt idx="88">
                  <c:v>1040.5285444384399</c:v>
                </c:pt>
                <c:pt idx="89">
                  <c:v>1043.2396827699899</c:v>
                </c:pt>
                <c:pt idx="90">
                  <c:v>1045.8601918878001</c:v>
                </c:pt>
                <c:pt idx="91">
                  <c:v>1048.38955793236</c:v>
                </c:pt>
                <c:pt idx="92">
                  <c:v>1050.8272747948399</c:v>
                </c:pt>
                <c:pt idx="93">
                  <c:v>1053.1728425378301</c:v>
                </c:pt>
                <c:pt idx="94">
                  <c:v>1055.42576584572</c:v>
                </c:pt>
                <c:pt idx="95">
                  <c:v>1057.5855525075201</c:v>
                </c:pt>
                <c:pt idx="96">
                  <c:v>1059.6517119349701</c:v>
                </c:pt>
                <c:pt idx="97">
                  <c:v>1061.62375371847</c:v>
                </c:pt>
                <c:pt idx="98">
                  <c:v>1063.5011862237</c:v>
                </c:pt>
                <c:pt idx="99">
                  <c:v>1065.28351523165</c:v>
                </c:pt>
                <c:pt idx="100">
                  <c:v>1066.9702426246299</c:v>
                </c:pt>
                <c:pt idx="101">
                  <c:v>1068.56086512102</c:v>
                </c:pt>
                <c:pt idx="102">
                  <c:v>1070.0548730615601</c:v>
                </c:pt>
                <c:pt idx="103">
                  <c:v>1071.45174924957</c:v>
                </c:pt>
                <c:pt idx="104">
                  <c:v>1072.7509678480999</c:v>
                </c:pt>
                <c:pt idx="105">
                  <c:v>1073.95199333652</c:v>
                </c:pt>
                <c:pt idx="106">
                  <c:v>1075.0542795292099</c:v>
                </c:pt>
                <c:pt idx="107">
                  <c:v>1076.0572686591699</c:v>
                </c:pt>
                <c:pt idx="108">
                  <c:v>1076.9603905291301</c:v>
                </c:pt>
                <c:pt idx="109">
                  <c:v>1077.7630617329501</c:v>
                </c:pt>
                <c:pt idx="110">
                  <c:v>1078.46468494995</c:v>
                </c:pt>
                <c:pt idx="111">
                  <c:v>1079.0646483149901</c:v>
                </c:pt>
                <c:pt idx="112">
                  <c:v>1079.5623248669499</c:v>
                </c:pt>
                <c:pt idx="113">
                  <c:v>1079.9570720784</c:v>
                </c:pt>
                <c:pt idx="114">
                  <c:v>1080.24823146925</c:v>
                </c:pt>
                <c:pt idx="115">
                  <c:v>1080.43512830708</c:v>
                </c:pt>
                <c:pt idx="116">
                  <c:v>1080.5170713969301</c:v>
                </c:pt>
                <c:pt idx="117">
                  <c:v>1080.49335296345</c:v>
                </c:pt>
                <c:pt idx="118">
                  <c:v>1080.36324862795</c:v>
                </c:pt>
                <c:pt idx="119">
                  <c:v>1080.1260174833601</c:v>
                </c:pt>
                <c:pt idx="120">
                  <c:v>1079.7809022696499</c:v>
                </c:pt>
                <c:pt idx="121">
                  <c:v>1079.32712965265</c:v>
                </c:pt>
                <c:pt idx="122">
                  <c:v>1078.7639106087499</c:v>
                </c:pt>
                <c:pt idx="123">
                  <c:v>1078.0904409183199</c:v>
                </c:pt>
                <c:pt idx="124">
                  <c:v>1077.30590177048</c:v>
                </c:pt>
                <c:pt idx="125">
                  <c:v>1076.40946048158</c:v>
                </c:pt>
                <c:pt idx="126">
                  <c:v>1075.40027133015</c:v>
                </c:pt>
                <c:pt idx="127">
                  <c:v>1074.27747651052</c:v>
                </c:pt>
                <c:pt idx="128">
                  <c:v>1073.0402072075101</c:v>
                </c:pt>
                <c:pt idx="129">
                  <c:v>1071.6875847942999</c:v>
                </c:pt>
                <c:pt idx="130">
                  <c:v>1070.21872215557</c:v>
                </c:pt>
                <c:pt idx="131">
                  <c:v>1068.6327251377099</c:v>
                </c:pt>
                <c:pt idx="132">
                  <c:v>1066.9286941278999</c:v>
                </c:pt>
                <c:pt idx="133">
                  <c:v>1065.1057257632999</c:v>
                </c:pt>
                <c:pt idx="134">
                  <c:v>1063.16291477195</c:v>
                </c:pt>
                <c:pt idx="135">
                  <c:v>1061.09935594591</c:v>
                </c:pt>
                <c:pt idx="136">
                  <c:v>1058.9141462477701</c:v>
                </c:pt>
                <c:pt idx="137">
                  <c:v>1056.60638705055</c:v>
                </c:pt>
                <c:pt idx="138">
                  <c:v>1054.1751865111701</c:v>
                </c:pt>
                <c:pt idx="139">
                  <c:v>1051.61966207706</c:v>
                </c:pt>
                <c:pt idx="140">
                  <c:v>1048.93894312526</c:v>
                </c:pt>
                <c:pt idx="141">
                  <c:v>1046.1321737325</c:v>
                </c:pt>
                <c:pt idx="142">
                  <c:v>1043.19851557481</c:v>
                </c:pt>
                <c:pt idx="143">
                  <c:v>1040.1371509543201</c:v>
                </c:pt>
                <c:pt idx="144">
                  <c:v>1036.9472859504101</c:v>
                </c:pt>
                <c:pt idx="145">
                  <c:v>1033.6281536919601</c:v>
                </c:pt>
                <c:pt idx="146">
                  <c:v>1030.17901774656</c:v>
                </c:pt>
                <c:pt idx="147">
                  <c:v>1026.5991756221799</c:v>
                </c:pt>
                <c:pt idx="148">
                  <c:v>1022.88796237588</c:v>
                </c:pt>
                <c:pt idx="149">
                  <c:v>1019.0447543235</c:v>
                </c:pt>
                <c:pt idx="150">
                  <c:v>1015.0689728436899</c:v>
                </c:pt>
                <c:pt idx="151">
                  <c:v>1010.9600882685399</c:v>
                </c:pt>
                <c:pt idx="152">
                  <c:v>1006.71762385262</c:v>
                </c:pt>
                <c:pt idx="153">
                  <c:v>1002.34115981118</c:v>
                </c:pt>
                <c:pt idx="154">
                  <c:v>997.83033741771999</c:v>
                </c:pt>
                <c:pt idx="155">
                  <c:v>993.18486314983704</c:v>
                </c:pt>
                <c:pt idx="156">
                  <c:v>988.40451287206895</c:v>
                </c:pt>
                <c:pt idx="157">
                  <c:v>983.48913604299605</c:v>
                </c:pt>
                <c:pt idx="158">
                  <c:v>978.43865993342797</c:v>
                </c:pt>
                <c:pt idx="159">
                  <c:v>973.25309384154502</c:v>
                </c:pt>
                <c:pt idx="160">
                  <c:v>967.93253329004699</c:v>
                </c:pt>
                <c:pt idx="161">
                  <c:v>962.47716418967195</c:v>
                </c:pt>
                <c:pt idx="162">
                  <c:v>956.88726695262699</c:v>
                </c:pt>
                <c:pt idx="163">
                  <c:v>951.16322053882902</c:v>
                </c:pt>
                <c:pt idx="164">
                  <c:v>945.30550641721698</c:v>
                </c:pt>
                <c:pt idx="165">
                  <c:v>939.31471242376199</c:v>
                </c:pt>
                <c:pt idx="166">
                  <c:v>933.19153649736199</c:v>
                </c:pt>
                <c:pt idx="167">
                  <c:v>926.93679027429903</c:v>
                </c:pt>
                <c:pt idx="168">
                  <c:v>920.55140252164597</c:v>
                </c:pt>
                <c:pt idx="169">
                  <c:v>914.03642238971599</c:v>
                </c:pt>
                <c:pt idx="170">
                  <c:v>907.39302246350303</c:v>
                </c:pt>
                <c:pt idx="171">
                  <c:v>900.62250159304995</c:v>
                </c:pt>
                <c:pt idx="172">
                  <c:v>893.72628748270904</c:v>
                </c:pt>
                <c:pt idx="173">
                  <c:v>886.70593901952395</c:v>
                </c:pt>
                <c:pt idx="174">
                  <c:v>879.56314832123098</c:v>
                </c:pt>
                <c:pt idx="175">
                  <c:v>872.29974248493295</c:v>
                </c:pt>
                <c:pt idx="176">
                  <c:v>864.91768501804597</c:v>
                </c:pt>
                <c:pt idx="177">
                  <c:v>857.419076933935</c:v>
                </c:pt>
                <c:pt idx="178">
                  <c:v>849.80615749552805</c:v>
                </c:pt>
                <c:pt idx="179">
                  <c:v>842.08130459131598</c:v>
                </c:pt>
                <c:pt idx="180">
                  <c:v>834.24703472927899</c:v>
                </c:pt>
                <c:pt idx="181">
                  <c:v>826.30600263573695</c:v>
                </c:pt>
                <c:pt idx="182">
                  <c:v>818.26100044753605</c:v>
                </c:pt>
                <c:pt idx="183">
                  <c:v>810.11495648769005</c:v>
                </c:pt>
                <c:pt idx="184">
                  <c:v>801.87093361633197</c:v>
                </c:pt>
                <c:pt idx="185">
                  <c:v>793.53212715075597</c:v>
                </c:pt>
                <c:pt idx="186">
                  <c:v>785.10186235033302</c:v>
                </c:pt>
                <c:pt idx="187">
                  <c:v>776.58359146418502</c:v>
                </c:pt>
                <c:pt idx="188">
                  <c:v>767.980890341747</c:v>
                </c:pt>
                <c:pt idx="189">
                  <c:v>759.29745460856395</c:v>
                </c:pt>
                <c:pt idx="190">
                  <c:v>750.53709541208298</c:v>
                </c:pt>
                <c:pt idx="191">
                  <c:v>741.70373474449798</c:v>
                </c:pt>
                <c:pt idx="192">
                  <c:v>732.80140035217801</c:v>
                </c:pt>
                <c:pt idx="193">
                  <c:v>723.83422024356503</c:v>
                </c:pt>
                <c:pt idx="194">
                  <c:v>714.80641680983399</c:v>
                </c:pt>
                <c:pt idx="195">
                  <c:v>705.72230057496199</c:v>
                </c:pt>
                <c:pt idx="196">
                  <c:v>696.58626359412699</c:v>
                </c:pt>
                <c:pt idx="197">
                  <c:v>687.40277252160104</c:v>
                </c:pt>
                <c:pt idx="198">
                  <c:v>678.17636137137902</c:v>
                </c:pt>
                <c:pt idx="199">
                  <c:v>668.91162399581299</c:v>
                </c:pt>
                <c:pt idx="200">
                  <c:v>659.61320630935995</c:v>
                </c:pt>
                <c:pt idx="201">
                  <c:v>650.28579828625095</c:v>
                </c:pt>
                <c:pt idx="202">
                  <c:v>640.93412576242804</c:v>
                </c:pt>
                <c:pt idx="203">
                  <c:v>631.56294207341796</c:v>
                </c:pt>
                <c:pt idx="204">
                  <c:v>622.17701956095004</c:v>
                </c:pt>
                <c:pt idx="205">
                  <c:v>612.78114098205504</c:v>
                </c:pt>
                <c:pt idx="206">
                  <c:v>603.38009085505905</c:v>
                </c:pt>
                <c:pt idx="207">
                  <c:v>593.97864677735902</c:v>
                </c:pt>
                <c:pt idx="208">
                  <c:v>584.58157075010104</c:v>
                </c:pt>
                <c:pt idx="209">
                  <c:v>575.19360054484196</c:v>
                </c:pt>
                <c:pt idx="210">
                  <c:v>565.81944114705004</c:v>
                </c:pt>
                <c:pt idx="211">
                  <c:v>556.46375631079104</c:v>
                </c:pt>
                <c:pt idx="212">
                  <c:v>547.13116025822603</c:v>
                </c:pt>
                <c:pt idx="213">
                  <c:v>537.82620955659297</c:v>
                </c:pt>
                <c:pt idx="214">
                  <c:v>528.55339520418102</c:v>
                </c:pt>
                <c:pt idx="215">
                  <c:v>519.31713495542601</c:v>
                </c:pt>
                <c:pt idx="216">
                  <c:v>510.12176591370701</c:v>
                </c:pt>
                <c:pt idx="217">
                  <c:v>500.97153741865401</c:v>
                </c:pt>
                <c:pt idx="218">
                  <c:v>491.87060425291901</c:v>
                </c:pt>
                <c:pt idx="219">
                  <c:v>482.82302019126399</c:v>
                </c:pt>
                <c:pt idx="220">
                  <c:v>473.83273191273003</c:v>
                </c:pt>
                <c:pt idx="221">
                  <c:v>464.90357329432197</c:v>
                </c:pt>
                <c:pt idx="222">
                  <c:v>456.039260102333</c:v>
                </c:pt>
                <c:pt idx="223">
                  <c:v>447.24338509504003</c:v>
                </c:pt>
                <c:pt idx="224">
                  <c:v>438.519413548035</c:v>
                </c:pt>
                <c:pt idx="225">
                  <c:v>429.87067921101902</c:v>
                </c:pt>
                <c:pt idx="226">
                  <c:v>421.30038070243802</c:v>
                </c:pt>
                <c:pt idx="227">
                  <c:v>412.81157834591301</c:v>
                </c:pt>
                <c:pt idx="228">
                  <c:v>404.40719145001401</c:v>
                </c:pt>
                <c:pt idx="229">
                  <c:v>396.08999603064302</c:v>
                </c:pt>
                <c:pt idx="230">
                  <c:v>387.86262297303199</c:v>
                </c:pt>
                <c:pt idx="231">
                  <c:v>379.727556628206</c:v>
                </c:pt>
                <c:pt idx="232">
                  <c:v>371.68713383674498</c:v>
                </c:pt>
                <c:pt idx="233">
                  <c:v>363.74354337074999</c:v>
                </c:pt>
                <c:pt idx="234">
                  <c:v>355.89882578312302</c:v>
                </c:pt>
                <c:pt idx="235">
                  <c:v>348.15487365164699</c:v>
                </c:pt>
                <c:pt idx="236">
                  <c:v>340.51343220382802</c:v>
                </c:pt>
                <c:pt idx="237">
                  <c:v>332.97610030712599</c:v>
                </c:pt>
                <c:pt idx="238">
                  <c:v>325.54433180801198</c:v>
                </c:pt>
                <c:pt idx="239">
                  <c:v>318.21943720224499</c:v>
                </c:pt>
                <c:pt idx="240">
                  <c:v>311.00258561788598</c:v>
                </c:pt>
                <c:pt idx="241">
                  <c:v>303.89480709185398</c:v>
                </c:pt>
                <c:pt idx="242">
                  <c:v>296.89699512025999</c:v>
                </c:pt>
                <c:pt idx="243">
                  <c:v>290.00990946232901</c:v>
                </c:pt>
                <c:pt idx="244">
                  <c:v>283.23417917746002</c:v>
                </c:pt>
                <c:pt idx="245">
                  <c:v>276.57030587483501</c:v>
                </c:pt>
                <c:pt idx="246">
                  <c:v>270.01866715498898</c:v>
                </c:pt>
                <c:pt idx="247">
                  <c:v>263.57952022287202</c:v>
                </c:pt>
                <c:pt idx="248">
                  <c:v>257.25300565218299</c:v>
                </c:pt>
                <c:pt idx="249">
                  <c:v>251.039151281079</c:v>
                </c:pt>
                <c:pt idx="250">
                  <c:v>244.937876219831</c:v>
                </c:pt>
                <c:pt idx="251">
                  <c:v>238.94899495150401</c:v>
                </c:pt>
                <c:pt idx="252">
                  <c:v>233.072221507373</c:v>
                </c:pt>
                <c:pt idx="253">
                  <c:v>227.30717369942101</c:v>
                </c:pt>
                <c:pt idx="254">
                  <c:v>221.65337739306599</c:v>
                </c:pt>
                <c:pt idx="255">
                  <c:v>216.11027080396599</c:v>
                </c:pt>
                <c:pt idx="256">
                  <c:v>210.677208803669</c:v>
                </c:pt>
                <c:pt idx="257">
                  <c:v>205.353467219642</c:v>
                </c:pt>
                <c:pt idx="258">
                  <c:v>200.13824711618</c:v>
                </c:pt>
                <c:pt idx="259">
                  <c:v>195.03067904352099</c:v>
                </c:pt>
                <c:pt idx="260">
                  <c:v>190.029827243451</c:v>
                </c:pt>
                <c:pt idx="261">
                  <c:v>185.134693800565</c:v>
                </c:pt>
                <c:pt idx="262">
                  <c:v>180.344222729265</c:v>
                </c:pt>
                <c:pt idx="263">
                  <c:v>175.65730398745799</c:v>
                </c:pt>
                <c:pt idx="264">
                  <c:v>171.072777408805</c:v>
                </c:pt>
                <c:pt idx="265">
                  <c:v>166.58943654623801</c:v>
                </c:pt>
                <c:pt idx="266">
                  <c:v>162.206032420257</c:v>
                </c:pt>
                <c:pt idx="267">
                  <c:v>157.92127716638899</c:v>
                </c:pt>
                <c:pt idx="268">
                  <c:v>153.733847576903</c:v>
                </c:pt>
                <c:pt idx="269">
                  <c:v>149.64238853265499</c:v>
                </c:pt>
                <c:pt idx="270">
                  <c:v>145.64551632164</c:v>
                </c:pt>
                <c:pt idx="271">
                  <c:v>141.741821841497</c:v>
                </c:pt>
                <c:pt idx="272">
                  <c:v>137.929873683831</c:v>
                </c:pt>
                <c:pt idx="273">
                  <c:v>134.20822109884301</c:v>
                </c:pt>
                <c:pt idx="274">
                  <c:v>130.575396839295</c:v>
                </c:pt>
                <c:pt idx="275">
                  <c:v>127.02991988335</c:v>
                </c:pt>
                <c:pt idx="276">
                  <c:v>123.57029803632901</c:v>
                </c:pt>
                <c:pt idx="277">
                  <c:v>120.19503041185</c:v>
                </c:pt>
                <c:pt idx="278">
                  <c:v>116.90260979321801</c:v>
                </c:pt>
                <c:pt idx="279">
                  <c:v>113.69152487632699</c:v>
                </c:pt>
                <c:pt idx="280">
                  <c:v>110.560262395629</c:v>
                </c:pt>
                <c:pt idx="281">
                  <c:v>107.507309135059</c:v>
                </c:pt>
                <c:pt idx="282">
                  <c:v>104.53115382605201</c:v>
                </c:pt>
                <c:pt idx="283">
                  <c:v>101.630288935029</c:v>
                </c:pt>
                <c:pt idx="284">
                  <c:v>98.803212342933406</c:v>
                </c:pt>
                <c:pt idx="285">
                  <c:v>96.048428919565197</c:v>
                </c:pt>
                <c:pt idx="286">
                  <c:v>93.364451995640707</c:v>
                </c:pt>
                <c:pt idx="287">
                  <c:v>90.749804735592605</c:v>
                </c:pt>
                <c:pt idx="288">
                  <c:v>88.2030214142532</c:v>
                </c:pt>
                <c:pt idx="289">
                  <c:v>85.722648600636802</c:v>
                </c:pt>
                <c:pt idx="290">
                  <c:v>83.307246252093805</c:v>
                </c:pt>
                <c:pt idx="291">
                  <c:v>80.955388722155604</c:v>
                </c:pt>
                <c:pt idx="292">
                  <c:v>78.665665685411398</c:v>
                </c:pt>
                <c:pt idx="293">
                  <c:v>76.436682982765504</c:v>
                </c:pt>
                <c:pt idx="294">
                  <c:v>74.267063390422805</c:v>
                </c:pt>
                <c:pt idx="295">
                  <c:v>72.155447315927006</c:v>
                </c:pt>
                <c:pt idx="296">
                  <c:v>70.100493424549597</c:v>
                </c:pt>
                <c:pt idx="297">
                  <c:v>68.100879199285203</c:v>
                </c:pt>
                <c:pt idx="298">
                  <c:v>66.155301437662501</c:v>
                </c:pt>
                <c:pt idx="299">
                  <c:v>64.262476688520493</c:v>
                </c:pt>
                <c:pt idx="300">
                  <c:v>62.421141631833997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B40-47E2-AC1D-0FCC16103C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877184"/>
        <c:axId val="242879104"/>
      </c:lineChart>
      <c:catAx>
        <c:axId val="242877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</a:t>
                </a:r>
                <a:r>
                  <a:rPr lang="en-US" altLang="zh-CN"/>
                  <a:t>(</a:t>
                </a:r>
                <a:r>
                  <a:rPr lang="zh-CN" altLang="en-US"/>
                  <a:t>年）</a:t>
                </a:r>
              </a:p>
            </c:rich>
          </c:tx>
          <c:layout>
            <c:manualLayout>
              <c:xMode val="edge"/>
              <c:yMode val="edge"/>
              <c:x val="0.46425644307417702"/>
              <c:y val="0.844410294773505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2879104"/>
        <c:crosses val="autoZero"/>
        <c:auto val="1"/>
        <c:lblAlgn val="ctr"/>
        <c:lblOffset val="100"/>
        <c:noMultiLvlLbl val="0"/>
      </c:catAx>
      <c:valAx>
        <c:axId val="242879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2877184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357142114578794E-2"/>
          <c:y val="6.1996710955013003E-2"/>
          <c:w val="0.84396062992125898"/>
          <c:h val="0.567741049491991"/>
        </c:manualLayout>
      </c:layout>
      <c:lineChart>
        <c:grouping val="standard"/>
        <c:varyColors val="0"/>
        <c:ser>
          <c:idx val="2"/>
          <c:order val="0"/>
          <c:tx>
            <c:strRef>
              <c:f>TEMP!$E$1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TEMP!$A$2:$A$302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TEMP!$E$2:$E$302</c:f>
              <c:numCache>
                <c:formatCode>General</c:formatCode>
                <c:ptCount val="30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  <c:pt idx="263">
                  <c:v>26.3</c:v>
                </c:pt>
                <c:pt idx="264">
                  <c:v>26.4</c:v>
                </c:pt>
                <c:pt idx="265">
                  <c:v>26.5</c:v>
                </c:pt>
                <c:pt idx="266">
                  <c:v>26.6</c:v>
                </c:pt>
                <c:pt idx="267">
                  <c:v>26.7</c:v>
                </c:pt>
                <c:pt idx="268">
                  <c:v>26.8</c:v>
                </c:pt>
                <c:pt idx="269">
                  <c:v>26.9</c:v>
                </c:pt>
                <c:pt idx="270">
                  <c:v>27</c:v>
                </c:pt>
                <c:pt idx="271">
                  <c:v>27.1</c:v>
                </c:pt>
                <c:pt idx="272">
                  <c:v>27.2</c:v>
                </c:pt>
                <c:pt idx="273">
                  <c:v>27.3</c:v>
                </c:pt>
                <c:pt idx="274">
                  <c:v>27.4</c:v>
                </c:pt>
                <c:pt idx="275">
                  <c:v>27.5</c:v>
                </c:pt>
                <c:pt idx="276">
                  <c:v>27.6</c:v>
                </c:pt>
                <c:pt idx="277">
                  <c:v>27.7</c:v>
                </c:pt>
                <c:pt idx="278">
                  <c:v>27.8</c:v>
                </c:pt>
                <c:pt idx="279">
                  <c:v>27.9</c:v>
                </c:pt>
                <c:pt idx="280">
                  <c:v>28</c:v>
                </c:pt>
                <c:pt idx="281">
                  <c:v>28.1</c:v>
                </c:pt>
                <c:pt idx="282">
                  <c:v>28.2</c:v>
                </c:pt>
                <c:pt idx="283">
                  <c:v>28.3</c:v>
                </c:pt>
                <c:pt idx="284">
                  <c:v>28.4</c:v>
                </c:pt>
                <c:pt idx="285">
                  <c:v>28.5</c:v>
                </c:pt>
                <c:pt idx="286">
                  <c:v>28.6</c:v>
                </c:pt>
                <c:pt idx="287">
                  <c:v>28.7</c:v>
                </c:pt>
                <c:pt idx="288">
                  <c:v>28.8</c:v>
                </c:pt>
                <c:pt idx="289">
                  <c:v>28.9</c:v>
                </c:pt>
                <c:pt idx="290">
                  <c:v>29</c:v>
                </c:pt>
                <c:pt idx="291">
                  <c:v>29.1</c:v>
                </c:pt>
                <c:pt idx="292">
                  <c:v>29.2</c:v>
                </c:pt>
                <c:pt idx="293">
                  <c:v>29.3</c:v>
                </c:pt>
                <c:pt idx="294">
                  <c:v>29.4</c:v>
                </c:pt>
                <c:pt idx="295">
                  <c:v>29.5</c:v>
                </c:pt>
                <c:pt idx="296">
                  <c:v>29.6</c:v>
                </c:pt>
                <c:pt idx="297">
                  <c:v>29.7</c:v>
                </c:pt>
                <c:pt idx="298">
                  <c:v>29.8</c:v>
                </c:pt>
                <c:pt idx="299">
                  <c:v>29.9</c:v>
                </c:pt>
                <c:pt idx="30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A0-4376-8CFB-E6FF57A390D4}"/>
            </c:ext>
          </c:extLst>
        </c:ser>
        <c:ser>
          <c:idx val="3"/>
          <c:order val="1"/>
          <c:tx>
            <c:strRef>
              <c:f>TEMP!$F$1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TEMP!$A$2:$A$302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TEMP!$F$2:$F$302</c:f>
              <c:numCache>
                <c:formatCode>General</c:formatCode>
                <c:ptCount val="301"/>
                <c:pt idx="0">
                  <c:v>5</c:v>
                </c:pt>
                <c:pt idx="1">
                  <c:v>5.0999999999999996</c:v>
                </c:pt>
                <c:pt idx="2">
                  <c:v>5.2</c:v>
                </c:pt>
                <c:pt idx="3">
                  <c:v>5.3</c:v>
                </c:pt>
                <c:pt idx="4">
                  <c:v>5.4</c:v>
                </c:pt>
                <c:pt idx="5">
                  <c:v>5.5</c:v>
                </c:pt>
                <c:pt idx="6">
                  <c:v>5.6</c:v>
                </c:pt>
                <c:pt idx="7">
                  <c:v>5.7</c:v>
                </c:pt>
                <c:pt idx="8">
                  <c:v>5.8</c:v>
                </c:pt>
                <c:pt idx="9">
                  <c:v>5.9</c:v>
                </c:pt>
                <c:pt idx="10">
                  <c:v>6</c:v>
                </c:pt>
                <c:pt idx="11">
                  <c:v>6.1</c:v>
                </c:pt>
                <c:pt idx="12">
                  <c:v>6.2</c:v>
                </c:pt>
                <c:pt idx="13">
                  <c:v>6.3</c:v>
                </c:pt>
                <c:pt idx="14">
                  <c:v>6.4</c:v>
                </c:pt>
                <c:pt idx="15">
                  <c:v>6.5</c:v>
                </c:pt>
                <c:pt idx="16">
                  <c:v>6.6</c:v>
                </c:pt>
                <c:pt idx="17">
                  <c:v>6.7</c:v>
                </c:pt>
                <c:pt idx="18">
                  <c:v>6.8</c:v>
                </c:pt>
                <c:pt idx="19">
                  <c:v>6.9</c:v>
                </c:pt>
                <c:pt idx="20">
                  <c:v>7</c:v>
                </c:pt>
                <c:pt idx="21">
                  <c:v>7.1</c:v>
                </c:pt>
                <c:pt idx="22">
                  <c:v>7.2</c:v>
                </c:pt>
                <c:pt idx="23">
                  <c:v>7.3</c:v>
                </c:pt>
                <c:pt idx="24">
                  <c:v>7.4</c:v>
                </c:pt>
                <c:pt idx="25">
                  <c:v>7.5</c:v>
                </c:pt>
                <c:pt idx="26">
                  <c:v>7.6</c:v>
                </c:pt>
                <c:pt idx="27">
                  <c:v>7.7</c:v>
                </c:pt>
                <c:pt idx="28">
                  <c:v>7.8</c:v>
                </c:pt>
                <c:pt idx="29">
                  <c:v>7.9</c:v>
                </c:pt>
                <c:pt idx="30">
                  <c:v>8</c:v>
                </c:pt>
                <c:pt idx="31">
                  <c:v>8.1</c:v>
                </c:pt>
                <c:pt idx="32">
                  <c:v>8.1999999999999993</c:v>
                </c:pt>
                <c:pt idx="33">
                  <c:v>8.3000000000000007</c:v>
                </c:pt>
                <c:pt idx="34">
                  <c:v>8.4</c:v>
                </c:pt>
                <c:pt idx="35">
                  <c:v>8.5</c:v>
                </c:pt>
                <c:pt idx="36">
                  <c:v>8.6</c:v>
                </c:pt>
                <c:pt idx="37">
                  <c:v>8.6999999999999993</c:v>
                </c:pt>
                <c:pt idx="38">
                  <c:v>8.8000000000000007</c:v>
                </c:pt>
                <c:pt idx="39">
                  <c:v>8.9</c:v>
                </c:pt>
                <c:pt idx="40">
                  <c:v>9</c:v>
                </c:pt>
                <c:pt idx="41">
                  <c:v>9.1</c:v>
                </c:pt>
                <c:pt idx="42">
                  <c:v>9.1999999999999993</c:v>
                </c:pt>
                <c:pt idx="43">
                  <c:v>9.3000000000000007</c:v>
                </c:pt>
                <c:pt idx="44">
                  <c:v>9.4</c:v>
                </c:pt>
                <c:pt idx="45">
                  <c:v>9.5</c:v>
                </c:pt>
                <c:pt idx="46">
                  <c:v>9.6</c:v>
                </c:pt>
                <c:pt idx="47">
                  <c:v>9.6999999999999993</c:v>
                </c:pt>
                <c:pt idx="48">
                  <c:v>9.8000000000000007</c:v>
                </c:pt>
                <c:pt idx="49">
                  <c:v>9.9</c:v>
                </c:pt>
                <c:pt idx="50">
                  <c:v>10</c:v>
                </c:pt>
                <c:pt idx="51">
                  <c:v>10.1</c:v>
                </c:pt>
                <c:pt idx="52">
                  <c:v>10.199999999999999</c:v>
                </c:pt>
                <c:pt idx="53">
                  <c:v>10.3</c:v>
                </c:pt>
                <c:pt idx="54">
                  <c:v>10.4</c:v>
                </c:pt>
                <c:pt idx="55">
                  <c:v>10.5</c:v>
                </c:pt>
                <c:pt idx="56">
                  <c:v>10.6</c:v>
                </c:pt>
                <c:pt idx="57">
                  <c:v>10.7</c:v>
                </c:pt>
                <c:pt idx="58">
                  <c:v>10.8</c:v>
                </c:pt>
                <c:pt idx="59">
                  <c:v>10.9</c:v>
                </c:pt>
                <c:pt idx="60">
                  <c:v>11</c:v>
                </c:pt>
                <c:pt idx="61">
                  <c:v>11.1</c:v>
                </c:pt>
                <c:pt idx="62">
                  <c:v>11.2</c:v>
                </c:pt>
                <c:pt idx="63">
                  <c:v>11.3</c:v>
                </c:pt>
                <c:pt idx="64">
                  <c:v>11.4</c:v>
                </c:pt>
                <c:pt idx="65">
                  <c:v>11.5</c:v>
                </c:pt>
                <c:pt idx="66">
                  <c:v>11.6</c:v>
                </c:pt>
                <c:pt idx="67">
                  <c:v>11.7</c:v>
                </c:pt>
                <c:pt idx="68">
                  <c:v>11.8</c:v>
                </c:pt>
                <c:pt idx="69">
                  <c:v>11.9</c:v>
                </c:pt>
                <c:pt idx="70">
                  <c:v>12</c:v>
                </c:pt>
                <c:pt idx="71">
                  <c:v>12.1</c:v>
                </c:pt>
                <c:pt idx="72">
                  <c:v>12.2</c:v>
                </c:pt>
                <c:pt idx="73">
                  <c:v>12.3</c:v>
                </c:pt>
                <c:pt idx="74">
                  <c:v>12.4</c:v>
                </c:pt>
                <c:pt idx="75">
                  <c:v>12.5</c:v>
                </c:pt>
                <c:pt idx="76">
                  <c:v>12.6</c:v>
                </c:pt>
                <c:pt idx="77">
                  <c:v>12.7</c:v>
                </c:pt>
                <c:pt idx="78">
                  <c:v>12.8</c:v>
                </c:pt>
                <c:pt idx="79">
                  <c:v>12.9</c:v>
                </c:pt>
                <c:pt idx="80">
                  <c:v>13</c:v>
                </c:pt>
                <c:pt idx="81">
                  <c:v>13.1</c:v>
                </c:pt>
                <c:pt idx="82">
                  <c:v>13.2</c:v>
                </c:pt>
                <c:pt idx="83">
                  <c:v>13.3</c:v>
                </c:pt>
                <c:pt idx="84">
                  <c:v>13.4</c:v>
                </c:pt>
                <c:pt idx="85">
                  <c:v>13.5</c:v>
                </c:pt>
                <c:pt idx="86">
                  <c:v>13.6</c:v>
                </c:pt>
                <c:pt idx="87">
                  <c:v>13.7</c:v>
                </c:pt>
                <c:pt idx="88">
                  <c:v>13.8</c:v>
                </c:pt>
                <c:pt idx="89">
                  <c:v>13.9</c:v>
                </c:pt>
                <c:pt idx="90">
                  <c:v>14</c:v>
                </c:pt>
                <c:pt idx="91">
                  <c:v>14.1</c:v>
                </c:pt>
                <c:pt idx="92">
                  <c:v>14.2</c:v>
                </c:pt>
                <c:pt idx="93">
                  <c:v>14.3</c:v>
                </c:pt>
                <c:pt idx="94">
                  <c:v>14.4</c:v>
                </c:pt>
                <c:pt idx="95">
                  <c:v>14.5</c:v>
                </c:pt>
                <c:pt idx="96">
                  <c:v>14.6</c:v>
                </c:pt>
                <c:pt idx="97">
                  <c:v>14.7</c:v>
                </c:pt>
                <c:pt idx="98">
                  <c:v>14.8</c:v>
                </c:pt>
                <c:pt idx="99">
                  <c:v>14.9</c:v>
                </c:pt>
                <c:pt idx="100">
                  <c:v>15</c:v>
                </c:pt>
                <c:pt idx="101">
                  <c:v>15.1</c:v>
                </c:pt>
                <c:pt idx="102">
                  <c:v>15.2</c:v>
                </c:pt>
                <c:pt idx="103">
                  <c:v>15.3</c:v>
                </c:pt>
                <c:pt idx="104">
                  <c:v>15.4</c:v>
                </c:pt>
                <c:pt idx="105">
                  <c:v>15.5</c:v>
                </c:pt>
                <c:pt idx="106">
                  <c:v>15.6</c:v>
                </c:pt>
                <c:pt idx="107">
                  <c:v>15.7</c:v>
                </c:pt>
                <c:pt idx="108">
                  <c:v>15.8</c:v>
                </c:pt>
                <c:pt idx="109">
                  <c:v>15.9</c:v>
                </c:pt>
                <c:pt idx="110">
                  <c:v>16</c:v>
                </c:pt>
                <c:pt idx="111">
                  <c:v>16.100000000000001</c:v>
                </c:pt>
                <c:pt idx="112">
                  <c:v>16.2</c:v>
                </c:pt>
                <c:pt idx="113">
                  <c:v>16.3</c:v>
                </c:pt>
                <c:pt idx="114">
                  <c:v>16.399999999999999</c:v>
                </c:pt>
                <c:pt idx="115">
                  <c:v>16.5</c:v>
                </c:pt>
                <c:pt idx="116">
                  <c:v>16.600000000000001</c:v>
                </c:pt>
                <c:pt idx="117">
                  <c:v>16.7</c:v>
                </c:pt>
                <c:pt idx="118">
                  <c:v>16.8</c:v>
                </c:pt>
                <c:pt idx="119">
                  <c:v>16.899999999999999</c:v>
                </c:pt>
                <c:pt idx="120">
                  <c:v>17</c:v>
                </c:pt>
                <c:pt idx="121">
                  <c:v>17.100000000000001</c:v>
                </c:pt>
                <c:pt idx="122">
                  <c:v>17.2</c:v>
                </c:pt>
                <c:pt idx="123">
                  <c:v>17.3</c:v>
                </c:pt>
                <c:pt idx="124">
                  <c:v>17.399999999999999</c:v>
                </c:pt>
                <c:pt idx="125">
                  <c:v>17.5</c:v>
                </c:pt>
                <c:pt idx="126">
                  <c:v>17.600000000000001</c:v>
                </c:pt>
                <c:pt idx="127">
                  <c:v>17.7</c:v>
                </c:pt>
                <c:pt idx="128">
                  <c:v>17.8</c:v>
                </c:pt>
                <c:pt idx="129">
                  <c:v>17.899999999999999</c:v>
                </c:pt>
                <c:pt idx="130">
                  <c:v>18</c:v>
                </c:pt>
                <c:pt idx="131">
                  <c:v>18.100000000000001</c:v>
                </c:pt>
                <c:pt idx="132">
                  <c:v>18.2</c:v>
                </c:pt>
                <c:pt idx="133">
                  <c:v>18.3</c:v>
                </c:pt>
                <c:pt idx="134">
                  <c:v>18.399999999999999</c:v>
                </c:pt>
                <c:pt idx="135">
                  <c:v>18.5</c:v>
                </c:pt>
                <c:pt idx="136">
                  <c:v>18.600000000000001</c:v>
                </c:pt>
                <c:pt idx="137">
                  <c:v>18.7</c:v>
                </c:pt>
                <c:pt idx="138">
                  <c:v>18.8</c:v>
                </c:pt>
                <c:pt idx="139">
                  <c:v>18.899999999999999</c:v>
                </c:pt>
                <c:pt idx="140">
                  <c:v>19</c:v>
                </c:pt>
                <c:pt idx="141">
                  <c:v>19.100000000000001</c:v>
                </c:pt>
                <c:pt idx="142">
                  <c:v>19.2</c:v>
                </c:pt>
                <c:pt idx="143">
                  <c:v>19.3</c:v>
                </c:pt>
                <c:pt idx="144">
                  <c:v>19.399999999999999</c:v>
                </c:pt>
                <c:pt idx="145">
                  <c:v>19.5</c:v>
                </c:pt>
                <c:pt idx="146">
                  <c:v>19.600000000000001</c:v>
                </c:pt>
                <c:pt idx="147">
                  <c:v>19.7</c:v>
                </c:pt>
                <c:pt idx="148">
                  <c:v>19.8</c:v>
                </c:pt>
                <c:pt idx="149">
                  <c:v>19.899999999999999</c:v>
                </c:pt>
                <c:pt idx="150">
                  <c:v>20</c:v>
                </c:pt>
                <c:pt idx="151">
                  <c:v>20.100000000000001</c:v>
                </c:pt>
                <c:pt idx="152">
                  <c:v>20.2</c:v>
                </c:pt>
                <c:pt idx="153">
                  <c:v>20.3</c:v>
                </c:pt>
                <c:pt idx="154">
                  <c:v>20.399999999999999</c:v>
                </c:pt>
                <c:pt idx="155">
                  <c:v>20.5</c:v>
                </c:pt>
                <c:pt idx="156">
                  <c:v>20.6</c:v>
                </c:pt>
                <c:pt idx="157">
                  <c:v>20.7</c:v>
                </c:pt>
                <c:pt idx="158">
                  <c:v>20.8</c:v>
                </c:pt>
                <c:pt idx="159">
                  <c:v>20.9</c:v>
                </c:pt>
                <c:pt idx="160">
                  <c:v>21</c:v>
                </c:pt>
                <c:pt idx="161">
                  <c:v>21.1</c:v>
                </c:pt>
                <c:pt idx="162">
                  <c:v>21.2</c:v>
                </c:pt>
                <c:pt idx="163">
                  <c:v>21.3</c:v>
                </c:pt>
                <c:pt idx="164">
                  <c:v>21.4</c:v>
                </c:pt>
                <c:pt idx="165">
                  <c:v>21.5</c:v>
                </c:pt>
                <c:pt idx="166">
                  <c:v>21.6</c:v>
                </c:pt>
                <c:pt idx="167">
                  <c:v>21.7</c:v>
                </c:pt>
                <c:pt idx="168">
                  <c:v>21.8</c:v>
                </c:pt>
                <c:pt idx="169">
                  <c:v>21.9</c:v>
                </c:pt>
                <c:pt idx="170">
                  <c:v>22</c:v>
                </c:pt>
                <c:pt idx="171">
                  <c:v>22.1</c:v>
                </c:pt>
                <c:pt idx="172">
                  <c:v>22.2</c:v>
                </c:pt>
                <c:pt idx="173">
                  <c:v>22.3</c:v>
                </c:pt>
                <c:pt idx="174">
                  <c:v>22.4</c:v>
                </c:pt>
                <c:pt idx="175">
                  <c:v>22.5</c:v>
                </c:pt>
                <c:pt idx="176">
                  <c:v>22.6</c:v>
                </c:pt>
                <c:pt idx="177">
                  <c:v>22.7</c:v>
                </c:pt>
                <c:pt idx="178">
                  <c:v>22.8</c:v>
                </c:pt>
                <c:pt idx="179">
                  <c:v>22.9</c:v>
                </c:pt>
                <c:pt idx="180">
                  <c:v>23</c:v>
                </c:pt>
                <c:pt idx="181">
                  <c:v>23.1</c:v>
                </c:pt>
                <c:pt idx="182">
                  <c:v>23.2</c:v>
                </c:pt>
                <c:pt idx="183">
                  <c:v>23.3</c:v>
                </c:pt>
                <c:pt idx="184">
                  <c:v>23.4</c:v>
                </c:pt>
                <c:pt idx="185">
                  <c:v>23.5</c:v>
                </c:pt>
                <c:pt idx="186">
                  <c:v>23.6</c:v>
                </c:pt>
                <c:pt idx="187">
                  <c:v>23.7</c:v>
                </c:pt>
                <c:pt idx="188">
                  <c:v>23.8</c:v>
                </c:pt>
                <c:pt idx="189">
                  <c:v>23.9</c:v>
                </c:pt>
                <c:pt idx="190">
                  <c:v>24</c:v>
                </c:pt>
                <c:pt idx="191">
                  <c:v>24.1</c:v>
                </c:pt>
                <c:pt idx="192">
                  <c:v>24.2</c:v>
                </c:pt>
                <c:pt idx="193">
                  <c:v>24.3</c:v>
                </c:pt>
                <c:pt idx="194">
                  <c:v>24.4</c:v>
                </c:pt>
                <c:pt idx="195">
                  <c:v>24.5</c:v>
                </c:pt>
                <c:pt idx="196">
                  <c:v>24.6</c:v>
                </c:pt>
                <c:pt idx="197">
                  <c:v>24.7</c:v>
                </c:pt>
                <c:pt idx="198">
                  <c:v>24.8</c:v>
                </c:pt>
                <c:pt idx="199">
                  <c:v>24.9</c:v>
                </c:pt>
                <c:pt idx="200">
                  <c:v>25</c:v>
                </c:pt>
                <c:pt idx="201">
                  <c:v>25.1</c:v>
                </c:pt>
                <c:pt idx="202">
                  <c:v>25.2</c:v>
                </c:pt>
                <c:pt idx="203">
                  <c:v>25.3</c:v>
                </c:pt>
                <c:pt idx="204">
                  <c:v>25.4</c:v>
                </c:pt>
                <c:pt idx="205">
                  <c:v>25.5</c:v>
                </c:pt>
                <c:pt idx="206">
                  <c:v>25.6</c:v>
                </c:pt>
                <c:pt idx="207">
                  <c:v>25.7</c:v>
                </c:pt>
                <c:pt idx="208">
                  <c:v>25.8</c:v>
                </c:pt>
                <c:pt idx="209">
                  <c:v>25.9</c:v>
                </c:pt>
                <c:pt idx="210">
                  <c:v>26</c:v>
                </c:pt>
                <c:pt idx="211">
                  <c:v>26.1</c:v>
                </c:pt>
                <c:pt idx="212">
                  <c:v>26.2</c:v>
                </c:pt>
                <c:pt idx="213">
                  <c:v>26.3</c:v>
                </c:pt>
                <c:pt idx="214">
                  <c:v>26.4</c:v>
                </c:pt>
                <c:pt idx="215">
                  <c:v>26.5</c:v>
                </c:pt>
                <c:pt idx="216">
                  <c:v>26.6</c:v>
                </c:pt>
                <c:pt idx="217">
                  <c:v>26.7</c:v>
                </c:pt>
                <c:pt idx="218">
                  <c:v>26.8</c:v>
                </c:pt>
                <c:pt idx="219">
                  <c:v>26.9</c:v>
                </c:pt>
                <c:pt idx="220">
                  <c:v>27</c:v>
                </c:pt>
                <c:pt idx="221">
                  <c:v>27.1</c:v>
                </c:pt>
                <c:pt idx="222">
                  <c:v>27.2</c:v>
                </c:pt>
                <c:pt idx="223">
                  <c:v>27.3</c:v>
                </c:pt>
                <c:pt idx="224">
                  <c:v>27.4</c:v>
                </c:pt>
                <c:pt idx="225">
                  <c:v>27.5</c:v>
                </c:pt>
                <c:pt idx="226">
                  <c:v>27.6</c:v>
                </c:pt>
                <c:pt idx="227">
                  <c:v>27.7</c:v>
                </c:pt>
                <c:pt idx="228">
                  <c:v>27.8</c:v>
                </c:pt>
                <c:pt idx="229">
                  <c:v>27.9</c:v>
                </c:pt>
                <c:pt idx="230">
                  <c:v>28</c:v>
                </c:pt>
                <c:pt idx="231">
                  <c:v>28.1</c:v>
                </c:pt>
                <c:pt idx="232">
                  <c:v>28.2</c:v>
                </c:pt>
                <c:pt idx="233">
                  <c:v>28.3</c:v>
                </c:pt>
                <c:pt idx="234">
                  <c:v>28.4</c:v>
                </c:pt>
                <c:pt idx="235">
                  <c:v>28.5</c:v>
                </c:pt>
                <c:pt idx="236">
                  <c:v>28.6</c:v>
                </c:pt>
                <c:pt idx="237">
                  <c:v>28.7</c:v>
                </c:pt>
                <c:pt idx="238">
                  <c:v>28.8</c:v>
                </c:pt>
                <c:pt idx="239">
                  <c:v>28.9</c:v>
                </c:pt>
                <c:pt idx="240">
                  <c:v>29</c:v>
                </c:pt>
                <c:pt idx="241">
                  <c:v>29.1</c:v>
                </c:pt>
                <c:pt idx="242">
                  <c:v>29.2</c:v>
                </c:pt>
                <c:pt idx="243">
                  <c:v>29.3</c:v>
                </c:pt>
                <c:pt idx="244">
                  <c:v>29.4</c:v>
                </c:pt>
                <c:pt idx="245">
                  <c:v>29.5</c:v>
                </c:pt>
                <c:pt idx="246">
                  <c:v>29.6</c:v>
                </c:pt>
                <c:pt idx="247">
                  <c:v>29.7</c:v>
                </c:pt>
                <c:pt idx="248">
                  <c:v>29.8</c:v>
                </c:pt>
                <c:pt idx="249">
                  <c:v>29.9</c:v>
                </c:pt>
                <c:pt idx="250">
                  <c:v>30</c:v>
                </c:pt>
                <c:pt idx="251">
                  <c:v>30.1</c:v>
                </c:pt>
                <c:pt idx="252">
                  <c:v>30.2</c:v>
                </c:pt>
                <c:pt idx="253">
                  <c:v>30.3</c:v>
                </c:pt>
                <c:pt idx="254">
                  <c:v>30.4</c:v>
                </c:pt>
                <c:pt idx="255">
                  <c:v>30.5</c:v>
                </c:pt>
                <c:pt idx="256">
                  <c:v>30.6</c:v>
                </c:pt>
                <c:pt idx="257">
                  <c:v>30.7</c:v>
                </c:pt>
                <c:pt idx="258">
                  <c:v>30.8</c:v>
                </c:pt>
                <c:pt idx="259">
                  <c:v>30.9</c:v>
                </c:pt>
                <c:pt idx="260">
                  <c:v>31</c:v>
                </c:pt>
                <c:pt idx="261">
                  <c:v>31.1</c:v>
                </c:pt>
                <c:pt idx="262">
                  <c:v>31.2</c:v>
                </c:pt>
                <c:pt idx="263">
                  <c:v>31.3</c:v>
                </c:pt>
                <c:pt idx="264">
                  <c:v>31.4</c:v>
                </c:pt>
                <c:pt idx="265">
                  <c:v>31.5</c:v>
                </c:pt>
                <c:pt idx="266">
                  <c:v>31.6</c:v>
                </c:pt>
                <c:pt idx="267">
                  <c:v>31.7</c:v>
                </c:pt>
                <c:pt idx="268">
                  <c:v>31.8</c:v>
                </c:pt>
                <c:pt idx="269">
                  <c:v>31.9</c:v>
                </c:pt>
                <c:pt idx="270">
                  <c:v>32</c:v>
                </c:pt>
                <c:pt idx="271">
                  <c:v>32.1</c:v>
                </c:pt>
                <c:pt idx="272">
                  <c:v>32.200000000000003</c:v>
                </c:pt>
                <c:pt idx="273">
                  <c:v>32.299999999999997</c:v>
                </c:pt>
                <c:pt idx="274">
                  <c:v>32.4</c:v>
                </c:pt>
                <c:pt idx="275">
                  <c:v>32.5</c:v>
                </c:pt>
                <c:pt idx="276">
                  <c:v>32.6</c:v>
                </c:pt>
                <c:pt idx="277">
                  <c:v>32.700000000000003</c:v>
                </c:pt>
                <c:pt idx="278">
                  <c:v>32.799999999999997</c:v>
                </c:pt>
                <c:pt idx="279">
                  <c:v>32.9</c:v>
                </c:pt>
                <c:pt idx="280">
                  <c:v>33</c:v>
                </c:pt>
                <c:pt idx="281">
                  <c:v>33.1</c:v>
                </c:pt>
                <c:pt idx="282">
                  <c:v>33.200000000000003</c:v>
                </c:pt>
                <c:pt idx="283">
                  <c:v>33.299999999999997</c:v>
                </c:pt>
                <c:pt idx="284">
                  <c:v>33.4</c:v>
                </c:pt>
                <c:pt idx="285">
                  <c:v>33.5</c:v>
                </c:pt>
                <c:pt idx="286">
                  <c:v>33.6</c:v>
                </c:pt>
                <c:pt idx="287">
                  <c:v>33.700000000000003</c:v>
                </c:pt>
                <c:pt idx="288">
                  <c:v>33.799999999999997</c:v>
                </c:pt>
                <c:pt idx="289">
                  <c:v>33.9</c:v>
                </c:pt>
                <c:pt idx="290">
                  <c:v>34</c:v>
                </c:pt>
                <c:pt idx="291">
                  <c:v>34.1</c:v>
                </c:pt>
                <c:pt idx="292">
                  <c:v>34.200000000000003</c:v>
                </c:pt>
                <c:pt idx="293">
                  <c:v>34.299999999999997</c:v>
                </c:pt>
                <c:pt idx="294">
                  <c:v>34.4</c:v>
                </c:pt>
                <c:pt idx="295">
                  <c:v>34.5</c:v>
                </c:pt>
                <c:pt idx="296">
                  <c:v>34.6</c:v>
                </c:pt>
                <c:pt idx="297">
                  <c:v>34.700000000000003</c:v>
                </c:pt>
                <c:pt idx="298">
                  <c:v>34.799999999999997</c:v>
                </c:pt>
                <c:pt idx="299">
                  <c:v>34.9</c:v>
                </c:pt>
                <c:pt idx="300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A0-4376-8CFB-E6FF57A390D4}"/>
            </c:ext>
          </c:extLst>
        </c:ser>
        <c:ser>
          <c:idx val="4"/>
          <c:order val="2"/>
          <c:tx>
            <c:strRef>
              <c:f>TEMP!$G$1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TEMP!$A$2:$A$302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TEMP!$G$2:$G$302</c:f>
              <c:numCache>
                <c:formatCode>General</c:formatCode>
                <c:ptCount val="301"/>
                <c:pt idx="0">
                  <c:v>10</c:v>
                </c:pt>
                <c:pt idx="1">
                  <c:v>10.1</c:v>
                </c:pt>
                <c:pt idx="2">
                  <c:v>10.199999999999999</c:v>
                </c:pt>
                <c:pt idx="3">
                  <c:v>10.3</c:v>
                </c:pt>
                <c:pt idx="4">
                  <c:v>10.4</c:v>
                </c:pt>
                <c:pt idx="5">
                  <c:v>10.5</c:v>
                </c:pt>
                <c:pt idx="6">
                  <c:v>10.6</c:v>
                </c:pt>
                <c:pt idx="7">
                  <c:v>10.7</c:v>
                </c:pt>
                <c:pt idx="8">
                  <c:v>10.8</c:v>
                </c:pt>
                <c:pt idx="9">
                  <c:v>10.9</c:v>
                </c:pt>
                <c:pt idx="10">
                  <c:v>11</c:v>
                </c:pt>
                <c:pt idx="11">
                  <c:v>11.1</c:v>
                </c:pt>
                <c:pt idx="12">
                  <c:v>11.2</c:v>
                </c:pt>
                <c:pt idx="13">
                  <c:v>11.3</c:v>
                </c:pt>
                <c:pt idx="14">
                  <c:v>11.4</c:v>
                </c:pt>
                <c:pt idx="15">
                  <c:v>11.5</c:v>
                </c:pt>
                <c:pt idx="16">
                  <c:v>11.6</c:v>
                </c:pt>
                <c:pt idx="17">
                  <c:v>11.7</c:v>
                </c:pt>
                <c:pt idx="18">
                  <c:v>11.8</c:v>
                </c:pt>
                <c:pt idx="19">
                  <c:v>11.9</c:v>
                </c:pt>
                <c:pt idx="20">
                  <c:v>12</c:v>
                </c:pt>
                <c:pt idx="21">
                  <c:v>12.1</c:v>
                </c:pt>
                <c:pt idx="22">
                  <c:v>12.2</c:v>
                </c:pt>
                <c:pt idx="23">
                  <c:v>12.3</c:v>
                </c:pt>
                <c:pt idx="24">
                  <c:v>12.4</c:v>
                </c:pt>
                <c:pt idx="25">
                  <c:v>12.5</c:v>
                </c:pt>
                <c:pt idx="26">
                  <c:v>12.6</c:v>
                </c:pt>
                <c:pt idx="27">
                  <c:v>12.7</c:v>
                </c:pt>
                <c:pt idx="28">
                  <c:v>12.8</c:v>
                </c:pt>
                <c:pt idx="29">
                  <c:v>12.9</c:v>
                </c:pt>
                <c:pt idx="30">
                  <c:v>13</c:v>
                </c:pt>
                <c:pt idx="31">
                  <c:v>13.1</c:v>
                </c:pt>
                <c:pt idx="32">
                  <c:v>13.2</c:v>
                </c:pt>
                <c:pt idx="33">
                  <c:v>13.3</c:v>
                </c:pt>
                <c:pt idx="34">
                  <c:v>13.4</c:v>
                </c:pt>
                <c:pt idx="35">
                  <c:v>13.5</c:v>
                </c:pt>
                <c:pt idx="36">
                  <c:v>13.6</c:v>
                </c:pt>
                <c:pt idx="37">
                  <c:v>13.7</c:v>
                </c:pt>
                <c:pt idx="38">
                  <c:v>13.8</c:v>
                </c:pt>
                <c:pt idx="39">
                  <c:v>13.9</c:v>
                </c:pt>
                <c:pt idx="40">
                  <c:v>14</c:v>
                </c:pt>
                <c:pt idx="41">
                  <c:v>14.1</c:v>
                </c:pt>
                <c:pt idx="42">
                  <c:v>14.2</c:v>
                </c:pt>
                <c:pt idx="43">
                  <c:v>14.3</c:v>
                </c:pt>
                <c:pt idx="44">
                  <c:v>14.4</c:v>
                </c:pt>
                <c:pt idx="45">
                  <c:v>14.5</c:v>
                </c:pt>
                <c:pt idx="46">
                  <c:v>14.6</c:v>
                </c:pt>
                <c:pt idx="47">
                  <c:v>14.7</c:v>
                </c:pt>
                <c:pt idx="48">
                  <c:v>14.8</c:v>
                </c:pt>
                <c:pt idx="49">
                  <c:v>14.9</c:v>
                </c:pt>
                <c:pt idx="50">
                  <c:v>15</c:v>
                </c:pt>
                <c:pt idx="51">
                  <c:v>15.1</c:v>
                </c:pt>
                <c:pt idx="52">
                  <c:v>15.2</c:v>
                </c:pt>
                <c:pt idx="53">
                  <c:v>15.3</c:v>
                </c:pt>
                <c:pt idx="54">
                  <c:v>15.4</c:v>
                </c:pt>
                <c:pt idx="55">
                  <c:v>15.5</c:v>
                </c:pt>
                <c:pt idx="56">
                  <c:v>15.6</c:v>
                </c:pt>
                <c:pt idx="57">
                  <c:v>15.7</c:v>
                </c:pt>
                <c:pt idx="58">
                  <c:v>15.8</c:v>
                </c:pt>
                <c:pt idx="59">
                  <c:v>15.9</c:v>
                </c:pt>
                <c:pt idx="60">
                  <c:v>16</c:v>
                </c:pt>
                <c:pt idx="61">
                  <c:v>16.100000000000001</c:v>
                </c:pt>
                <c:pt idx="62">
                  <c:v>16.2</c:v>
                </c:pt>
                <c:pt idx="63">
                  <c:v>16.3</c:v>
                </c:pt>
                <c:pt idx="64">
                  <c:v>16.399999999999999</c:v>
                </c:pt>
                <c:pt idx="65">
                  <c:v>16.5</c:v>
                </c:pt>
                <c:pt idx="66">
                  <c:v>16.600000000000001</c:v>
                </c:pt>
                <c:pt idx="67">
                  <c:v>16.7</c:v>
                </c:pt>
                <c:pt idx="68">
                  <c:v>16.8</c:v>
                </c:pt>
                <c:pt idx="69">
                  <c:v>16.899999999999999</c:v>
                </c:pt>
                <c:pt idx="70">
                  <c:v>17</c:v>
                </c:pt>
                <c:pt idx="71">
                  <c:v>17.100000000000001</c:v>
                </c:pt>
                <c:pt idx="72">
                  <c:v>17.2</c:v>
                </c:pt>
                <c:pt idx="73">
                  <c:v>17.3</c:v>
                </c:pt>
                <c:pt idx="74">
                  <c:v>17.399999999999999</c:v>
                </c:pt>
                <c:pt idx="75">
                  <c:v>17.5</c:v>
                </c:pt>
                <c:pt idx="76">
                  <c:v>17.600000000000001</c:v>
                </c:pt>
                <c:pt idx="77">
                  <c:v>17.7</c:v>
                </c:pt>
                <c:pt idx="78">
                  <c:v>17.8</c:v>
                </c:pt>
                <c:pt idx="79">
                  <c:v>17.899999999999999</c:v>
                </c:pt>
                <c:pt idx="80">
                  <c:v>18</c:v>
                </c:pt>
                <c:pt idx="81">
                  <c:v>18.100000000000001</c:v>
                </c:pt>
                <c:pt idx="82">
                  <c:v>18.2</c:v>
                </c:pt>
                <c:pt idx="83">
                  <c:v>18.3</c:v>
                </c:pt>
                <c:pt idx="84">
                  <c:v>18.399999999999999</c:v>
                </c:pt>
                <c:pt idx="85">
                  <c:v>18.5</c:v>
                </c:pt>
                <c:pt idx="86">
                  <c:v>18.600000000000001</c:v>
                </c:pt>
                <c:pt idx="87">
                  <c:v>18.7</c:v>
                </c:pt>
                <c:pt idx="88">
                  <c:v>18.8</c:v>
                </c:pt>
                <c:pt idx="89">
                  <c:v>18.899999999999999</c:v>
                </c:pt>
                <c:pt idx="90">
                  <c:v>19</c:v>
                </c:pt>
                <c:pt idx="91">
                  <c:v>19.100000000000001</c:v>
                </c:pt>
                <c:pt idx="92">
                  <c:v>19.2</c:v>
                </c:pt>
                <c:pt idx="93">
                  <c:v>19.3</c:v>
                </c:pt>
                <c:pt idx="94">
                  <c:v>19.399999999999999</c:v>
                </c:pt>
                <c:pt idx="95">
                  <c:v>19.5</c:v>
                </c:pt>
                <c:pt idx="96">
                  <c:v>19.600000000000001</c:v>
                </c:pt>
                <c:pt idx="97">
                  <c:v>19.7</c:v>
                </c:pt>
                <c:pt idx="98">
                  <c:v>19.8</c:v>
                </c:pt>
                <c:pt idx="99">
                  <c:v>19.899999999999999</c:v>
                </c:pt>
                <c:pt idx="100">
                  <c:v>20</c:v>
                </c:pt>
                <c:pt idx="101">
                  <c:v>20.100000000000001</c:v>
                </c:pt>
                <c:pt idx="102">
                  <c:v>20.2</c:v>
                </c:pt>
                <c:pt idx="103">
                  <c:v>20.3</c:v>
                </c:pt>
                <c:pt idx="104">
                  <c:v>20.399999999999999</c:v>
                </c:pt>
                <c:pt idx="105">
                  <c:v>20.5</c:v>
                </c:pt>
                <c:pt idx="106">
                  <c:v>20.6</c:v>
                </c:pt>
                <c:pt idx="107">
                  <c:v>20.7</c:v>
                </c:pt>
                <c:pt idx="108">
                  <c:v>20.8</c:v>
                </c:pt>
                <c:pt idx="109">
                  <c:v>20.9</c:v>
                </c:pt>
                <c:pt idx="110">
                  <c:v>21</c:v>
                </c:pt>
                <c:pt idx="111">
                  <c:v>21.1</c:v>
                </c:pt>
                <c:pt idx="112">
                  <c:v>21.2</c:v>
                </c:pt>
                <c:pt idx="113">
                  <c:v>21.3</c:v>
                </c:pt>
                <c:pt idx="114">
                  <c:v>21.4</c:v>
                </c:pt>
                <c:pt idx="115">
                  <c:v>21.5</c:v>
                </c:pt>
                <c:pt idx="116">
                  <c:v>21.6</c:v>
                </c:pt>
                <c:pt idx="117">
                  <c:v>21.7</c:v>
                </c:pt>
                <c:pt idx="118">
                  <c:v>21.8</c:v>
                </c:pt>
                <c:pt idx="119">
                  <c:v>21.9</c:v>
                </c:pt>
                <c:pt idx="120">
                  <c:v>22</c:v>
                </c:pt>
                <c:pt idx="121">
                  <c:v>22.1</c:v>
                </c:pt>
                <c:pt idx="122">
                  <c:v>22.2</c:v>
                </c:pt>
                <c:pt idx="123">
                  <c:v>22.3</c:v>
                </c:pt>
                <c:pt idx="124">
                  <c:v>22.4</c:v>
                </c:pt>
                <c:pt idx="125">
                  <c:v>22.5</c:v>
                </c:pt>
                <c:pt idx="126">
                  <c:v>22.6</c:v>
                </c:pt>
                <c:pt idx="127">
                  <c:v>22.7</c:v>
                </c:pt>
                <c:pt idx="128">
                  <c:v>22.8</c:v>
                </c:pt>
                <c:pt idx="129">
                  <c:v>22.9</c:v>
                </c:pt>
                <c:pt idx="130">
                  <c:v>23</c:v>
                </c:pt>
                <c:pt idx="131">
                  <c:v>23.1</c:v>
                </c:pt>
                <c:pt idx="132">
                  <c:v>23.2</c:v>
                </c:pt>
                <c:pt idx="133">
                  <c:v>23.3</c:v>
                </c:pt>
                <c:pt idx="134">
                  <c:v>23.4</c:v>
                </c:pt>
                <c:pt idx="135">
                  <c:v>23.5</c:v>
                </c:pt>
                <c:pt idx="136">
                  <c:v>23.6</c:v>
                </c:pt>
                <c:pt idx="137">
                  <c:v>23.7</c:v>
                </c:pt>
                <c:pt idx="138">
                  <c:v>23.8</c:v>
                </c:pt>
                <c:pt idx="139">
                  <c:v>23.9</c:v>
                </c:pt>
                <c:pt idx="140">
                  <c:v>24</c:v>
                </c:pt>
                <c:pt idx="141">
                  <c:v>24.1</c:v>
                </c:pt>
                <c:pt idx="142">
                  <c:v>24.2</c:v>
                </c:pt>
                <c:pt idx="143">
                  <c:v>24.3</c:v>
                </c:pt>
                <c:pt idx="144">
                  <c:v>24.4</c:v>
                </c:pt>
                <c:pt idx="145">
                  <c:v>24.5</c:v>
                </c:pt>
                <c:pt idx="146">
                  <c:v>24.6</c:v>
                </c:pt>
                <c:pt idx="147">
                  <c:v>24.7</c:v>
                </c:pt>
                <c:pt idx="148">
                  <c:v>24.8</c:v>
                </c:pt>
                <c:pt idx="149">
                  <c:v>24.9</c:v>
                </c:pt>
                <c:pt idx="150">
                  <c:v>25</c:v>
                </c:pt>
                <c:pt idx="151">
                  <c:v>25.1</c:v>
                </c:pt>
                <c:pt idx="152">
                  <c:v>25.2</c:v>
                </c:pt>
                <c:pt idx="153">
                  <c:v>25.3</c:v>
                </c:pt>
                <c:pt idx="154">
                  <c:v>25.4</c:v>
                </c:pt>
                <c:pt idx="155">
                  <c:v>25.5</c:v>
                </c:pt>
                <c:pt idx="156">
                  <c:v>25.6</c:v>
                </c:pt>
                <c:pt idx="157">
                  <c:v>25.7</c:v>
                </c:pt>
                <c:pt idx="158">
                  <c:v>25.8</c:v>
                </c:pt>
                <c:pt idx="159">
                  <c:v>25.9</c:v>
                </c:pt>
                <c:pt idx="160">
                  <c:v>26</c:v>
                </c:pt>
                <c:pt idx="161">
                  <c:v>26.1</c:v>
                </c:pt>
                <c:pt idx="162">
                  <c:v>26.2</c:v>
                </c:pt>
                <c:pt idx="163">
                  <c:v>26.3</c:v>
                </c:pt>
                <c:pt idx="164">
                  <c:v>26.4</c:v>
                </c:pt>
                <c:pt idx="165">
                  <c:v>26.5</c:v>
                </c:pt>
                <c:pt idx="166">
                  <c:v>26.6</c:v>
                </c:pt>
                <c:pt idx="167">
                  <c:v>26.7</c:v>
                </c:pt>
                <c:pt idx="168">
                  <c:v>26.8</c:v>
                </c:pt>
                <c:pt idx="169">
                  <c:v>26.9</c:v>
                </c:pt>
                <c:pt idx="170">
                  <c:v>27</c:v>
                </c:pt>
                <c:pt idx="171">
                  <c:v>27.1</c:v>
                </c:pt>
                <c:pt idx="172">
                  <c:v>27.2</c:v>
                </c:pt>
                <c:pt idx="173">
                  <c:v>27.3</c:v>
                </c:pt>
                <c:pt idx="174">
                  <c:v>27.4</c:v>
                </c:pt>
                <c:pt idx="175">
                  <c:v>27.5</c:v>
                </c:pt>
                <c:pt idx="176">
                  <c:v>27.6</c:v>
                </c:pt>
                <c:pt idx="177">
                  <c:v>27.7</c:v>
                </c:pt>
                <c:pt idx="178">
                  <c:v>27.8</c:v>
                </c:pt>
                <c:pt idx="179">
                  <c:v>27.9</c:v>
                </c:pt>
                <c:pt idx="180">
                  <c:v>28</c:v>
                </c:pt>
                <c:pt idx="181">
                  <c:v>28.1</c:v>
                </c:pt>
                <c:pt idx="182">
                  <c:v>28.2</c:v>
                </c:pt>
                <c:pt idx="183">
                  <c:v>28.3</c:v>
                </c:pt>
                <c:pt idx="184">
                  <c:v>28.4</c:v>
                </c:pt>
                <c:pt idx="185">
                  <c:v>28.5</c:v>
                </c:pt>
                <c:pt idx="186">
                  <c:v>28.6</c:v>
                </c:pt>
                <c:pt idx="187">
                  <c:v>28.7</c:v>
                </c:pt>
                <c:pt idx="188">
                  <c:v>28.8</c:v>
                </c:pt>
                <c:pt idx="189">
                  <c:v>28.9</c:v>
                </c:pt>
                <c:pt idx="190">
                  <c:v>29</c:v>
                </c:pt>
                <c:pt idx="191">
                  <c:v>29.1</c:v>
                </c:pt>
                <c:pt idx="192">
                  <c:v>29.2</c:v>
                </c:pt>
                <c:pt idx="193">
                  <c:v>29.3</c:v>
                </c:pt>
                <c:pt idx="194">
                  <c:v>29.4</c:v>
                </c:pt>
                <c:pt idx="195">
                  <c:v>29.5</c:v>
                </c:pt>
                <c:pt idx="196">
                  <c:v>29.6</c:v>
                </c:pt>
                <c:pt idx="197">
                  <c:v>29.7</c:v>
                </c:pt>
                <c:pt idx="198">
                  <c:v>29.8</c:v>
                </c:pt>
                <c:pt idx="199">
                  <c:v>29.9</c:v>
                </c:pt>
                <c:pt idx="200">
                  <c:v>30</c:v>
                </c:pt>
                <c:pt idx="201">
                  <c:v>30.1</c:v>
                </c:pt>
                <c:pt idx="202">
                  <c:v>30.2</c:v>
                </c:pt>
                <c:pt idx="203">
                  <c:v>30.3</c:v>
                </c:pt>
                <c:pt idx="204">
                  <c:v>30.4</c:v>
                </c:pt>
                <c:pt idx="205">
                  <c:v>30.5</c:v>
                </c:pt>
                <c:pt idx="206">
                  <c:v>30.6</c:v>
                </c:pt>
                <c:pt idx="207">
                  <c:v>30.7</c:v>
                </c:pt>
                <c:pt idx="208">
                  <c:v>30.8</c:v>
                </c:pt>
                <c:pt idx="209">
                  <c:v>30.9</c:v>
                </c:pt>
                <c:pt idx="210">
                  <c:v>31</c:v>
                </c:pt>
                <c:pt idx="211">
                  <c:v>31.1</c:v>
                </c:pt>
                <c:pt idx="212">
                  <c:v>31.2</c:v>
                </c:pt>
                <c:pt idx="213">
                  <c:v>31.3</c:v>
                </c:pt>
                <c:pt idx="214">
                  <c:v>31.4</c:v>
                </c:pt>
                <c:pt idx="215">
                  <c:v>31.5</c:v>
                </c:pt>
                <c:pt idx="216">
                  <c:v>31.6</c:v>
                </c:pt>
                <c:pt idx="217">
                  <c:v>31.7</c:v>
                </c:pt>
                <c:pt idx="218">
                  <c:v>31.8</c:v>
                </c:pt>
                <c:pt idx="219">
                  <c:v>31.9</c:v>
                </c:pt>
                <c:pt idx="220">
                  <c:v>32</c:v>
                </c:pt>
                <c:pt idx="221">
                  <c:v>32.1</c:v>
                </c:pt>
                <c:pt idx="222">
                  <c:v>32.200000000000003</c:v>
                </c:pt>
                <c:pt idx="223">
                  <c:v>32.299999999999997</c:v>
                </c:pt>
                <c:pt idx="224">
                  <c:v>32.4</c:v>
                </c:pt>
                <c:pt idx="225">
                  <c:v>32.5</c:v>
                </c:pt>
                <c:pt idx="226">
                  <c:v>32.6</c:v>
                </c:pt>
                <c:pt idx="227">
                  <c:v>32.700000000000003</c:v>
                </c:pt>
                <c:pt idx="228">
                  <c:v>32.799999999999997</c:v>
                </c:pt>
                <c:pt idx="229">
                  <c:v>32.9</c:v>
                </c:pt>
                <c:pt idx="230">
                  <c:v>33</c:v>
                </c:pt>
                <c:pt idx="231">
                  <c:v>33.1</c:v>
                </c:pt>
                <c:pt idx="232">
                  <c:v>33.200000000000003</c:v>
                </c:pt>
                <c:pt idx="233">
                  <c:v>33.299999999999997</c:v>
                </c:pt>
                <c:pt idx="234">
                  <c:v>33.4</c:v>
                </c:pt>
                <c:pt idx="235">
                  <c:v>33.5</c:v>
                </c:pt>
                <c:pt idx="236">
                  <c:v>33.6</c:v>
                </c:pt>
                <c:pt idx="237">
                  <c:v>33.700000000000003</c:v>
                </c:pt>
                <c:pt idx="238">
                  <c:v>33.799999999999997</c:v>
                </c:pt>
                <c:pt idx="239">
                  <c:v>33.9</c:v>
                </c:pt>
                <c:pt idx="240">
                  <c:v>34</c:v>
                </c:pt>
                <c:pt idx="241">
                  <c:v>34.1</c:v>
                </c:pt>
                <c:pt idx="242">
                  <c:v>34.200000000000003</c:v>
                </c:pt>
                <c:pt idx="243">
                  <c:v>34.299999999999997</c:v>
                </c:pt>
                <c:pt idx="244">
                  <c:v>34.4</c:v>
                </c:pt>
                <c:pt idx="245">
                  <c:v>34.5</c:v>
                </c:pt>
                <c:pt idx="246">
                  <c:v>34.6</c:v>
                </c:pt>
                <c:pt idx="247">
                  <c:v>34.700000000000003</c:v>
                </c:pt>
                <c:pt idx="248">
                  <c:v>34.799999999999997</c:v>
                </c:pt>
                <c:pt idx="249">
                  <c:v>34.9</c:v>
                </c:pt>
                <c:pt idx="250">
                  <c:v>35</c:v>
                </c:pt>
                <c:pt idx="251">
                  <c:v>35.1</c:v>
                </c:pt>
                <c:pt idx="252">
                  <c:v>35.200000000000003</c:v>
                </c:pt>
                <c:pt idx="253">
                  <c:v>35.299999999999997</c:v>
                </c:pt>
                <c:pt idx="254">
                  <c:v>35.4</c:v>
                </c:pt>
                <c:pt idx="255">
                  <c:v>35.5</c:v>
                </c:pt>
                <c:pt idx="256">
                  <c:v>35.6</c:v>
                </c:pt>
                <c:pt idx="257">
                  <c:v>35.700000000000003</c:v>
                </c:pt>
                <c:pt idx="258">
                  <c:v>35.799999999999997</c:v>
                </c:pt>
                <c:pt idx="259">
                  <c:v>35.9</c:v>
                </c:pt>
                <c:pt idx="260">
                  <c:v>36</c:v>
                </c:pt>
                <c:pt idx="261">
                  <c:v>36.1</c:v>
                </c:pt>
                <c:pt idx="262">
                  <c:v>36.200000000000003</c:v>
                </c:pt>
                <c:pt idx="263">
                  <c:v>36.299999999999997</c:v>
                </c:pt>
                <c:pt idx="264">
                  <c:v>36.4</c:v>
                </c:pt>
                <c:pt idx="265">
                  <c:v>36.5</c:v>
                </c:pt>
                <c:pt idx="266">
                  <c:v>36.6</c:v>
                </c:pt>
                <c:pt idx="267">
                  <c:v>36.700000000000003</c:v>
                </c:pt>
                <c:pt idx="268">
                  <c:v>36.799999999999997</c:v>
                </c:pt>
                <c:pt idx="269">
                  <c:v>36.9</c:v>
                </c:pt>
                <c:pt idx="270">
                  <c:v>37</c:v>
                </c:pt>
                <c:pt idx="271">
                  <c:v>37.1</c:v>
                </c:pt>
                <c:pt idx="272">
                  <c:v>37.200000000000003</c:v>
                </c:pt>
                <c:pt idx="273">
                  <c:v>37.299999999999997</c:v>
                </c:pt>
                <c:pt idx="274">
                  <c:v>37.4</c:v>
                </c:pt>
                <c:pt idx="275">
                  <c:v>37.5</c:v>
                </c:pt>
                <c:pt idx="276">
                  <c:v>37.6</c:v>
                </c:pt>
                <c:pt idx="277">
                  <c:v>37.700000000000003</c:v>
                </c:pt>
                <c:pt idx="278">
                  <c:v>37.799999999999997</c:v>
                </c:pt>
                <c:pt idx="279">
                  <c:v>37.9</c:v>
                </c:pt>
                <c:pt idx="280">
                  <c:v>38</c:v>
                </c:pt>
                <c:pt idx="281">
                  <c:v>38.1</c:v>
                </c:pt>
                <c:pt idx="282">
                  <c:v>38.200000000000003</c:v>
                </c:pt>
                <c:pt idx="283">
                  <c:v>38.299999999999997</c:v>
                </c:pt>
                <c:pt idx="284">
                  <c:v>38.4</c:v>
                </c:pt>
                <c:pt idx="285">
                  <c:v>38.5</c:v>
                </c:pt>
                <c:pt idx="286">
                  <c:v>38.6</c:v>
                </c:pt>
                <c:pt idx="287">
                  <c:v>38.700000000000003</c:v>
                </c:pt>
                <c:pt idx="288">
                  <c:v>38.799999999999997</c:v>
                </c:pt>
                <c:pt idx="289">
                  <c:v>38.9</c:v>
                </c:pt>
                <c:pt idx="290">
                  <c:v>39</c:v>
                </c:pt>
                <c:pt idx="291">
                  <c:v>39.1</c:v>
                </c:pt>
                <c:pt idx="292">
                  <c:v>39.200000000000003</c:v>
                </c:pt>
                <c:pt idx="293">
                  <c:v>39.299999999999997</c:v>
                </c:pt>
                <c:pt idx="294">
                  <c:v>39.4</c:v>
                </c:pt>
                <c:pt idx="295">
                  <c:v>39.5</c:v>
                </c:pt>
                <c:pt idx="296">
                  <c:v>39.6</c:v>
                </c:pt>
                <c:pt idx="297">
                  <c:v>39.700000000000003</c:v>
                </c:pt>
                <c:pt idx="298">
                  <c:v>39.799999999999997</c:v>
                </c:pt>
                <c:pt idx="299">
                  <c:v>39.9</c:v>
                </c:pt>
                <c:pt idx="30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A0-4376-8CFB-E6FF57A39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824256"/>
        <c:axId val="127826176"/>
      </c:lineChart>
      <c:catAx>
        <c:axId val="127824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800"/>
                  <a:t>时间</a:t>
                </a:r>
              </a:p>
            </c:rich>
          </c:tx>
          <c:layout>
            <c:manualLayout>
              <c:xMode val="edge"/>
              <c:yMode val="edge"/>
              <c:x val="0.50507169335799895"/>
              <c:y val="0.741665754717993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826176"/>
        <c:crosses val="autoZero"/>
        <c:auto val="1"/>
        <c:lblAlgn val="ctr"/>
        <c:lblOffset val="100"/>
        <c:noMultiLvlLbl val="0"/>
      </c:catAx>
      <c:valAx>
        <c:axId val="127826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824256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420468759234507E-2"/>
          <c:y val="6.9199683372911699E-2"/>
          <c:w val="0.89025729826407396"/>
          <c:h val="0.55048540333973395"/>
        </c:manualLayout>
      </c:layout>
      <c:lineChart>
        <c:grouping val="standard"/>
        <c:varyColors val="0"/>
        <c:ser>
          <c:idx val="0"/>
          <c:order val="0"/>
          <c:tx>
            <c:strRef>
              <c:f>GPP!$B$1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GPP!$B$2:$B$302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144.61062746861401</c:v>
                </c:pt>
                <c:pt idx="2">
                  <c:v>145.88739220090901</c:v>
                </c:pt>
                <c:pt idx="3">
                  <c:v>147.17385636197599</c:v>
                </c:pt>
                <c:pt idx="4">
                  <c:v>148.470065781584</c:v>
                </c:pt>
                <c:pt idx="5">
                  <c:v>149.77606600238701</c:v>
                </c:pt>
                <c:pt idx="6">
                  <c:v>151.091902268935</c:v>
                </c:pt>
                <c:pt idx="7">
                  <c:v>152.41761951654601</c:v>
                </c:pt>
                <c:pt idx="8">
                  <c:v>153.75326236005799</c:v>
                </c:pt>
                <c:pt idx="9">
                  <c:v>155.09887508245799</c:v>
                </c:pt>
                <c:pt idx="10">
                  <c:v>156.454501623379</c:v>
                </c:pt>
                <c:pt idx="11">
                  <c:v>157.82018556748</c:v>
                </c:pt>
                <c:pt idx="12">
                  <c:v>159.19597013270001</c:v>
                </c:pt>
                <c:pt idx="13">
                  <c:v>160.58189815839401</c:v>
                </c:pt>
                <c:pt idx="14">
                  <c:v>161.978012093345</c:v>
                </c:pt>
                <c:pt idx="15">
                  <c:v>163.384353983663</c:v>
                </c:pt>
                <c:pt idx="16">
                  <c:v>164.80096546056299</c:v>
                </c:pt>
                <c:pt idx="17">
                  <c:v>166.22788772802701</c:v>
                </c:pt>
                <c:pt idx="18">
                  <c:v>167.66516155035799</c:v>
                </c:pt>
                <c:pt idx="19">
                  <c:v>169.112827239616</c:v>
                </c:pt>
                <c:pt idx="20">
                  <c:v>170.57092464294601</c:v>
                </c:pt>
                <c:pt idx="21">
                  <c:v>172.03949312979699</c:v>
                </c:pt>
                <c:pt idx="22">
                  <c:v>173.518571579037</c:v>
                </c:pt>
                <c:pt idx="23">
                  <c:v>175.00819836596</c:v>
                </c:pt>
                <c:pt idx="24">
                  <c:v>176.50841134919401</c:v>
                </c:pt>
                <c:pt idx="25">
                  <c:v>178.019247857506</c:v>
                </c:pt>
                <c:pt idx="26">
                  <c:v>179.54074467651299</c:v>
                </c:pt>
                <c:pt idx="27">
                  <c:v>181.07293803529501</c:v>
                </c:pt>
                <c:pt idx="28">
                  <c:v>182.61586359291601</c:v>
                </c:pt>
                <c:pt idx="29">
                  <c:v>184.16955642485399</c:v>
                </c:pt>
                <c:pt idx="30">
                  <c:v>185.73405100934801</c:v>
                </c:pt>
                <c:pt idx="31">
                  <c:v>187.30938121365699</c:v>
                </c:pt>
                <c:pt idx="32">
                  <c:v>188.895580280232</c:v>
                </c:pt>
                <c:pt idx="33">
                  <c:v>190.49268081282301</c:v>
                </c:pt>
                <c:pt idx="34">
                  <c:v>192.10071476249601</c:v>
                </c:pt>
                <c:pt idx="35">
                  <c:v>193.71971341358901</c:v>
                </c:pt>
                <c:pt idx="36">
                  <c:v>195.34970736958999</c:v>
                </c:pt>
                <c:pt idx="37">
                  <c:v>196.990726538958</c:v>
                </c:pt>
                <c:pt idx="38">
                  <c:v>198.64280012087201</c:v>
                </c:pt>
                <c:pt idx="39">
                  <c:v>200.305956590931</c:v>
                </c:pt>
                <c:pt idx="40">
                  <c:v>201.98022368679401</c:v>
                </c:pt>
                <c:pt idx="41">
                  <c:v>203.665628393769</c:v>
                </c:pt>
                <c:pt idx="42">
                  <c:v>205.36219693035699</c:v>
                </c:pt>
                <c:pt idx="43">
                  <c:v>207.06995473375</c:v>
                </c:pt>
                <c:pt idx="44">
                  <c:v>208.78892644529401</c:v>
                </c:pt>
                <c:pt idx="45">
                  <c:v>210.51913589591501</c:v>
                </c:pt>
                <c:pt idx="46">
                  <c:v>212.26060609151199</c:v>
                </c:pt>
                <c:pt idx="47">
                  <c:v>214.013359198328</c:v>
                </c:pt>
                <c:pt idx="48">
                  <c:v>215.777416528299</c:v>
                </c:pt>
                <c:pt idx="49">
                  <c:v>217.552798524384</c:v>
                </c:pt>
                <c:pt idx="50">
                  <c:v>219.33952474588199</c:v>
                </c:pt>
                <c:pt idx="51">
                  <c:v>221.13761385374801</c:v>
                </c:pt>
                <c:pt idx="52">
                  <c:v>222.94708359589799</c:v>
                </c:pt>
                <c:pt idx="53">
                  <c:v>224.76795079252099</c:v>
                </c:pt>
                <c:pt idx="54">
                  <c:v>226.60023132140299</c:v>
                </c:pt>
                <c:pt idx="55">
                  <c:v>228.44394010324999</c:v>
                </c:pt>
                <c:pt idx="56">
                  <c:v>230.29909108704899</c:v>
                </c:pt>
                <c:pt idx="57">
                  <c:v>232.16569723543401</c:v>
                </c:pt>
                <c:pt idx="58">
                  <c:v>234.043770510093</c:v>
                </c:pt>
                <c:pt idx="59">
                  <c:v>235.933321857203</c:v>
                </c:pt>
                <c:pt idx="60">
                  <c:v>237.834361192914</c:v>
                </c:pt>
                <c:pt idx="61">
                  <c:v>239.746897388864</c:v>
                </c:pt>
                <c:pt idx="62">
                  <c:v>241.67093825776399</c:v>
                </c:pt>
                <c:pt idx="63">
                  <c:v>243.60649053902799</c:v>
                </c:pt>
                <c:pt idx="64">
                  <c:v>245.553559884473</c:v>
                </c:pt>
                <c:pt idx="65">
                  <c:v>247.512150844085</c:v>
                </c:pt>
                <c:pt idx="66">
                  <c:v>249.482266851866</c:v>
                </c:pt>
                <c:pt idx="67">
                  <c:v>251.46391021176001</c:v>
                </c:pt>
                <c:pt idx="68">
                  <c:v>253.45708208366901</c:v>
                </c:pt>
                <c:pt idx="69">
                  <c:v>255.46178246956501</c:v>
                </c:pt>
                <c:pt idx="70">
                  <c:v>257.47801019970302</c:v>
                </c:pt>
                <c:pt idx="71">
                  <c:v>259.50576291894401</c:v>
                </c:pt>
                <c:pt idx="72">
                  <c:v>261.54503707318599</c:v>
                </c:pt>
                <c:pt idx="73">
                  <c:v>263.595827895931</c:v>
                </c:pt>
                <c:pt idx="74">
                  <c:v>265.65812939496499</c:v>
                </c:pt>
                <c:pt idx="75">
                  <c:v>267.73193433917902</c:v>
                </c:pt>
                <c:pt idx="76">
                  <c:v>269.81723424554099</c:v>
                </c:pt>
                <c:pt idx="77">
                  <c:v>271.914019366199</c:v>
                </c:pt>
                <c:pt idx="78">
                  <c:v>274.02227867575903</c:v>
                </c:pt>
                <c:pt idx="79">
                  <c:v>276.141999858708</c:v>
                </c:pt>
                <c:pt idx="80">
                  <c:v>278.27316929702499</c:v>
                </c:pt>
                <c:pt idx="81">
                  <c:v>280.41577205795102</c:v>
                </c:pt>
                <c:pt idx="82">
                  <c:v>282.56979188195902</c:v>
                </c:pt>
                <c:pt idx="83">
                  <c:v>284.73521117090598</c:v>
                </c:pt>
                <c:pt idx="84">
                  <c:v>286.91201097638401</c:v>
                </c:pt>
                <c:pt idx="85">
                  <c:v>289.10017098828098</c:v>
                </c:pt>
                <c:pt idx="86">
                  <c:v>291.29966952355198</c:v>
                </c:pt>
                <c:pt idx="87">
                  <c:v>293.51048351521001</c:v>
                </c:pt>
                <c:pt idx="88">
                  <c:v>295.73258850154298</c:v>
                </c:pt>
                <c:pt idx="89">
                  <c:v>297.96595861557103</c:v>
                </c:pt>
                <c:pt idx="90">
                  <c:v>300.21056657473798</c:v>
                </c:pt>
                <c:pt idx="91">
                  <c:v>302.46638367085598</c:v>
                </c:pt>
                <c:pt idx="92">
                  <c:v>304.73337976030501</c:v>
                </c:pt>
                <c:pt idx="93">
                  <c:v>307.01152325449698</c:v>
                </c:pt>
                <c:pt idx="94">
                  <c:v>309.30078111060902</c:v>
                </c:pt>
                <c:pt idx="95">
                  <c:v>311.60111882259298</c:v>
                </c:pt>
                <c:pt idx="96">
                  <c:v>313.91250041247503</c:v>
                </c:pt>
                <c:pt idx="97">
                  <c:v>316.234888421937</c:v>
                </c:pt>
                <c:pt idx="98">
                  <c:v>318.56824390421099</c:v>
                </c:pt>
                <c:pt idx="99">
                  <c:v>320.91252641626102</c:v>
                </c:pt>
                <c:pt idx="100">
                  <c:v>323.26769401129798</c:v>
                </c:pt>
                <c:pt idx="101">
                  <c:v>325.63370323159501</c:v>
                </c:pt>
                <c:pt idx="102">
                  <c:v>328.01050910164201</c:v>
                </c:pt>
                <c:pt idx="103">
                  <c:v>330.39806512162897</c:v>
                </c:pt>
                <c:pt idx="104">
                  <c:v>332.79632326126602</c:v>
                </c:pt>
                <c:pt idx="105">
                  <c:v>335.20523395395401</c:v>
                </c:pt>
                <c:pt idx="106">
                  <c:v>337.62474609130902</c:v>
                </c:pt>
                <c:pt idx="107">
                  <c:v>340.05480701803498</c:v>
                </c:pt>
                <c:pt idx="108">
                  <c:v>342.49536252717502</c:v>
                </c:pt>
                <c:pt idx="109">
                  <c:v>344.94635685573098</c:v>
                </c:pt>
                <c:pt idx="110">
                  <c:v>347.40773268064999</c:v>
                </c:pt>
                <c:pt idx="111">
                  <c:v>349.87943111521002</c:v>
                </c:pt>
                <c:pt idx="112">
                  <c:v>352.36139170578298</c:v>
                </c:pt>
                <c:pt idx="113">
                  <c:v>354.85355242899698</c:v>
                </c:pt>
                <c:pt idx="114">
                  <c:v>357.355849689303</c:v>
                </c:pt>
                <c:pt idx="115">
                  <c:v>359.86821831693698</c:v>
                </c:pt>
                <c:pt idx="116">
                  <c:v>362.39059156630498</c:v>
                </c:pt>
                <c:pt idx="117">
                  <c:v>364.92290111477502</c:v>
                </c:pt>
                <c:pt idx="118">
                  <c:v>367.46507706189698</c:v>
                </c:pt>
                <c:pt idx="119">
                  <c:v>370.017047929044</c:v>
                </c:pt>
                <c:pt idx="120">
                  <c:v>372.57874065948499</c:v>
                </c:pt>
                <c:pt idx="121">
                  <c:v>375.150080618895</c:v>
                </c:pt>
                <c:pt idx="122">
                  <c:v>377.730991596303</c:v>
                </c:pt>
                <c:pt idx="123">
                  <c:v>380.32139580548198</c:v>
                </c:pt>
                <c:pt idx="124">
                  <c:v>382.92121388678498</c:v>
                </c:pt>
                <c:pt idx="125">
                  <c:v>385.53036490943799</c:v>
                </c:pt>
                <c:pt idx="126">
                  <c:v>388.14876637428301</c:v>
                </c:pt>
                <c:pt idx="127">
                  <c:v>390.77633421697402</c:v>
                </c:pt>
                <c:pt idx="128">
                  <c:v>393.41298281164399</c:v>
                </c:pt>
                <c:pt idx="129">
                  <c:v>396.05862497502898</c:v>
                </c:pt>
                <c:pt idx="130">
                  <c:v>398.71317197105401</c:v>
                </c:pt>
                <c:pt idx="131">
                  <c:v>401.37653351590097</c:v>
                </c:pt>
                <c:pt idx="132">
                  <c:v>404.04861778352898</c:v>
                </c:pt>
                <c:pt idx="133">
                  <c:v>406.72933141168699</c:v>
                </c:pt>
                <c:pt idx="134">
                  <c:v>409.41857950837999</c:v>
                </c:pt>
                <c:pt idx="135">
                  <c:v>412.11626565882801</c:v>
                </c:pt>
                <c:pt idx="136">
                  <c:v>414.82229193289203</c:v>
                </c:pt>
                <c:pt idx="137">
                  <c:v>417.53655889298199</c:v>
                </c:pt>
                <c:pt idx="138">
                  <c:v>420.25896560243802</c:v>
                </c:pt>
                <c:pt idx="139">
                  <c:v>422.98940963439702</c:v>
                </c:pt>
                <c:pt idx="140">
                  <c:v>425.727787081131</c:v>
                </c:pt>
                <c:pt idx="141">
                  <c:v>428.47399256387001</c:v>
                </c:pt>
                <c:pt idx="142">
                  <c:v>431.22791924310002</c:v>
                </c:pt>
                <c:pt idx="143">
                  <c:v>433.98945882933799</c:v>
                </c:pt>
                <c:pt idx="144">
                  <c:v>436.75850159438397</c:v>
                </c:pt>
                <c:pt idx="145">
                  <c:v>439.53493638305099</c:v>
                </c:pt>
                <c:pt idx="146">
                  <c:v>442.318650625364</c:v>
                </c:pt>
                <c:pt idx="147">
                  <c:v>445.10953034923398</c:v>
                </c:pt>
                <c:pt idx="148">
                  <c:v>447.90746019359898</c:v>
                </c:pt>
                <c:pt idx="149">
                  <c:v>450.71232342204001</c:v>
                </c:pt>
                <c:pt idx="150">
                  <c:v>453.52400193684798</c:v>
                </c:pt>
                <c:pt idx="151">
                  <c:v>456.34237629356801</c:v>
                </c:pt>
                <c:pt idx="152">
                  <c:v>459.16732571598902</c:v>
                </c:pt>
                <c:pt idx="153">
                  <c:v>461.99872811159798</c:v>
                </c:pt>
                <c:pt idx="154">
                  <c:v>464.83646008748002</c:v>
                </c:pt>
                <c:pt idx="155">
                  <c:v>467.68039696666398</c:v>
                </c:pt>
                <c:pt idx="156">
                  <c:v>470.53041280491698</c:v>
                </c:pt>
                <c:pt idx="157">
                  <c:v>473.38638040797201</c:v>
                </c:pt>
                <c:pt idx="158">
                  <c:v>476.24817134918902</c:v>
                </c:pt>
                <c:pt idx="159">
                  <c:v>479.11565598764503</c:v>
                </c:pt>
                <c:pt idx="160">
                  <c:v>481.988703486644</c:v>
                </c:pt>
                <c:pt idx="161">
                  <c:v>484.86718183264497</c:v>
                </c:pt>
                <c:pt idx="162">
                  <c:v>487.75095785460098</c:v>
                </c:pt>
                <c:pt idx="163">
                  <c:v>490.63989724369799</c:v>
                </c:pt>
                <c:pt idx="164">
                  <c:v>493.53386457349501</c:v>
                </c:pt>
                <c:pt idx="165">
                  <c:v>496.43272332045001</c:v>
                </c:pt>
                <c:pt idx="166">
                  <c:v>499.33633588483201</c:v>
                </c:pt>
                <c:pt idx="167">
                  <c:v>502.24456361200902</c:v>
                </c:pt>
                <c:pt idx="168">
                  <c:v>505.15726681409598</c:v>
                </c:pt>
                <c:pt idx="169">
                  <c:v>508.07430479197501</c:v>
                </c:pt>
                <c:pt idx="170">
                  <c:v>510.995535857655</c:v>
                </c:pt>
                <c:pt idx="171">
                  <c:v>513.92081735697695</c:v>
                </c:pt>
                <c:pt idx="172">
                  <c:v>516.85000569266094</c:v>
                </c:pt>
                <c:pt idx="173">
                  <c:v>519.782956347663</c:v>
                </c:pt>
                <c:pt idx="174">
                  <c:v>522.71952390886395</c:v>
                </c:pt>
                <c:pt idx="175">
                  <c:v>525.65956209105002</c:v>
                </c:pt>
                <c:pt idx="176">
                  <c:v>528.60292376119901</c:v>
                </c:pt>
                <c:pt idx="177">
                  <c:v>531.54946096304695</c:v>
                </c:pt>
                <c:pt idx="178">
                  <c:v>534.499024941936</c:v>
                </c:pt>
                <c:pt idx="179">
                  <c:v>537.45146616992599</c:v>
                </c:pt>
                <c:pt idx="180">
                  <c:v>540.40663437115597</c:v>
                </c:pt>
                <c:pt idx="181">
                  <c:v>543.36437854745702</c:v>
                </c:pt>
                <c:pt idx="182">
                  <c:v>546.32454700419896</c:v>
                </c:pt>
                <c:pt idx="183">
                  <c:v>549.28698737635102</c:v>
                </c:pt>
                <c:pt idx="184">
                  <c:v>552.25154665475895</c:v>
                </c:pt>
                <c:pt idx="185">
                  <c:v>555.21807121262498</c:v>
                </c:pt>
                <c:pt idx="186">
                  <c:v>558.18640683216495</c:v>
                </c:pt>
                <c:pt idx="187">
                  <c:v>561.15639873145301</c:v>
                </c:pt>
                <c:pt idx="188">
                  <c:v>564.12789159142096</c:v>
                </c:pt>
                <c:pt idx="189">
                  <c:v>567.10072958301203</c:v>
                </c:pt>
                <c:pt idx="190">
                  <c:v>570.07475639447705</c:v>
                </c:pt>
                <c:pt idx="191">
                  <c:v>573.04981525879498</c:v>
                </c:pt>
                <c:pt idx="192">
                  <c:v>576.02574898120497</c:v>
                </c:pt>
                <c:pt idx="193">
                  <c:v>579.00239996685002</c:v>
                </c:pt>
                <c:pt idx="194">
                  <c:v>581.97961024849496</c:v>
                </c:pt>
                <c:pt idx="195">
                  <c:v>584.95722151433597</c:v>
                </c:pt>
                <c:pt idx="196">
                  <c:v>587.93507513586599</c:v>
                </c:pt>
                <c:pt idx="197">
                  <c:v>590.913012195791</c:v>
                </c:pt>
                <c:pt idx="198">
                  <c:v>593.890873515983</c:v>
                </c:pt>
                <c:pt idx="199">
                  <c:v>596.86849968546505</c:v>
                </c:pt>
                <c:pt idx="200">
                  <c:v>599.84573108840095</c:v>
                </c:pt>
                <c:pt idx="201">
                  <c:v>602.82240793208098</c:v>
                </c:pt>
                <c:pt idx="202">
                  <c:v>605.79837027490305</c:v>
                </c:pt>
                <c:pt idx="203">
                  <c:v>608.77345805431901</c:v>
                </c:pt>
                <c:pt idx="204">
                  <c:v>611.74751111473904</c:v>
                </c:pt>
                <c:pt idx="205">
                  <c:v>614.72036923538997</c:v>
                </c:pt>
                <c:pt idx="206">
                  <c:v>617.69187215809598</c:v>
                </c:pt>
                <c:pt idx="207">
                  <c:v>620.66185961498502</c:v>
                </c:pt>
                <c:pt idx="208">
                  <c:v>623.63017135610596</c:v>
                </c:pt>
                <c:pt idx="209">
                  <c:v>626.59664717692999</c:v>
                </c:pt>
                <c:pt idx="210">
                  <c:v>629.56112694574097</c:v>
                </c:pt>
                <c:pt idx="211">
                  <c:v>632.52345063088603</c:v>
                </c:pt>
                <c:pt idx="212">
                  <c:v>635.48345832789198</c:v>
                </c:pt>
                <c:pt idx="213">
                  <c:v>638.44099028641097</c:v>
                </c:pt>
                <c:pt idx="214">
                  <c:v>641.39588693700796</c:v>
                </c:pt>
                <c:pt idx="215">
                  <c:v>644.34798891775597</c:v>
                </c:pt>
                <c:pt idx="216">
                  <c:v>647.29713710063902</c:v>
                </c:pt>
                <c:pt idx="217">
                  <c:v>650.24317261775104</c:v>
                </c:pt>
                <c:pt idx="218">
                  <c:v>653.18593688726901</c:v>
                </c:pt>
                <c:pt idx="219">
                  <c:v>656.12527163919799</c:v>
                </c:pt>
                <c:pt idx="220">
                  <c:v>659.06101894086896</c:v>
                </c:pt>
                <c:pt idx="221">
                  <c:v>661.99302122218205</c:v>
                </c:pt>
                <c:pt idx="222">
                  <c:v>664.92112130058604</c:v>
                </c:pt>
                <c:pt idx="223">
                  <c:v>667.84516240576704</c:v>
                </c:pt>
                <c:pt idx="224">
                  <c:v>670.76498820406903</c:v>
                </c:pt>
                <c:pt idx="225">
                  <c:v>673.68044282257995</c:v>
                </c:pt>
                <c:pt idx="226">
                  <c:v>676.59137087294096</c:v>
                </c:pt>
                <c:pt idx="227">
                  <c:v>679.49761747480397</c:v>
                </c:pt>
                <c:pt idx="228">
                  <c:v>682.39902827897504</c:v>
                </c:pt>
                <c:pt idx="229">
                  <c:v>685.29544949019896</c:v>
                </c:pt>
                <c:pt idx="230">
                  <c:v>688.18672788959896</c:v>
                </c:pt>
                <c:pt idx="231">
                  <c:v>691.07271085674699</c:v>
                </c:pt>
                <c:pt idx="232">
                  <c:v>693.95324639136197</c:v>
                </c:pt>
                <c:pt idx="233">
                  <c:v>696.82818313462803</c:v>
                </c:pt>
                <c:pt idx="234">
                  <c:v>699.69737039011</c:v>
                </c:pt>
                <c:pt idx="235">
                  <c:v>702.56065814427404</c:v>
                </c:pt>
                <c:pt idx="236">
                  <c:v>705.41789708660303</c:v>
                </c:pt>
                <c:pt idx="237">
                  <c:v>708.26893862927795</c:v>
                </c:pt>
                <c:pt idx="238">
                  <c:v>711.113634926445</c:v>
                </c:pt>
                <c:pt idx="239">
                  <c:v>713.95183889304099</c:v>
                </c:pt>
                <c:pt idx="240">
                  <c:v>716.78340422317899</c:v>
                </c:pt>
                <c:pt idx="241">
                  <c:v>719.60818540807702</c:v>
                </c:pt>
                <c:pt idx="242">
                  <c:v>722.42603775353803</c:v>
                </c:pt>
                <c:pt idx="243">
                  <c:v>725.23681739695701</c:v>
                </c:pt>
                <c:pt idx="244">
                  <c:v>728.04038132385904</c:v>
                </c:pt>
                <c:pt idx="245">
                  <c:v>730.83658738396105</c:v>
                </c:pt>
                <c:pt idx="246">
                  <c:v>733.62529430674897</c:v>
                </c:pt>
                <c:pt idx="247">
                  <c:v>736.40636171656297</c:v>
                </c:pt>
                <c:pt idx="248">
                  <c:v>739.179650147188</c:v>
                </c:pt>
                <c:pt idx="249">
                  <c:v>741.94502105594404</c:v>
                </c:pt>
                <c:pt idx="250">
                  <c:v>744.70233683727804</c:v>
                </c:pt>
                <c:pt idx="251">
                  <c:v>747.45146083582097</c:v>
                </c:pt>
                <c:pt idx="252">
                  <c:v>750.19225735896498</c:v>
                </c:pt>
                <c:pt idx="253">
                  <c:v>752.92459168889502</c:v>
                </c:pt>
                <c:pt idx="254">
                  <c:v>755.64833009410495</c:v>
                </c:pt>
                <c:pt idx="255">
                  <c:v>758.36333984039595</c:v>
                </c:pt>
                <c:pt idx="256">
                  <c:v>761.06948920133004</c:v>
                </c:pt>
                <c:pt idx="257">
                  <c:v>763.76664746816505</c:v>
                </c:pt>
                <c:pt idx="258">
                  <c:v>766.45468495924604</c:v>
                </c:pt>
                <c:pt idx="259">
                  <c:v>769.133473028862</c:v>
                </c:pt>
                <c:pt idx="260">
                  <c:v>771.80288407556498</c:v>
                </c:pt>
                <c:pt idx="261">
                  <c:v>774.46279154993999</c:v>
                </c:pt>
                <c:pt idx="262">
                  <c:v>777.11306996184305</c:v>
                </c:pt>
                <c:pt idx="263">
                  <c:v>779.75359488708796</c:v>
                </c:pt>
                <c:pt idx="264">
                  <c:v>782.38424297358495</c:v>
                </c:pt>
                <c:pt idx="265">
                  <c:v>785.00489194694399</c:v>
                </c:pt>
                <c:pt idx="266">
                  <c:v>787.61542061552097</c:v>
                </c:pt>
                <c:pt idx="267">
                  <c:v>790.21570887492601</c:v>
                </c:pt>
                <c:pt idx="268">
                  <c:v>792.80563771197706</c:v>
                </c:pt>
                <c:pt idx="269">
                  <c:v>795.38508920811603</c:v>
                </c:pt>
                <c:pt idx="270">
                  <c:v>797.95394654227198</c:v>
                </c:pt>
                <c:pt idx="271">
                  <c:v>800.51209399318896</c:v>
                </c:pt>
                <c:pt idx="272">
                  <c:v>803.05941694120202</c:v>
                </c:pt>
                <c:pt idx="273">
                  <c:v>805.59580186947596</c:v>
                </c:pt>
                <c:pt idx="274">
                  <c:v>808.12113636470394</c:v>
                </c:pt>
                <c:pt idx="275">
                  <c:v>810.635309117269</c:v>
                </c:pt>
                <c:pt idx="276">
                  <c:v>813.13820992086596</c:v>
                </c:pt>
                <c:pt idx="277">
                  <c:v>815.62972967159499</c:v>
                </c:pt>
                <c:pt idx="278">
                  <c:v>818.10976036652005</c:v>
                </c:pt>
                <c:pt idx="279">
                  <c:v>820.57819510170395</c:v>
                </c:pt>
                <c:pt idx="280">
                  <c:v>823.03492806971406</c:v>
                </c:pt>
                <c:pt idx="281">
                  <c:v>825.47985455661205</c:v>
                </c:pt>
                <c:pt idx="282">
                  <c:v>827.91287093841595</c:v>
                </c:pt>
                <c:pt idx="283">
                  <c:v>830.33387467706905</c:v>
                </c:pt>
                <c:pt idx="284">
                  <c:v>832.74276431586702</c:v>
                </c:pt>
                <c:pt idx="285">
                  <c:v>835.13943947441396</c:v>
                </c:pt>
                <c:pt idx="286">
                  <c:v>837.523800843049</c:v>
                </c:pt>
                <c:pt idx="287">
                  <c:v>839.89575017679294</c:v>
                </c:pt>
                <c:pt idx="288">
                  <c:v>842.25519028879796</c:v>
                </c:pt>
                <c:pt idx="289">
                  <c:v>844.60202504330505</c:v>
                </c:pt>
                <c:pt idx="290">
                  <c:v>846.93615934813101</c:v>
                </c:pt>
                <c:pt idx="291">
                  <c:v>849.25749914666699</c:v>
                </c:pt>
                <c:pt idx="292">
                  <c:v>851.56595140941397</c:v>
                </c:pt>
                <c:pt idx="293">
                  <c:v>853.86142412505103</c:v>
                </c:pt>
                <c:pt idx="294">
                  <c:v>856.14382629103898</c:v>
                </c:pt>
                <c:pt idx="295">
                  <c:v>858.41306790377996</c:v>
                </c:pt>
                <c:pt idx="296">
                  <c:v>860.669059948322</c:v>
                </c:pt>
                <c:pt idx="297">
                  <c:v>862.91171438762296</c:v>
                </c:pt>
                <c:pt idx="298">
                  <c:v>865.14094415138504</c:v>
                </c:pt>
                <c:pt idx="299">
                  <c:v>867.35666312445198</c:v>
                </c:pt>
                <c:pt idx="300">
                  <c:v>869.55878613480104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7B-499E-8A6E-93C9C9C3824B}"/>
            </c:ext>
          </c:extLst>
        </c:ser>
        <c:ser>
          <c:idx val="1"/>
          <c:order val="1"/>
          <c:tx>
            <c:strRef>
              <c:f>GPP!$C$1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GPP!$C$2:$C$302</c:f>
              <c:numCache>
                <c:formatCode>General</c:formatCode>
                <c:ptCount val="301"/>
                <c:pt idx="0">
                  <c:v>323.26769401129798</c:v>
                </c:pt>
                <c:pt idx="1">
                  <c:v>325.63370323159501</c:v>
                </c:pt>
                <c:pt idx="2">
                  <c:v>328.01050910164201</c:v>
                </c:pt>
                <c:pt idx="3">
                  <c:v>330.39806512162897</c:v>
                </c:pt>
                <c:pt idx="4">
                  <c:v>332.79632326126602</c:v>
                </c:pt>
                <c:pt idx="5">
                  <c:v>335.20523395395401</c:v>
                </c:pt>
                <c:pt idx="6">
                  <c:v>337.62474609130902</c:v>
                </c:pt>
                <c:pt idx="7">
                  <c:v>340.05480701803498</c:v>
                </c:pt>
                <c:pt idx="8">
                  <c:v>342.49536252717502</c:v>
                </c:pt>
                <c:pt idx="9">
                  <c:v>344.94635685573098</c:v>
                </c:pt>
                <c:pt idx="10">
                  <c:v>347.40773268064999</c:v>
                </c:pt>
                <c:pt idx="11">
                  <c:v>349.87943111521002</c:v>
                </c:pt>
                <c:pt idx="12">
                  <c:v>352.36139170578298</c:v>
                </c:pt>
                <c:pt idx="13">
                  <c:v>354.85355242899698</c:v>
                </c:pt>
                <c:pt idx="14">
                  <c:v>357.355849689303</c:v>
                </c:pt>
                <c:pt idx="15">
                  <c:v>359.86821831693698</c:v>
                </c:pt>
                <c:pt idx="16">
                  <c:v>362.39059156630498</c:v>
                </c:pt>
                <c:pt idx="17">
                  <c:v>364.92290111477502</c:v>
                </c:pt>
                <c:pt idx="18">
                  <c:v>367.46507706189698</c:v>
                </c:pt>
                <c:pt idx="19">
                  <c:v>370.017047929044</c:v>
                </c:pt>
                <c:pt idx="20">
                  <c:v>372.57874065948499</c:v>
                </c:pt>
                <c:pt idx="21">
                  <c:v>375.150080618895</c:v>
                </c:pt>
                <c:pt idx="22">
                  <c:v>377.730991596303</c:v>
                </c:pt>
                <c:pt idx="23">
                  <c:v>380.32139580548198</c:v>
                </c:pt>
                <c:pt idx="24">
                  <c:v>382.92121388678498</c:v>
                </c:pt>
                <c:pt idx="25">
                  <c:v>385.53036490943799</c:v>
                </c:pt>
                <c:pt idx="26">
                  <c:v>388.14876637428301</c:v>
                </c:pt>
                <c:pt idx="27">
                  <c:v>390.77633421697402</c:v>
                </c:pt>
                <c:pt idx="28">
                  <c:v>393.41298281164399</c:v>
                </c:pt>
                <c:pt idx="29">
                  <c:v>396.05862497502898</c:v>
                </c:pt>
                <c:pt idx="30">
                  <c:v>398.71317197105401</c:v>
                </c:pt>
                <c:pt idx="31">
                  <c:v>401.37653351590097</c:v>
                </c:pt>
                <c:pt idx="32">
                  <c:v>404.04861778352898</c:v>
                </c:pt>
                <c:pt idx="33">
                  <c:v>406.72933141168699</c:v>
                </c:pt>
                <c:pt idx="34">
                  <c:v>409.41857950837999</c:v>
                </c:pt>
                <c:pt idx="35">
                  <c:v>412.11626565882801</c:v>
                </c:pt>
                <c:pt idx="36">
                  <c:v>414.82229193289203</c:v>
                </c:pt>
                <c:pt idx="37">
                  <c:v>417.53655889298199</c:v>
                </c:pt>
                <c:pt idx="38">
                  <c:v>420.25896560243802</c:v>
                </c:pt>
                <c:pt idx="39">
                  <c:v>422.98940963439702</c:v>
                </c:pt>
                <c:pt idx="40">
                  <c:v>425.727787081131</c:v>
                </c:pt>
                <c:pt idx="41">
                  <c:v>428.47399256387001</c:v>
                </c:pt>
                <c:pt idx="42">
                  <c:v>431.22791924310002</c:v>
                </c:pt>
                <c:pt idx="43">
                  <c:v>433.98945882933799</c:v>
                </c:pt>
                <c:pt idx="44">
                  <c:v>436.75850159438397</c:v>
                </c:pt>
                <c:pt idx="45">
                  <c:v>439.53493638305099</c:v>
                </c:pt>
                <c:pt idx="46">
                  <c:v>442.318650625364</c:v>
                </c:pt>
                <c:pt idx="47">
                  <c:v>445.10953034923398</c:v>
                </c:pt>
                <c:pt idx="48">
                  <c:v>447.90746019359898</c:v>
                </c:pt>
                <c:pt idx="49">
                  <c:v>450.71232342204001</c:v>
                </c:pt>
                <c:pt idx="50">
                  <c:v>453.52400193684798</c:v>
                </c:pt>
                <c:pt idx="51">
                  <c:v>456.34237629356801</c:v>
                </c:pt>
                <c:pt idx="52">
                  <c:v>459.16732571598902</c:v>
                </c:pt>
                <c:pt idx="53">
                  <c:v>461.99872811159798</c:v>
                </c:pt>
                <c:pt idx="54">
                  <c:v>464.83646008748002</c:v>
                </c:pt>
                <c:pt idx="55">
                  <c:v>467.68039696666398</c:v>
                </c:pt>
                <c:pt idx="56">
                  <c:v>470.53041280491698</c:v>
                </c:pt>
                <c:pt idx="57">
                  <c:v>473.38638040797201</c:v>
                </c:pt>
                <c:pt idx="58">
                  <c:v>476.24817134918902</c:v>
                </c:pt>
                <c:pt idx="59">
                  <c:v>479.11565598764503</c:v>
                </c:pt>
                <c:pt idx="60">
                  <c:v>481.988703486644</c:v>
                </c:pt>
                <c:pt idx="61">
                  <c:v>484.86718183264497</c:v>
                </c:pt>
                <c:pt idx="62">
                  <c:v>487.75095785460098</c:v>
                </c:pt>
                <c:pt idx="63">
                  <c:v>490.63989724369799</c:v>
                </c:pt>
                <c:pt idx="64">
                  <c:v>493.53386457349501</c:v>
                </c:pt>
                <c:pt idx="65">
                  <c:v>496.43272332045001</c:v>
                </c:pt>
                <c:pt idx="66">
                  <c:v>499.33633588483201</c:v>
                </c:pt>
                <c:pt idx="67">
                  <c:v>502.24456361200902</c:v>
                </c:pt>
                <c:pt idx="68">
                  <c:v>505.15726681409598</c:v>
                </c:pt>
                <c:pt idx="69">
                  <c:v>508.07430479197501</c:v>
                </c:pt>
                <c:pt idx="70">
                  <c:v>510.995535857655</c:v>
                </c:pt>
                <c:pt idx="71">
                  <c:v>513.92081735697695</c:v>
                </c:pt>
                <c:pt idx="72">
                  <c:v>516.85000569266094</c:v>
                </c:pt>
                <c:pt idx="73">
                  <c:v>519.78295634766403</c:v>
                </c:pt>
                <c:pt idx="74">
                  <c:v>522.71952390886395</c:v>
                </c:pt>
                <c:pt idx="75">
                  <c:v>525.65956209105002</c:v>
                </c:pt>
                <c:pt idx="76">
                  <c:v>528.60292376119901</c:v>
                </c:pt>
                <c:pt idx="77">
                  <c:v>531.54946096304695</c:v>
                </c:pt>
                <c:pt idx="78">
                  <c:v>534.499024941936</c:v>
                </c:pt>
                <c:pt idx="79">
                  <c:v>537.45146616992599</c:v>
                </c:pt>
                <c:pt idx="80">
                  <c:v>540.40663437115597</c:v>
                </c:pt>
                <c:pt idx="81">
                  <c:v>543.36437854745702</c:v>
                </c:pt>
                <c:pt idx="82">
                  <c:v>546.32454700419896</c:v>
                </c:pt>
                <c:pt idx="83">
                  <c:v>549.28698737635102</c:v>
                </c:pt>
                <c:pt idx="84">
                  <c:v>552.25154665475895</c:v>
                </c:pt>
                <c:pt idx="85">
                  <c:v>555.21807121262498</c:v>
                </c:pt>
                <c:pt idx="86">
                  <c:v>558.18640683216495</c:v>
                </c:pt>
                <c:pt idx="87">
                  <c:v>561.15639873145301</c:v>
                </c:pt>
                <c:pt idx="88">
                  <c:v>564.12789159142096</c:v>
                </c:pt>
                <c:pt idx="89">
                  <c:v>567.10072958301203</c:v>
                </c:pt>
                <c:pt idx="90">
                  <c:v>570.07475639447705</c:v>
                </c:pt>
                <c:pt idx="91">
                  <c:v>573.04981525879498</c:v>
                </c:pt>
                <c:pt idx="92">
                  <c:v>576.02574898120497</c:v>
                </c:pt>
                <c:pt idx="93">
                  <c:v>579.00239996685002</c:v>
                </c:pt>
                <c:pt idx="94">
                  <c:v>581.97961024849496</c:v>
                </c:pt>
                <c:pt idx="95">
                  <c:v>584.95722151433597</c:v>
                </c:pt>
                <c:pt idx="96">
                  <c:v>587.93507513586599</c:v>
                </c:pt>
                <c:pt idx="97">
                  <c:v>590.913012195791</c:v>
                </c:pt>
                <c:pt idx="98">
                  <c:v>593.890873515983</c:v>
                </c:pt>
                <c:pt idx="99">
                  <c:v>596.86849968546505</c:v>
                </c:pt>
                <c:pt idx="100">
                  <c:v>599.84573108840095</c:v>
                </c:pt>
                <c:pt idx="101">
                  <c:v>602.82240793208098</c:v>
                </c:pt>
                <c:pt idx="102">
                  <c:v>605.79837027490305</c:v>
                </c:pt>
                <c:pt idx="103">
                  <c:v>608.77345805431901</c:v>
                </c:pt>
                <c:pt idx="104">
                  <c:v>611.74751111473904</c:v>
                </c:pt>
                <c:pt idx="105">
                  <c:v>614.72036923538997</c:v>
                </c:pt>
                <c:pt idx="106">
                  <c:v>617.69187215809598</c:v>
                </c:pt>
                <c:pt idx="107">
                  <c:v>620.66185961498502</c:v>
                </c:pt>
                <c:pt idx="108">
                  <c:v>623.63017135610596</c:v>
                </c:pt>
                <c:pt idx="109">
                  <c:v>626.59664717692999</c:v>
                </c:pt>
                <c:pt idx="110">
                  <c:v>629.56112694574097</c:v>
                </c:pt>
                <c:pt idx="111">
                  <c:v>632.52345063088603</c:v>
                </c:pt>
                <c:pt idx="112">
                  <c:v>635.48345832789198</c:v>
                </c:pt>
                <c:pt idx="113">
                  <c:v>638.44099028641199</c:v>
                </c:pt>
                <c:pt idx="114">
                  <c:v>641.39588693700796</c:v>
                </c:pt>
                <c:pt idx="115">
                  <c:v>644.34798891775597</c:v>
                </c:pt>
                <c:pt idx="116">
                  <c:v>647.29713710063902</c:v>
                </c:pt>
                <c:pt idx="117">
                  <c:v>650.24317261775104</c:v>
                </c:pt>
                <c:pt idx="118">
                  <c:v>653.18593688726901</c:v>
                </c:pt>
                <c:pt idx="119">
                  <c:v>656.12527163919799</c:v>
                </c:pt>
                <c:pt idx="120">
                  <c:v>659.06101894086896</c:v>
                </c:pt>
                <c:pt idx="121">
                  <c:v>661.99302122218205</c:v>
                </c:pt>
                <c:pt idx="122">
                  <c:v>664.92112130058604</c:v>
                </c:pt>
                <c:pt idx="123">
                  <c:v>667.84516240576704</c:v>
                </c:pt>
                <c:pt idx="124">
                  <c:v>670.76498820406903</c:v>
                </c:pt>
                <c:pt idx="125">
                  <c:v>673.68044282257995</c:v>
                </c:pt>
                <c:pt idx="126">
                  <c:v>676.59137087294096</c:v>
                </c:pt>
                <c:pt idx="127">
                  <c:v>679.49761747480397</c:v>
                </c:pt>
                <c:pt idx="128">
                  <c:v>682.39902827897504</c:v>
                </c:pt>
                <c:pt idx="129">
                  <c:v>685.29544949019896</c:v>
                </c:pt>
                <c:pt idx="130">
                  <c:v>688.18672788959896</c:v>
                </c:pt>
                <c:pt idx="131">
                  <c:v>691.07271085674699</c:v>
                </c:pt>
                <c:pt idx="132">
                  <c:v>693.953246391363</c:v>
                </c:pt>
                <c:pt idx="133">
                  <c:v>696.82818313462803</c:v>
                </c:pt>
                <c:pt idx="134">
                  <c:v>699.69737039011</c:v>
                </c:pt>
                <c:pt idx="135">
                  <c:v>702.56065814427404</c:v>
                </c:pt>
                <c:pt idx="136">
                  <c:v>705.41789708660303</c:v>
                </c:pt>
                <c:pt idx="137">
                  <c:v>708.26893862927795</c:v>
                </c:pt>
                <c:pt idx="138">
                  <c:v>711.113634926445</c:v>
                </c:pt>
                <c:pt idx="139">
                  <c:v>713.95183889304099</c:v>
                </c:pt>
                <c:pt idx="140">
                  <c:v>716.78340422317899</c:v>
                </c:pt>
                <c:pt idx="141">
                  <c:v>719.60818540807702</c:v>
                </c:pt>
                <c:pt idx="142">
                  <c:v>722.42603775353905</c:v>
                </c:pt>
                <c:pt idx="143">
                  <c:v>725.23681739695701</c:v>
                </c:pt>
                <c:pt idx="144">
                  <c:v>728.04038132385904</c:v>
                </c:pt>
                <c:pt idx="145">
                  <c:v>730.83658738396105</c:v>
                </c:pt>
                <c:pt idx="146">
                  <c:v>733.62529430674897</c:v>
                </c:pt>
                <c:pt idx="147">
                  <c:v>736.40636171656297</c:v>
                </c:pt>
                <c:pt idx="148">
                  <c:v>739.179650147188</c:v>
                </c:pt>
                <c:pt idx="149">
                  <c:v>741.94502105594404</c:v>
                </c:pt>
                <c:pt idx="150">
                  <c:v>744.70233683727804</c:v>
                </c:pt>
                <c:pt idx="151">
                  <c:v>747.45146083582097</c:v>
                </c:pt>
                <c:pt idx="152">
                  <c:v>750.19225735896498</c:v>
                </c:pt>
                <c:pt idx="153">
                  <c:v>752.924591688894</c:v>
                </c:pt>
                <c:pt idx="154">
                  <c:v>755.64833009410495</c:v>
                </c:pt>
                <c:pt idx="155">
                  <c:v>758.36333984039595</c:v>
                </c:pt>
                <c:pt idx="156">
                  <c:v>761.06948920133004</c:v>
                </c:pt>
                <c:pt idx="157">
                  <c:v>763.76664746816505</c:v>
                </c:pt>
                <c:pt idx="158">
                  <c:v>766.45468495924604</c:v>
                </c:pt>
                <c:pt idx="159">
                  <c:v>769.133473028862</c:v>
                </c:pt>
                <c:pt idx="160">
                  <c:v>771.80288407556498</c:v>
                </c:pt>
                <c:pt idx="161">
                  <c:v>774.46279154993999</c:v>
                </c:pt>
                <c:pt idx="162">
                  <c:v>777.11306996184305</c:v>
                </c:pt>
                <c:pt idx="163">
                  <c:v>779.75359488708796</c:v>
                </c:pt>
                <c:pt idx="164">
                  <c:v>782.38424297358495</c:v>
                </c:pt>
                <c:pt idx="165">
                  <c:v>785.00489194694399</c:v>
                </c:pt>
                <c:pt idx="166">
                  <c:v>787.61542061552097</c:v>
                </c:pt>
                <c:pt idx="167">
                  <c:v>790.21570887492601</c:v>
                </c:pt>
                <c:pt idx="168">
                  <c:v>792.80563771197706</c:v>
                </c:pt>
                <c:pt idx="169">
                  <c:v>795.38508920811603</c:v>
                </c:pt>
                <c:pt idx="170">
                  <c:v>797.95394654227198</c:v>
                </c:pt>
                <c:pt idx="171">
                  <c:v>800.51209399318896</c:v>
                </c:pt>
                <c:pt idx="172">
                  <c:v>803.05941694120202</c:v>
                </c:pt>
                <c:pt idx="173">
                  <c:v>805.59580186947596</c:v>
                </c:pt>
                <c:pt idx="174">
                  <c:v>808.12113636470394</c:v>
                </c:pt>
                <c:pt idx="175">
                  <c:v>810.635309117269</c:v>
                </c:pt>
                <c:pt idx="176">
                  <c:v>813.13820992086596</c:v>
                </c:pt>
                <c:pt idx="177">
                  <c:v>815.62972967159499</c:v>
                </c:pt>
                <c:pt idx="178">
                  <c:v>818.10976036652005</c:v>
                </c:pt>
                <c:pt idx="179">
                  <c:v>820.57819510170395</c:v>
                </c:pt>
                <c:pt idx="180">
                  <c:v>823.03492806971406</c:v>
                </c:pt>
                <c:pt idx="181">
                  <c:v>825.47985455661205</c:v>
                </c:pt>
                <c:pt idx="182">
                  <c:v>827.91287093841595</c:v>
                </c:pt>
                <c:pt idx="183">
                  <c:v>830.33387467706802</c:v>
                </c:pt>
                <c:pt idx="184">
                  <c:v>832.74276431586702</c:v>
                </c:pt>
                <c:pt idx="185">
                  <c:v>835.13943947441396</c:v>
                </c:pt>
                <c:pt idx="186">
                  <c:v>837.523800843049</c:v>
                </c:pt>
                <c:pt idx="187">
                  <c:v>839.89575017679294</c:v>
                </c:pt>
                <c:pt idx="188">
                  <c:v>842.25519028879796</c:v>
                </c:pt>
                <c:pt idx="189">
                  <c:v>844.60202504330505</c:v>
                </c:pt>
                <c:pt idx="190">
                  <c:v>846.93615934813101</c:v>
                </c:pt>
                <c:pt idx="191">
                  <c:v>849.25749914666699</c:v>
                </c:pt>
                <c:pt idx="192">
                  <c:v>851.56595140941397</c:v>
                </c:pt>
                <c:pt idx="193">
                  <c:v>853.86142412505103</c:v>
                </c:pt>
                <c:pt idx="194">
                  <c:v>856.14382629103898</c:v>
                </c:pt>
                <c:pt idx="195">
                  <c:v>858.41306790377996</c:v>
                </c:pt>
                <c:pt idx="196">
                  <c:v>860.669059948322</c:v>
                </c:pt>
                <c:pt idx="197">
                  <c:v>862.91171438762296</c:v>
                </c:pt>
                <c:pt idx="198">
                  <c:v>865.14094415138504</c:v>
                </c:pt>
                <c:pt idx="199">
                  <c:v>867.35666312445198</c:v>
                </c:pt>
                <c:pt idx="200">
                  <c:v>869.55878613480104</c:v>
                </c:pt>
                <c:pt idx="201">
                  <c:v>871.74722894109505</c:v>
                </c:pt>
                <c:pt idx="202">
                  <c:v>873.92190821985105</c:v>
                </c:pt>
                <c:pt idx="203">
                  <c:v>876.08274155219897</c:v>
                </c:pt>
                <c:pt idx="204">
                  <c:v>878.22964741023998</c:v>
                </c:pt>
                <c:pt idx="205">
                  <c:v>880.36254514302902</c:v>
                </c:pt>
                <c:pt idx="206">
                  <c:v>882.48135496217299</c:v>
                </c:pt>
                <c:pt idx="207">
                  <c:v>884.58599792706104</c:v>
                </c:pt>
                <c:pt idx="208">
                  <c:v>886.676395929725</c:v>
                </c:pt>
                <c:pt idx="209">
                  <c:v>888.75247167935004</c:v>
                </c:pt>
                <c:pt idx="210">
                  <c:v>890.81414868643799</c:v>
                </c:pt>
                <c:pt idx="211">
                  <c:v>892.86135124661905</c:v>
                </c:pt>
                <c:pt idx="212">
                  <c:v>894.89400442414501</c:v>
                </c:pt>
                <c:pt idx="213">
                  <c:v>896.91203403505199</c:v>
                </c:pt>
                <c:pt idx="214">
                  <c:v>898.91536663000102</c:v>
                </c:pt>
                <c:pt idx="215">
                  <c:v>900.90392947682199</c:v>
                </c:pt>
                <c:pt idx="216">
                  <c:v>902.87765054274905</c:v>
                </c:pt>
                <c:pt idx="217">
                  <c:v>904.83645847636501</c:v>
                </c:pt>
                <c:pt idx="218">
                  <c:v>906.78028258926702</c:v>
                </c:pt>
                <c:pt idx="219">
                  <c:v>908.70905283745299</c:v>
                </c:pt>
                <c:pt idx="220">
                  <c:v>910.62269980244503</c:v>
                </c:pt>
                <c:pt idx="221">
                  <c:v>912.52115467214696</c:v>
                </c:pt>
                <c:pt idx="222">
                  <c:v>914.40434922146903</c:v>
                </c:pt>
                <c:pt idx="223">
                  <c:v>916.27221579268803</c:v>
                </c:pt>
                <c:pt idx="224">
                  <c:v>918.12468727560201</c:v>
                </c:pt>
                <c:pt idx="225">
                  <c:v>919.96169708743901</c:v>
                </c:pt>
                <c:pt idx="226">
                  <c:v>921.78317915256503</c:v>
                </c:pt>
                <c:pt idx="227">
                  <c:v>923.58906788197896</c:v>
                </c:pt>
                <c:pt idx="228">
                  <c:v>925.37929815261805</c:v>
                </c:pt>
                <c:pt idx="229">
                  <c:v>927.15380528646699</c:v>
                </c:pt>
                <c:pt idx="230">
                  <c:v>928.91252502949396</c:v>
                </c:pt>
                <c:pt idx="231">
                  <c:v>930.65539353041299</c:v>
                </c:pt>
                <c:pt idx="232">
                  <c:v>932.38234731929197</c:v>
                </c:pt>
                <c:pt idx="233">
                  <c:v>934.09332328599498</c:v>
                </c:pt>
                <c:pt idx="234">
                  <c:v>935.78825865849797</c:v>
                </c:pt>
                <c:pt idx="235">
                  <c:v>937.46709098106101</c:v>
                </c:pt>
                <c:pt idx="236">
                  <c:v>939.12975809227601</c:v>
                </c:pt>
                <c:pt idx="237">
                  <c:v>940.77619810300098</c:v>
                </c:pt>
                <c:pt idx="238">
                  <c:v>942.40634937419304</c:v>
                </c:pt>
                <c:pt idx="239">
                  <c:v>944.02015049463296</c:v>
                </c:pt>
                <c:pt idx="240">
                  <c:v>945.61754025857101</c:v>
                </c:pt>
                <c:pt idx="241">
                  <c:v>947.19845764329398</c:v>
                </c:pt>
                <c:pt idx="242">
                  <c:v>948.76284178661604</c:v>
                </c:pt>
                <c:pt idx="243">
                  <c:v>950.31063196432297</c:v>
                </c:pt>
                <c:pt idx="244">
                  <c:v>951.84176756755005</c:v>
                </c:pt>
                <c:pt idx="245">
                  <c:v>953.35618808013305</c:v>
                </c:pt>
                <c:pt idx="246">
                  <c:v>954.85383305592097</c:v>
                </c:pt>
                <c:pt idx="247">
                  <c:v>956.33464209606905</c:v>
                </c:pt>
                <c:pt idx="248">
                  <c:v>957.79855482632104</c:v>
                </c:pt>
                <c:pt idx="249">
                  <c:v>959.24551087428404</c:v>
                </c:pt>
                <c:pt idx="250">
                  <c:v>960.67544984672099</c:v>
                </c:pt>
                <c:pt idx="251">
                  <c:v>962.08831130684996</c:v>
                </c:pt>
                <c:pt idx="252">
                  <c:v>963.48403475167504</c:v>
                </c:pt>
                <c:pt idx="253">
                  <c:v>964.86255958935305</c:v>
                </c:pt>
                <c:pt idx="254">
                  <c:v>966.22382511661101</c:v>
                </c:pt>
                <c:pt idx="255">
                  <c:v>967.56777049621405</c:v>
                </c:pt>
                <c:pt idx="256">
                  <c:v>968.89433473450504</c:v>
                </c:pt>
                <c:pt idx="257">
                  <c:v>970.20345665901903</c:v>
                </c:pt>
                <c:pt idx="258">
                  <c:v>971.49507489618497</c:v>
                </c:pt>
                <c:pt idx="259">
                  <c:v>972.76912784912599</c:v>
                </c:pt>
                <c:pt idx="260">
                  <c:v>974.02555367556704</c:v>
                </c:pt>
                <c:pt idx="261">
                  <c:v>975.26429026585902</c:v>
                </c:pt>
                <c:pt idx="262">
                  <c:v>976.48527522113704</c:v>
                </c:pt>
                <c:pt idx="263">
                  <c:v>977.68844583160705</c:v>
                </c:pt>
                <c:pt idx="264">
                  <c:v>978.87373905499896</c:v>
                </c:pt>
                <c:pt idx="265">
                  <c:v>980.04109149516103</c:v>
                </c:pt>
                <c:pt idx="266">
                  <c:v>981.19043938084405</c:v>
                </c:pt>
                <c:pt idx="267">
                  <c:v>982.32171854465298</c:v>
                </c:pt>
                <c:pt idx="268">
                  <c:v>983.43486440220704</c:v>
                </c:pt>
                <c:pt idx="269">
                  <c:v>984.52981193148605</c:v>
                </c:pt>
                <c:pt idx="270">
                  <c:v>985.60649565241397</c:v>
                </c:pt>
                <c:pt idx="271">
                  <c:v>986.66484960665298</c:v>
                </c:pt>
                <c:pt idx="272">
                  <c:v>987.704807337641</c:v>
                </c:pt>
                <c:pt idx="273">
                  <c:v>988.72630187088998</c:v>
                </c:pt>
                <c:pt idx="274">
                  <c:v>989.72926569452795</c:v>
                </c:pt>
                <c:pt idx="275">
                  <c:v>990.713630740133</c:v>
                </c:pt>
                <c:pt idx="276">
                  <c:v>991.67932836384</c:v>
                </c:pt>
                <c:pt idx="277">
                  <c:v>992.62628932775795</c:v>
                </c:pt>
                <c:pt idx="278">
                  <c:v>993.55444378168602</c:v>
                </c:pt>
                <c:pt idx="279">
                  <c:v>994.46372124515995</c:v>
                </c:pt>
                <c:pt idx="280">
                  <c:v>995.35405058983497</c:v>
                </c:pt>
                <c:pt idx="281">
                  <c:v>996.22536002221</c:v>
                </c:pt>
                <c:pt idx="282">
                  <c:v>997.07757706672498</c:v>
                </c:pt>
                <c:pt idx="283">
                  <c:v>997.91062854921597</c:v>
                </c:pt>
                <c:pt idx="284">
                  <c:v>998.72444058077599</c:v>
                </c:pt>
                <c:pt idx="285">
                  <c:v>999.51893854200603</c:v>
                </c:pt>
                <c:pt idx="286">
                  <c:v>1000.29404706768</c:v>
                </c:pt>
                <c:pt idx="287">
                  <c:v>1001.04969003184</c:v>
                </c:pt>
                <c:pt idx="288">
                  <c:v>1001.78579053335</c:v>
                </c:pt>
                <c:pt idx="289">
                  <c:v>1002.50227088185</c:v>
                </c:pt>
                <c:pt idx="290">
                  <c:v>1003.19905258429</c:v>
                </c:pt>
                <c:pt idx="291">
                  <c:v>1003.87605633181</c:v>
                </c:pt>
                <c:pt idx="292">
                  <c:v>1004.53320198723</c:v>
                </c:pt>
                <c:pt idx="293">
                  <c:v>1005.17040857298</c:v>
                </c:pt>
                <c:pt idx="294">
                  <c:v>1005.78759425966</c:v>
                </c:pt>
                <c:pt idx="295">
                  <c:v>1006.384676355</c:v>
                </c:pt>
                <c:pt idx="296">
                  <c:v>1006.96157129351</c:v>
                </c:pt>
                <c:pt idx="297">
                  <c:v>1007.51819462662</c:v>
                </c:pt>
                <c:pt idx="298">
                  <c:v>1008.05446101347</c:v>
                </c:pt>
                <c:pt idx="299">
                  <c:v>1008.5702842122799</c:v>
                </c:pt>
                <c:pt idx="300">
                  <c:v>1009.06557707233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7B-499E-8A6E-93C9C9C3824B}"/>
            </c:ext>
          </c:extLst>
        </c:ser>
        <c:ser>
          <c:idx val="2"/>
          <c:order val="2"/>
          <c:tx>
            <c:strRef>
              <c:f>GPP!$D$1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GPP!$D$2:$D$302</c:f>
              <c:numCache>
                <c:formatCode>General</c:formatCode>
                <c:ptCount val="301"/>
                <c:pt idx="0">
                  <c:v>599.84573108840095</c:v>
                </c:pt>
                <c:pt idx="1">
                  <c:v>602.82240793208098</c:v>
                </c:pt>
                <c:pt idx="2">
                  <c:v>605.79837027490305</c:v>
                </c:pt>
                <c:pt idx="3">
                  <c:v>608.77345805431901</c:v>
                </c:pt>
                <c:pt idx="4">
                  <c:v>611.74751111473904</c:v>
                </c:pt>
                <c:pt idx="5">
                  <c:v>614.72036923538997</c:v>
                </c:pt>
                <c:pt idx="6">
                  <c:v>617.69187215809598</c:v>
                </c:pt>
                <c:pt idx="7">
                  <c:v>620.66185961498502</c:v>
                </c:pt>
                <c:pt idx="8">
                  <c:v>623.63017135610596</c:v>
                </c:pt>
                <c:pt idx="9">
                  <c:v>626.59664717692999</c:v>
                </c:pt>
                <c:pt idx="10">
                  <c:v>629.56112694574097</c:v>
                </c:pt>
                <c:pt idx="11">
                  <c:v>632.52345063088603</c:v>
                </c:pt>
                <c:pt idx="12">
                  <c:v>635.48345832789198</c:v>
                </c:pt>
                <c:pt idx="13">
                  <c:v>638.44099028641199</c:v>
                </c:pt>
                <c:pt idx="14">
                  <c:v>641.39588693700796</c:v>
                </c:pt>
                <c:pt idx="15">
                  <c:v>644.34798891775597</c:v>
                </c:pt>
                <c:pt idx="16">
                  <c:v>647.29713710063902</c:v>
                </c:pt>
                <c:pt idx="17">
                  <c:v>650.24317261775104</c:v>
                </c:pt>
                <c:pt idx="18">
                  <c:v>653.18593688726901</c:v>
                </c:pt>
                <c:pt idx="19">
                  <c:v>656.12527163919799</c:v>
                </c:pt>
                <c:pt idx="20">
                  <c:v>659.06101894086896</c:v>
                </c:pt>
                <c:pt idx="21">
                  <c:v>661.99302122218205</c:v>
                </c:pt>
                <c:pt idx="22">
                  <c:v>664.92112130058604</c:v>
                </c:pt>
                <c:pt idx="23">
                  <c:v>667.84516240576704</c:v>
                </c:pt>
                <c:pt idx="24">
                  <c:v>670.76498820406903</c:v>
                </c:pt>
                <c:pt idx="25">
                  <c:v>673.68044282257995</c:v>
                </c:pt>
                <c:pt idx="26">
                  <c:v>676.59137087294096</c:v>
                </c:pt>
                <c:pt idx="27">
                  <c:v>679.49761747480397</c:v>
                </c:pt>
                <c:pt idx="28">
                  <c:v>682.39902827897504</c:v>
                </c:pt>
                <c:pt idx="29">
                  <c:v>685.29544949019896</c:v>
                </c:pt>
                <c:pt idx="30">
                  <c:v>688.18672788959896</c:v>
                </c:pt>
                <c:pt idx="31">
                  <c:v>691.07271085674699</c:v>
                </c:pt>
                <c:pt idx="32">
                  <c:v>693.95324639136197</c:v>
                </c:pt>
                <c:pt idx="33">
                  <c:v>696.82818313462803</c:v>
                </c:pt>
                <c:pt idx="34">
                  <c:v>699.69737039011</c:v>
                </c:pt>
                <c:pt idx="35">
                  <c:v>702.56065814427404</c:v>
                </c:pt>
                <c:pt idx="36">
                  <c:v>705.41789708660303</c:v>
                </c:pt>
                <c:pt idx="37">
                  <c:v>708.26893862927795</c:v>
                </c:pt>
                <c:pt idx="38">
                  <c:v>711.113634926445</c:v>
                </c:pt>
                <c:pt idx="39">
                  <c:v>713.95183889304099</c:v>
                </c:pt>
                <c:pt idx="40">
                  <c:v>716.78340422317899</c:v>
                </c:pt>
                <c:pt idx="41">
                  <c:v>719.60818540807702</c:v>
                </c:pt>
                <c:pt idx="42">
                  <c:v>722.42603775353803</c:v>
                </c:pt>
                <c:pt idx="43">
                  <c:v>725.23681739695701</c:v>
                </c:pt>
                <c:pt idx="44">
                  <c:v>728.04038132385904</c:v>
                </c:pt>
                <c:pt idx="45">
                  <c:v>730.83658738396105</c:v>
                </c:pt>
                <c:pt idx="46">
                  <c:v>733.62529430674897</c:v>
                </c:pt>
                <c:pt idx="47">
                  <c:v>736.40636171656297</c:v>
                </c:pt>
                <c:pt idx="48">
                  <c:v>739.179650147188</c:v>
                </c:pt>
                <c:pt idx="49">
                  <c:v>741.94502105594404</c:v>
                </c:pt>
                <c:pt idx="50">
                  <c:v>744.70233683727804</c:v>
                </c:pt>
                <c:pt idx="51">
                  <c:v>747.45146083582097</c:v>
                </c:pt>
                <c:pt idx="52">
                  <c:v>750.19225735896498</c:v>
                </c:pt>
                <c:pt idx="53">
                  <c:v>752.92459168889502</c:v>
                </c:pt>
                <c:pt idx="54">
                  <c:v>755.64833009410495</c:v>
                </c:pt>
                <c:pt idx="55">
                  <c:v>758.36333984039595</c:v>
                </c:pt>
                <c:pt idx="56">
                  <c:v>761.06948920133004</c:v>
                </c:pt>
                <c:pt idx="57">
                  <c:v>763.76664746816505</c:v>
                </c:pt>
                <c:pt idx="58">
                  <c:v>766.45468495924604</c:v>
                </c:pt>
                <c:pt idx="59">
                  <c:v>769.133473028862</c:v>
                </c:pt>
                <c:pt idx="60">
                  <c:v>771.80288407556498</c:v>
                </c:pt>
                <c:pt idx="61">
                  <c:v>774.46279154993999</c:v>
                </c:pt>
                <c:pt idx="62">
                  <c:v>777.11306996184305</c:v>
                </c:pt>
                <c:pt idx="63">
                  <c:v>779.75359488708796</c:v>
                </c:pt>
                <c:pt idx="64">
                  <c:v>782.38424297358495</c:v>
                </c:pt>
                <c:pt idx="65">
                  <c:v>785.00489194694399</c:v>
                </c:pt>
                <c:pt idx="66">
                  <c:v>787.61542061552097</c:v>
                </c:pt>
                <c:pt idx="67">
                  <c:v>790.21570887492601</c:v>
                </c:pt>
                <c:pt idx="68">
                  <c:v>792.80563771197706</c:v>
                </c:pt>
                <c:pt idx="69">
                  <c:v>795.38508920811603</c:v>
                </c:pt>
                <c:pt idx="70">
                  <c:v>797.95394654227198</c:v>
                </c:pt>
                <c:pt idx="71">
                  <c:v>800.51209399318896</c:v>
                </c:pt>
                <c:pt idx="72">
                  <c:v>803.05941694120202</c:v>
                </c:pt>
                <c:pt idx="73">
                  <c:v>805.59580186947596</c:v>
                </c:pt>
                <c:pt idx="74">
                  <c:v>808.12113636470394</c:v>
                </c:pt>
                <c:pt idx="75">
                  <c:v>810.635309117269</c:v>
                </c:pt>
                <c:pt idx="76">
                  <c:v>813.13820992086596</c:v>
                </c:pt>
                <c:pt idx="77">
                  <c:v>815.62972967159499</c:v>
                </c:pt>
                <c:pt idx="78">
                  <c:v>818.10976036652005</c:v>
                </c:pt>
                <c:pt idx="79">
                  <c:v>820.57819510170395</c:v>
                </c:pt>
                <c:pt idx="80">
                  <c:v>823.03492806971406</c:v>
                </c:pt>
                <c:pt idx="81">
                  <c:v>825.47985455661205</c:v>
                </c:pt>
                <c:pt idx="82">
                  <c:v>827.91287093841595</c:v>
                </c:pt>
                <c:pt idx="83">
                  <c:v>830.33387467706905</c:v>
                </c:pt>
                <c:pt idx="84">
                  <c:v>832.74276431586702</c:v>
                </c:pt>
                <c:pt idx="85">
                  <c:v>835.13943947441396</c:v>
                </c:pt>
                <c:pt idx="86">
                  <c:v>837.523800843049</c:v>
                </c:pt>
                <c:pt idx="87">
                  <c:v>839.89575017679294</c:v>
                </c:pt>
                <c:pt idx="88">
                  <c:v>842.25519028879796</c:v>
                </c:pt>
                <c:pt idx="89">
                  <c:v>844.60202504330505</c:v>
                </c:pt>
                <c:pt idx="90">
                  <c:v>846.93615934813101</c:v>
                </c:pt>
                <c:pt idx="91">
                  <c:v>849.25749914666699</c:v>
                </c:pt>
                <c:pt idx="92">
                  <c:v>851.56595140941397</c:v>
                </c:pt>
                <c:pt idx="93">
                  <c:v>853.86142412505103</c:v>
                </c:pt>
                <c:pt idx="94">
                  <c:v>856.14382629103898</c:v>
                </c:pt>
                <c:pt idx="95">
                  <c:v>858.41306790377996</c:v>
                </c:pt>
                <c:pt idx="96">
                  <c:v>860.669059948322</c:v>
                </c:pt>
                <c:pt idx="97">
                  <c:v>862.91171438762296</c:v>
                </c:pt>
                <c:pt idx="98">
                  <c:v>865.14094415138504</c:v>
                </c:pt>
                <c:pt idx="99">
                  <c:v>867.35666312445198</c:v>
                </c:pt>
                <c:pt idx="100">
                  <c:v>869.55878613480104</c:v>
                </c:pt>
                <c:pt idx="101">
                  <c:v>871.74722894109505</c:v>
                </c:pt>
                <c:pt idx="102">
                  <c:v>873.92190821985105</c:v>
                </c:pt>
                <c:pt idx="103">
                  <c:v>876.08274155219897</c:v>
                </c:pt>
                <c:pt idx="104">
                  <c:v>878.22964741023998</c:v>
                </c:pt>
                <c:pt idx="105">
                  <c:v>880.36254514302902</c:v>
                </c:pt>
                <c:pt idx="106">
                  <c:v>882.48135496217299</c:v>
                </c:pt>
                <c:pt idx="107">
                  <c:v>884.58599792706104</c:v>
                </c:pt>
                <c:pt idx="108">
                  <c:v>886.676395929725</c:v>
                </c:pt>
                <c:pt idx="109">
                  <c:v>888.75247167935004</c:v>
                </c:pt>
                <c:pt idx="110">
                  <c:v>890.81414868643799</c:v>
                </c:pt>
                <c:pt idx="111">
                  <c:v>892.86135124661905</c:v>
                </c:pt>
                <c:pt idx="112">
                  <c:v>894.89400442414501</c:v>
                </c:pt>
                <c:pt idx="113">
                  <c:v>896.91203403505199</c:v>
                </c:pt>
                <c:pt idx="114">
                  <c:v>898.91536663000102</c:v>
                </c:pt>
                <c:pt idx="115">
                  <c:v>900.90392947682199</c:v>
                </c:pt>
                <c:pt idx="116">
                  <c:v>902.87765054274905</c:v>
                </c:pt>
                <c:pt idx="117">
                  <c:v>904.83645847636501</c:v>
                </c:pt>
                <c:pt idx="118">
                  <c:v>906.78028258926702</c:v>
                </c:pt>
                <c:pt idx="119">
                  <c:v>908.70905283745299</c:v>
                </c:pt>
                <c:pt idx="120">
                  <c:v>910.62269980244503</c:v>
                </c:pt>
                <c:pt idx="121">
                  <c:v>912.52115467214696</c:v>
                </c:pt>
                <c:pt idx="122">
                  <c:v>914.40434922146903</c:v>
                </c:pt>
                <c:pt idx="123">
                  <c:v>916.27221579268803</c:v>
                </c:pt>
                <c:pt idx="124">
                  <c:v>918.12468727560201</c:v>
                </c:pt>
                <c:pt idx="125">
                  <c:v>919.96169708743901</c:v>
                </c:pt>
                <c:pt idx="126">
                  <c:v>921.78317915256503</c:v>
                </c:pt>
                <c:pt idx="127">
                  <c:v>923.58906788197896</c:v>
                </c:pt>
                <c:pt idx="128">
                  <c:v>925.37929815261805</c:v>
                </c:pt>
                <c:pt idx="129">
                  <c:v>927.15380528646699</c:v>
                </c:pt>
                <c:pt idx="130">
                  <c:v>928.91252502949396</c:v>
                </c:pt>
                <c:pt idx="131">
                  <c:v>930.65539353041299</c:v>
                </c:pt>
                <c:pt idx="132">
                  <c:v>932.38234731929197</c:v>
                </c:pt>
                <c:pt idx="133">
                  <c:v>934.09332328599498</c:v>
                </c:pt>
                <c:pt idx="134">
                  <c:v>935.78825865849797</c:v>
                </c:pt>
                <c:pt idx="135">
                  <c:v>937.46709098106101</c:v>
                </c:pt>
                <c:pt idx="136">
                  <c:v>939.12975809227601</c:v>
                </c:pt>
                <c:pt idx="137">
                  <c:v>940.77619810300098</c:v>
                </c:pt>
                <c:pt idx="138">
                  <c:v>942.40634937419304</c:v>
                </c:pt>
                <c:pt idx="139">
                  <c:v>944.02015049463296</c:v>
                </c:pt>
                <c:pt idx="140">
                  <c:v>945.61754025857101</c:v>
                </c:pt>
                <c:pt idx="141">
                  <c:v>947.19845764329398</c:v>
                </c:pt>
                <c:pt idx="142">
                  <c:v>948.76284178661604</c:v>
                </c:pt>
                <c:pt idx="143">
                  <c:v>950.31063196432297</c:v>
                </c:pt>
                <c:pt idx="144">
                  <c:v>951.84176756755005</c:v>
                </c:pt>
                <c:pt idx="145">
                  <c:v>953.35618808013305</c:v>
                </c:pt>
                <c:pt idx="146">
                  <c:v>954.85383305592097</c:v>
                </c:pt>
                <c:pt idx="147">
                  <c:v>956.33464209606905</c:v>
                </c:pt>
                <c:pt idx="148">
                  <c:v>957.79855482632104</c:v>
                </c:pt>
                <c:pt idx="149">
                  <c:v>959.24551087428404</c:v>
                </c:pt>
                <c:pt idx="150">
                  <c:v>960.67544984672099</c:v>
                </c:pt>
                <c:pt idx="151">
                  <c:v>962.08831130684996</c:v>
                </c:pt>
                <c:pt idx="152">
                  <c:v>963.48403475167504</c:v>
                </c:pt>
                <c:pt idx="153">
                  <c:v>964.86255958935305</c:v>
                </c:pt>
                <c:pt idx="154">
                  <c:v>966.22382511661101</c:v>
                </c:pt>
                <c:pt idx="155">
                  <c:v>967.56777049621405</c:v>
                </c:pt>
                <c:pt idx="156">
                  <c:v>968.89433473450504</c:v>
                </c:pt>
                <c:pt idx="157">
                  <c:v>970.20345665901903</c:v>
                </c:pt>
                <c:pt idx="158">
                  <c:v>971.49507489618497</c:v>
                </c:pt>
                <c:pt idx="159">
                  <c:v>972.76912784912599</c:v>
                </c:pt>
                <c:pt idx="160">
                  <c:v>974.02555367556704</c:v>
                </c:pt>
                <c:pt idx="161">
                  <c:v>975.26429026585902</c:v>
                </c:pt>
                <c:pt idx="162">
                  <c:v>976.48527522113704</c:v>
                </c:pt>
                <c:pt idx="163">
                  <c:v>977.68844583160705</c:v>
                </c:pt>
                <c:pt idx="164">
                  <c:v>978.87373905499896</c:v>
                </c:pt>
                <c:pt idx="165">
                  <c:v>980.04109149516103</c:v>
                </c:pt>
                <c:pt idx="166">
                  <c:v>981.19043938084405</c:v>
                </c:pt>
                <c:pt idx="167">
                  <c:v>982.32171854465298</c:v>
                </c:pt>
                <c:pt idx="168">
                  <c:v>983.43486440220704</c:v>
                </c:pt>
                <c:pt idx="169">
                  <c:v>984.52981193148605</c:v>
                </c:pt>
                <c:pt idx="170">
                  <c:v>985.60649565241397</c:v>
                </c:pt>
                <c:pt idx="171">
                  <c:v>986.66484960665298</c:v>
                </c:pt>
                <c:pt idx="172">
                  <c:v>987.704807337641</c:v>
                </c:pt>
                <c:pt idx="173">
                  <c:v>988.72630187088998</c:v>
                </c:pt>
                <c:pt idx="174">
                  <c:v>989.72926569452795</c:v>
                </c:pt>
                <c:pt idx="175">
                  <c:v>990.713630740133</c:v>
                </c:pt>
                <c:pt idx="176">
                  <c:v>991.67932836384</c:v>
                </c:pt>
                <c:pt idx="177">
                  <c:v>992.62628932775795</c:v>
                </c:pt>
                <c:pt idx="178">
                  <c:v>993.55444378168602</c:v>
                </c:pt>
                <c:pt idx="179">
                  <c:v>994.46372124515995</c:v>
                </c:pt>
                <c:pt idx="180">
                  <c:v>995.35405058983497</c:v>
                </c:pt>
                <c:pt idx="181">
                  <c:v>996.22536002221</c:v>
                </c:pt>
                <c:pt idx="182">
                  <c:v>997.07757706672498</c:v>
                </c:pt>
                <c:pt idx="183">
                  <c:v>997.91062854921597</c:v>
                </c:pt>
                <c:pt idx="184">
                  <c:v>998.72444058077599</c:v>
                </c:pt>
                <c:pt idx="185">
                  <c:v>999.51893854200603</c:v>
                </c:pt>
                <c:pt idx="186">
                  <c:v>1000.29404706768</c:v>
                </c:pt>
                <c:pt idx="187">
                  <c:v>1001.04969003184</c:v>
                </c:pt>
                <c:pt idx="188">
                  <c:v>1001.78579053335</c:v>
                </c:pt>
                <c:pt idx="189">
                  <c:v>1002.50227088185</c:v>
                </c:pt>
                <c:pt idx="190">
                  <c:v>1003.19905258429</c:v>
                </c:pt>
                <c:pt idx="191">
                  <c:v>1003.87605633181</c:v>
                </c:pt>
                <c:pt idx="192">
                  <c:v>1004.53320198723</c:v>
                </c:pt>
                <c:pt idx="193">
                  <c:v>1005.17040857298</c:v>
                </c:pt>
                <c:pt idx="194">
                  <c:v>1005.78759425966</c:v>
                </c:pt>
                <c:pt idx="195">
                  <c:v>1006.384676355</c:v>
                </c:pt>
                <c:pt idx="196">
                  <c:v>1006.96157129351</c:v>
                </c:pt>
                <c:pt idx="197">
                  <c:v>1007.51819462662</c:v>
                </c:pt>
                <c:pt idx="198">
                  <c:v>1008.05446101347</c:v>
                </c:pt>
                <c:pt idx="199">
                  <c:v>1008.5702842122799</c:v>
                </c:pt>
                <c:pt idx="200">
                  <c:v>1009.06557707233</c:v>
                </c:pt>
                <c:pt idx="201">
                  <c:v>1009.5402515265999</c:v>
                </c:pt>
                <c:pt idx="202">
                  <c:v>1009.99421858507</c:v>
                </c:pt>
                <c:pt idx="203">
                  <c:v>1010.42738832868</c:v>
                </c:pt>
                <c:pt idx="204">
                  <c:v>1010.8396699039801</c:v>
                </c:pt>
                <c:pt idx="205">
                  <c:v>1011.23097151851</c:v>
                </c:pt>
                <c:pt idx="206">
                  <c:v>1011.60120043685</c:v>
                </c:pt>
                <c:pt idx="207">
                  <c:v>1011.95026297748</c:v>
                </c:pt>
                <c:pt idx="208">
                  <c:v>1012.27806451035</c:v>
                </c:pt>
                <c:pt idx="209">
                  <c:v>1012.58450945525</c:v>
                </c:pt>
                <c:pt idx="210">
                  <c:v>1012.86950128098</c:v>
                </c:pt>
                <c:pt idx="211">
                  <c:v>1013.1329425053</c:v>
                </c:pt>
                <c:pt idx="212">
                  <c:v>1013.37473469574</c:v>
                </c:pt>
                <c:pt idx="213">
                  <c:v>1013.5947784712901</c:v>
                </c:pt>
                <c:pt idx="214">
                  <c:v>1013.79297350487</c:v>
                </c:pt>
                <c:pt idx="215">
                  <c:v>1013.96921852676</c:v>
                </c:pt>
                <c:pt idx="216">
                  <c:v>1014.1234113289501</c:v>
                </c:pt>
                <c:pt idx="217">
                  <c:v>1014.25544877035</c:v>
                </c:pt>
                <c:pt idx="218">
                  <c:v>1014.36522678297</c:v>
                </c:pt>
                <c:pt idx="219">
                  <c:v>1014.4526403791</c:v>
                </c:pt>
                <c:pt idx="220">
                  <c:v>1014.51758365945</c:v>
                </c:pt>
                <c:pt idx="221">
                  <c:v>1014.55994982224</c:v>
                </c:pt>
                <c:pt idx="222">
                  <c:v>1014.57963117343</c:v>
                </c:pt>
                <c:pt idx="223">
                  <c:v>1014.57651913784</c:v>
                </c:pt>
                <c:pt idx="224">
                  <c:v>1014.55050427151</c:v>
                </c:pt>
                <c:pt idx="225">
                  <c:v>1014.5014762749699</c:v>
                </c:pt>
                <c:pt idx="226">
                  <c:v>1014.42932400771</c:v>
                </c:pt>
                <c:pt idx="227">
                  <c:v>1014.33393550375</c:v>
                </c:pt>
                <c:pt idx="228">
                  <c:v>1014.21519798836</c:v>
                </c:pt>
                <c:pt idx="229">
                  <c:v>1014.0729978959</c:v>
                </c:pt>
                <c:pt idx="230">
                  <c:v>1013.90722088887</c:v>
                </c:pt>
                <c:pt idx="231">
                  <c:v>1013.71775187819</c:v>
                </c:pt>
                <c:pt idx="232">
                  <c:v>1013.50447504461</c:v>
                </c:pt>
                <c:pt idx="233">
                  <c:v>1013.26727386145</c:v>
                </c:pt>
                <c:pt idx="234">
                  <c:v>1013.00603111855</c:v>
                </c:pt>
                <c:pt idx="235">
                  <c:v>1012.72062894748</c:v>
                </c:pt>
                <c:pt idx="236">
                  <c:v>1012.41094884811</c:v>
                </c:pt>
                <c:pt idx="237">
                  <c:v>1012.07687171641</c:v>
                </c:pt>
                <c:pt idx="238">
                  <c:v>1011.71827787364</c:v>
                </c:pt>
                <c:pt idx="239">
                  <c:v>1011.33504709688</c:v>
                </c:pt>
                <c:pt idx="240">
                  <c:v>1010.9270586509</c:v>
                </c:pt>
                <c:pt idx="241">
                  <c:v>1010.49419132145</c:v>
                </c:pt>
                <c:pt idx="242">
                  <c:v>1010.03632344991</c:v>
                </c:pt>
                <c:pt idx="243">
                  <c:v>1009.55333296943</c:v>
                </c:pt>
                <c:pt idx="244">
                  <c:v>1009.04509744242</c:v>
                </c:pt>
                <c:pt idx="245">
                  <c:v>1008.51149409952</c:v>
                </c:pt>
                <c:pt idx="246">
                  <c:v>1007.95239988009</c:v>
                </c:pt>
                <c:pt idx="247">
                  <c:v>1007.36769147409</c:v>
                </c:pt>
                <c:pt idx="248">
                  <c:v>1006.75724536554</c:v>
                </c:pt>
                <c:pt idx="249">
                  <c:v>1006.12093787741</c:v>
                </c:pt>
                <c:pt idx="250">
                  <c:v>1005.4586452180999</c:v>
                </c:pt>
                <c:pt idx="251">
                  <c:v>1004.77024352941</c:v>
                </c:pt>
                <c:pt idx="252">
                  <c:v>1004.05560893606</c:v>
                </c:pt>
                <c:pt idx="253">
                  <c:v>1003.3146175968</c:v>
                </c:pt>
                <c:pt idx="254">
                  <c:v>1002.54714575703</c:v>
                </c:pt>
                <c:pt idx="255">
                  <c:v>1001.75306980305</c:v>
                </c:pt>
                <c:pt idx="256">
                  <c:v>1000.93226631785</c:v>
                </c:pt>
                <c:pt idx="257">
                  <c:v>1000.08461213852</c:v>
                </c:pt>
                <c:pt idx="258">
                  <c:v>999.20998441523</c:v>
                </c:pt>
                <c:pt idx="259">
                  <c:v>998.30826067184501</c:v>
                </c:pt>
                <c:pt idx="260">
                  <c:v>997.37931886810497</c:v>
                </c:pt>
                <c:pt idx="261">
                  <c:v>996.42303746344396</c:v>
                </c:pt>
                <c:pt idx="262">
                  <c:v>995.43929548240499</c:v>
                </c:pt>
                <c:pt idx="263">
                  <c:v>994.42797258167104</c:v>
                </c:pt>
                <c:pt idx="264">
                  <c:v>993.38894911869795</c:v>
                </c:pt>
                <c:pt idx="265">
                  <c:v>992.32210622196305</c:v>
                </c:pt>
                <c:pt idx="266">
                  <c:v>991.22732586280597</c:v>
                </c:pt>
                <c:pt idx="267">
                  <c:v>990.10449092888098</c:v>
                </c:pt>
                <c:pt idx="268">
                  <c:v>988.95348529918795</c:v>
                </c:pt>
                <c:pt idx="269">
                  <c:v>987.77419392068998</c:v>
                </c:pt>
                <c:pt idx="270">
                  <c:v>986.56650288650997</c:v>
                </c:pt>
                <c:pt idx="271">
                  <c:v>985.33029951567596</c:v>
                </c:pt>
                <c:pt idx="272">
                  <c:v>984.06547243442799</c:v>
                </c:pt>
                <c:pt idx="273">
                  <c:v>982.77191165905003</c:v>
                </c:pt>
                <c:pt idx="274">
                  <c:v>981.44950868021294</c:v>
                </c:pt>
                <c:pt idx="275">
                  <c:v>980.09815654882595</c:v>
                </c:pt>
                <c:pt idx="276">
                  <c:v>978.71774996335398</c:v>
                </c:pt>
                <c:pt idx="277">
                  <c:v>977.30818535859305</c:v>
                </c:pt>
                <c:pt idx="278">
                  <c:v>975.86936099586796</c:v>
                </c:pt>
                <c:pt idx="279">
                  <c:v>974.40117705464104</c:v>
                </c:pt>
                <c:pt idx="280">
                  <c:v>972.90353572547997</c:v>
                </c:pt>
                <c:pt idx="281">
                  <c:v>971.37634130437505</c:v>
                </c:pt>
                <c:pt idx="282">
                  <c:v>969.819500288359</c:v>
                </c:pt>
                <c:pt idx="283">
                  <c:v>968.23292147239795</c:v>
                </c:pt>
                <c:pt idx="284">
                  <c:v>966.61651604751398</c:v>
                </c:pt>
                <c:pt idx="285">
                  <c:v>964.97019770010297</c:v>
                </c:pt>
                <c:pt idx="286">
                  <c:v>963.29388271239202</c:v>
                </c:pt>
                <c:pt idx="287">
                  <c:v>961.58749006401297</c:v>
                </c:pt>
                <c:pt idx="288">
                  <c:v>959.85094153461796</c:v>
                </c:pt>
                <c:pt idx="289">
                  <c:v>958.08416180750498</c:v>
                </c:pt>
                <c:pt idx="290">
                  <c:v>956.28707857419897</c:v>
                </c:pt>
                <c:pt idx="291">
                  <c:v>954.45962263991896</c:v>
                </c:pt>
                <c:pt idx="292">
                  <c:v>952.60172802988802</c:v>
                </c:pt>
                <c:pt idx="293">
                  <c:v>950.71333209641898</c:v>
                </c:pt>
                <c:pt idx="294">
                  <c:v>948.79437562671501</c:v>
                </c:pt>
                <c:pt idx="295">
                  <c:v>946.844802951308</c:v>
                </c:pt>
                <c:pt idx="296">
                  <c:v>944.86456205308605</c:v>
                </c:pt>
                <c:pt idx="297">
                  <c:v>942.85360467682005</c:v>
                </c:pt>
                <c:pt idx="298">
                  <c:v>940.81188643912299</c:v>
                </c:pt>
                <c:pt idx="299">
                  <c:v>938.73936693876306</c:v>
                </c:pt>
                <c:pt idx="300">
                  <c:v>936.63600986725896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7B-499E-8A6E-93C9C9C3824B}"/>
            </c:ext>
          </c:extLst>
        </c:ser>
        <c:ser>
          <c:idx val="3"/>
          <c:order val="3"/>
          <c:tx>
            <c:strRef>
              <c:f>GPP!$E$1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GPP!$E$2:$E$302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145.88739220090901</c:v>
                </c:pt>
                <c:pt idx="2">
                  <c:v>148.470065781584</c:v>
                </c:pt>
                <c:pt idx="3">
                  <c:v>151.091902268935</c:v>
                </c:pt>
                <c:pt idx="4">
                  <c:v>153.75326236005799</c:v>
                </c:pt>
                <c:pt idx="5">
                  <c:v>156.454501623379</c:v>
                </c:pt>
                <c:pt idx="6">
                  <c:v>159.19597013270001</c:v>
                </c:pt>
                <c:pt idx="7">
                  <c:v>161.978012093345</c:v>
                </c:pt>
                <c:pt idx="8">
                  <c:v>164.80096546056299</c:v>
                </c:pt>
                <c:pt idx="9">
                  <c:v>167.66516155035799</c:v>
                </c:pt>
                <c:pt idx="10">
                  <c:v>170.57092464294601</c:v>
                </c:pt>
                <c:pt idx="11">
                  <c:v>173.518571579037</c:v>
                </c:pt>
                <c:pt idx="12">
                  <c:v>176.50841134919401</c:v>
                </c:pt>
                <c:pt idx="13">
                  <c:v>179.54074467651299</c:v>
                </c:pt>
                <c:pt idx="14">
                  <c:v>182.61586359291601</c:v>
                </c:pt>
                <c:pt idx="15">
                  <c:v>185.73405100934801</c:v>
                </c:pt>
                <c:pt idx="16">
                  <c:v>188.895580280232</c:v>
                </c:pt>
                <c:pt idx="17">
                  <c:v>192.10071476249601</c:v>
                </c:pt>
                <c:pt idx="18">
                  <c:v>195.34970736958999</c:v>
                </c:pt>
                <c:pt idx="19">
                  <c:v>198.64280012087201</c:v>
                </c:pt>
                <c:pt idx="20">
                  <c:v>201.98022368679401</c:v>
                </c:pt>
                <c:pt idx="21">
                  <c:v>205.36219693035699</c:v>
                </c:pt>
                <c:pt idx="22">
                  <c:v>208.78892644529401</c:v>
                </c:pt>
                <c:pt idx="23">
                  <c:v>212.26060609151199</c:v>
                </c:pt>
                <c:pt idx="24">
                  <c:v>215.777416528299</c:v>
                </c:pt>
                <c:pt idx="25">
                  <c:v>219.33952474588199</c:v>
                </c:pt>
                <c:pt idx="26">
                  <c:v>222.94708359589799</c:v>
                </c:pt>
                <c:pt idx="27">
                  <c:v>226.60023132140299</c:v>
                </c:pt>
                <c:pt idx="28">
                  <c:v>230.29909108704899</c:v>
                </c:pt>
                <c:pt idx="29">
                  <c:v>234.043770510093</c:v>
                </c:pt>
                <c:pt idx="30">
                  <c:v>237.834361192914</c:v>
                </c:pt>
                <c:pt idx="31">
                  <c:v>241.67093825776399</c:v>
                </c:pt>
                <c:pt idx="32">
                  <c:v>245.553559884473</c:v>
                </c:pt>
                <c:pt idx="33">
                  <c:v>249.482266851866</c:v>
                </c:pt>
                <c:pt idx="34">
                  <c:v>253.45708208366901</c:v>
                </c:pt>
                <c:pt idx="35">
                  <c:v>257.47801019970302</c:v>
                </c:pt>
                <c:pt idx="36">
                  <c:v>261.54503707318599</c:v>
                </c:pt>
                <c:pt idx="37">
                  <c:v>265.65812939496499</c:v>
                </c:pt>
                <c:pt idx="38">
                  <c:v>269.81723424554099</c:v>
                </c:pt>
                <c:pt idx="39">
                  <c:v>274.02227867575903</c:v>
                </c:pt>
                <c:pt idx="40">
                  <c:v>278.27316929702499</c:v>
                </c:pt>
                <c:pt idx="41">
                  <c:v>282.56979188195902</c:v>
                </c:pt>
                <c:pt idx="42">
                  <c:v>286.91201097638401</c:v>
                </c:pt>
                <c:pt idx="43">
                  <c:v>291.29966952355198</c:v>
                </c:pt>
                <c:pt idx="44">
                  <c:v>295.73258850154298</c:v>
                </c:pt>
                <c:pt idx="45">
                  <c:v>300.21056657473798</c:v>
                </c:pt>
                <c:pt idx="46">
                  <c:v>304.73337976030501</c:v>
                </c:pt>
                <c:pt idx="47">
                  <c:v>309.30078111060902</c:v>
                </c:pt>
                <c:pt idx="48">
                  <c:v>313.91250041247503</c:v>
                </c:pt>
                <c:pt idx="49">
                  <c:v>318.56824390421099</c:v>
                </c:pt>
                <c:pt idx="50">
                  <c:v>323.26769401129798</c:v>
                </c:pt>
                <c:pt idx="51">
                  <c:v>328.01050910164201</c:v>
                </c:pt>
                <c:pt idx="52">
                  <c:v>332.79632326126602</c:v>
                </c:pt>
                <c:pt idx="53">
                  <c:v>337.62474609130902</c:v>
                </c:pt>
                <c:pt idx="54">
                  <c:v>342.49536252717502</c:v>
                </c:pt>
                <c:pt idx="55">
                  <c:v>347.40773268064999</c:v>
                </c:pt>
                <c:pt idx="56">
                  <c:v>352.36139170578298</c:v>
                </c:pt>
                <c:pt idx="57">
                  <c:v>357.355849689303</c:v>
                </c:pt>
                <c:pt idx="58">
                  <c:v>362.39059156630498</c:v>
                </c:pt>
                <c:pt idx="59">
                  <c:v>367.46507706189698</c:v>
                </c:pt>
                <c:pt idx="60">
                  <c:v>372.57874065948499</c:v>
                </c:pt>
                <c:pt idx="61">
                  <c:v>377.730991596303</c:v>
                </c:pt>
                <c:pt idx="62">
                  <c:v>382.92121388678498</c:v>
                </c:pt>
                <c:pt idx="63">
                  <c:v>388.14876637428301</c:v>
                </c:pt>
                <c:pt idx="64">
                  <c:v>393.41298281164399</c:v>
                </c:pt>
                <c:pt idx="65">
                  <c:v>398.71317197105401</c:v>
                </c:pt>
                <c:pt idx="66">
                  <c:v>404.04861778352898</c:v>
                </c:pt>
                <c:pt idx="67">
                  <c:v>409.41857950837999</c:v>
                </c:pt>
                <c:pt idx="68">
                  <c:v>414.82229193289203</c:v>
                </c:pt>
                <c:pt idx="69">
                  <c:v>420.25896560243802</c:v>
                </c:pt>
                <c:pt idx="70">
                  <c:v>425.727787081131</c:v>
                </c:pt>
                <c:pt idx="71">
                  <c:v>431.22791924310002</c:v>
                </c:pt>
                <c:pt idx="72">
                  <c:v>436.75850159438397</c:v>
                </c:pt>
                <c:pt idx="73">
                  <c:v>442.318650625364</c:v>
                </c:pt>
                <c:pt idx="74">
                  <c:v>447.90746019359898</c:v>
                </c:pt>
                <c:pt idx="75">
                  <c:v>453.52400193684798</c:v>
                </c:pt>
                <c:pt idx="76">
                  <c:v>459.16732571598902</c:v>
                </c:pt>
                <c:pt idx="77">
                  <c:v>464.83646008748002</c:v>
                </c:pt>
                <c:pt idx="78">
                  <c:v>470.53041280491698</c:v>
                </c:pt>
                <c:pt idx="79">
                  <c:v>476.24817134918902</c:v>
                </c:pt>
                <c:pt idx="80">
                  <c:v>481.988703486644</c:v>
                </c:pt>
                <c:pt idx="81">
                  <c:v>487.75095785460098</c:v>
                </c:pt>
                <c:pt idx="82">
                  <c:v>493.53386457349501</c:v>
                </c:pt>
                <c:pt idx="83">
                  <c:v>499.33633588483201</c:v>
                </c:pt>
                <c:pt idx="84">
                  <c:v>505.15726681409598</c:v>
                </c:pt>
                <c:pt idx="85">
                  <c:v>510.995535857655</c:v>
                </c:pt>
                <c:pt idx="86">
                  <c:v>516.85000569266094</c:v>
                </c:pt>
                <c:pt idx="87">
                  <c:v>522.71952390886395</c:v>
                </c:pt>
                <c:pt idx="88">
                  <c:v>528.60292376119901</c:v>
                </c:pt>
                <c:pt idx="89">
                  <c:v>534.499024941936</c:v>
                </c:pt>
                <c:pt idx="90">
                  <c:v>540.40663437115597</c:v>
                </c:pt>
                <c:pt idx="91">
                  <c:v>546.32454700419896</c:v>
                </c:pt>
                <c:pt idx="92">
                  <c:v>552.25154665475895</c:v>
                </c:pt>
                <c:pt idx="93">
                  <c:v>558.18640683216495</c:v>
                </c:pt>
                <c:pt idx="94">
                  <c:v>564.12789159142096</c:v>
                </c:pt>
                <c:pt idx="95">
                  <c:v>570.07475639447705</c:v>
                </c:pt>
                <c:pt idx="96">
                  <c:v>576.02574898120497</c:v>
                </c:pt>
                <c:pt idx="97">
                  <c:v>581.97961024849496</c:v>
                </c:pt>
                <c:pt idx="98">
                  <c:v>587.93507513586599</c:v>
                </c:pt>
                <c:pt idx="99">
                  <c:v>593.890873515983</c:v>
                </c:pt>
                <c:pt idx="100">
                  <c:v>599.84573108840095</c:v>
                </c:pt>
                <c:pt idx="101">
                  <c:v>605.79837027490305</c:v>
                </c:pt>
                <c:pt idx="102">
                  <c:v>611.74751111473904</c:v>
                </c:pt>
                <c:pt idx="103">
                  <c:v>617.69187215809598</c:v>
                </c:pt>
                <c:pt idx="104">
                  <c:v>623.63017135610596</c:v>
                </c:pt>
                <c:pt idx="105">
                  <c:v>629.56112694574097</c:v>
                </c:pt>
                <c:pt idx="106">
                  <c:v>635.48345832789198</c:v>
                </c:pt>
                <c:pt idx="107">
                  <c:v>641.39588693700898</c:v>
                </c:pt>
                <c:pt idx="108">
                  <c:v>647.29713710063902</c:v>
                </c:pt>
                <c:pt idx="109">
                  <c:v>653.18593688726901</c:v>
                </c:pt>
                <c:pt idx="110">
                  <c:v>659.06101894086896</c:v>
                </c:pt>
                <c:pt idx="111">
                  <c:v>664.92112130058604</c:v>
                </c:pt>
                <c:pt idx="112">
                  <c:v>670.76498820406903</c:v>
                </c:pt>
                <c:pt idx="113">
                  <c:v>676.59137087294096</c:v>
                </c:pt>
                <c:pt idx="114">
                  <c:v>682.39902827897504</c:v>
                </c:pt>
                <c:pt idx="115">
                  <c:v>688.18672788959896</c:v>
                </c:pt>
                <c:pt idx="116">
                  <c:v>693.95324639136197</c:v>
                </c:pt>
                <c:pt idx="117">
                  <c:v>699.69737039011</c:v>
                </c:pt>
                <c:pt idx="118">
                  <c:v>705.41789708660303</c:v>
                </c:pt>
                <c:pt idx="119">
                  <c:v>711.113634926445</c:v>
                </c:pt>
                <c:pt idx="120">
                  <c:v>716.78340422317899</c:v>
                </c:pt>
                <c:pt idx="121">
                  <c:v>722.42603775353803</c:v>
                </c:pt>
                <c:pt idx="122">
                  <c:v>728.04038132385904</c:v>
                </c:pt>
                <c:pt idx="123">
                  <c:v>733.62529430674897</c:v>
                </c:pt>
                <c:pt idx="124">
                  <c:v>739.179650147188</c:v>
                </c:pt>
                <c:pt idx="125">
                  <c:v>744.70233683727804</c:v>
                </c:pt>
                <c:pt idx="126">
                  <c:v>750.19225735896498</c:v>
                </c:pt>
                <c:pt idx="127">
                  <c:v>755.64833009410495</c:v>
                </c:pt>
                <c:pt idx="128">
                  <c:v>761.06948920133004</c:v>
                </c:pt>
                <c:pt idx="129">
                  <c:v>766.45468495924604</c:v>
                </c:pt>
                <c:pt idx="130">
                  <c:v>771.80288407556498</c:v>
                </c:pt>
                <c:pt idx="131">
                  <c:v>777.11306996184305</c:v>
                </c:pt>
                <c:pt idx="132">
                  <c:v>782.38424297358495</c:v>
                </c:pt>
                <c:pt idx="133">
                  <c:v>787.61542061552097</c:v>
                </c:pt>
                <c:pt idx="134">
                  <c:v>792.80563771197706</c:v>
                </c:pt>
                <c:pt idx="135">
                  <c:v>797.95394654227198</c:v>
                </c:pt>
                <c:pt idx="136">
                  <c:v>803.05941694120202</c:v>
                </c:pt>
                <c:pt idx="137">
                  <c:v>808.12113636470394</c:v>
                </c:pt>
                <c:pt idx="138">
                  <c:v>813.13820992086596</c:v>
                </c:pt>
                <c:pt idx="139">
                  <c:v>818.10976036652005</c:v>
                </c:pt>
                <c:pt idx="140">
                  <c:v>823.03492806971406</c:v>
                </c:pt>
                <c:pt idx="141">
                  <c:v>827.91287093841595</c:v>
                </c:pt>
                <c:pt idx="142">
                  <c:v>832.74276431586702</c:v>
                </c:pt>
                <c:pt idx="143">
                  <c:v>837.523800843049</c:v>
                </c:pt>
                <c:pt idx="144">
                  <c:v>842.25519028879796</c:v>
                </c:pt>
                <c:pt idx="145">
                  <c:v>846.93615934813101</c:v>
                </c:pt>
                <c:pt idx="146">
                  <c:v>851.56595140941397</c:v>
                </c:pt>
                <c:pt idx="147">
                  <c:v>856.14382629103898</c:v>
                </c:pt>
                <c:pt idx="148">
                  <c:v>860.669059948322</c:v>
                </c:pt>
                <c:pt idx="149">
                  <c:v>865.14094415138504</c:v>
                </c:pt>
                <c:pt idx="150">
                  <c:v>869.55878613480104</c:v>
                </c:pt>
                <c:pt idx="151">
                  <c:v>873.92190821985105</c:v>
                </c:pt>
                <c:pt idx="152">
                  <c:v>878.22964741023998</c:v>
                </c:pt>
                <c:pt idx="153">
                  <c:v>882.48135496217299</c:v>
                </c:pt>
                <c:pt idx="154">
                  <c:v>886.676395929725</c:v>
                </c:pt>
                <c:pt idx="155">
                  <c:v>890.81414868643799</c:v>
                </c:pt>
                <c:pt idx="156">
                  <c:v>894.89400442414501</c:v>
                </c:pt>
                <c:pt idx="157">
                  <c:v>898.91536663000102</c:v>
                </c:pt>
                <c:pt idx="158">
                  <c:v>902.87765054274905</c:v>
                </c:pt>
                <c:pt idx="159">
                  <c:v>906.78028258926702</c:v>
                </c:pt>
                <c:pt idx="160">
                  <c:v>910.62269980244503</c:v>
                </c:pt>
                <c:pt idx="161">
                  <c:v>914.40434922146903</c:v>
                </c:pt>
                <c:pt idx="162">
                  <c:v>918.12468727560201</c:v>
                </c:pt>
                <c:pt idx="163">
                  <c:v>921.78317915256503</c:v>
                </c:pt>
                <c:pt idx="164">
                  <c:v>925.37929815261805</c:v>
                </c:pt>
                <c:pt idx="165">
                  <c:v>928.91252502949396</c:v>
                </c:pt>
                <c:pt idx="166">
                  <c:v>932.38234731929197</c:v>
                </c:pt>
                <c:pt idx="167">
                  <c:v>935.78825865849797</c:v>
                </c:pt>
                <c:pt idx="168">
                  <c:v>939.12975809227601</c:v>
                </c:pt>
                <c:pt idx="169">
                  <c:v>942.40634937419304</c:v>
                </c:pt>
                <c:pt idx="170">
                  <c:v>945.61754025857101</c:v>
                </c:pt>
                <c:pt idx="171">
                  <c:v>948.76284178661604</c:v>
                </c:pt>
                <c:pt idx="172">
                  <c:v>951.84176756755005</c:v>
                </c:pt>
                <c:pt idx="173">
                  <c:v>954.85383305592097</c:v>
                </c:pt>
                <c:pt idx="174">
                  <c:v>957.79855482632104</c:v>
                </c:pt>
                <c:pt idx="175">
                  <c:v>960.67544984672099</c:v>
                </c:pt>
                <c:pt idx="176">
                  <c:v>963.48403475167504</c:v>
                </c:pt>
                <c:pt idx="177">
                  <c:v>966.22382511661101</c:v>
                </c:pt>
                <c:pt idx="178">
                  <c:v>968.89433473450504</c:v>
                </c:pt>
                <c:pt idx="179">
                  <c:v>971.49507489618497</c:v>
                </c:pt>
                <c:pt idx="180">
                  <c:v>974.02555367556704</c:v>
                </c:pt>
                <c:pt idx="181">
                  <c:v>976.48527522113704</c:v>
                </c:pt>
                <c:pt idx="182">
                  <c:v>978.87373905499896</c:v>
                </c:pt>
                <c:pt idx="183">
                  <c:v>981.19043938084405</c:v>
                </c:pt>
                <c:pt idx="184">
                  <c:v>983.43486440220704</c:v>
                </c:pt>
                <c:pt idx="185">
                  <c:v>985.60649565241397</c:v>
                </c:pt>
                <c:pt idx="186">
                  <c:v>987.704807337641</c:v>
                </c:pt>
                <c:pt idx="187">
                  <c:v>989.72926569452795</c:v>
                </c:pt>
                <c:pt idx="188">
                  <c:v>991.67932836384</c:v>
                </c:pt>
                <c:pt idx="189">
                  <c:v>993.55444378168602</c:v>
                </c:pt>
                <c:pt idx="190">
                  <c:v>995.35405058983497</c:v>
                </c:pt>
                <c:pt idx="191">
                  <c:v>997.07757706672498</c:v>
                </c:pt>
                <c:pt idx="192">
                  <c:v>998.72444058077599</c:v>
                </c:pt>
                <c:pt idx="193">
                  <c:v>1000.29404706768</c:v>
                </c:pt>
                <c:pt idx="194">
                  <c:v>1001.78579053335</c:v>
                </c:pt>
                <c:pt idx="195">
                  <c:v>1003.19905258429</c:v>
                </c:pt>
                <c:pt idx="196">
                  <c:v>1004.53320198723</c:v>
                </c:pt>
                <c:pt idx="197">
                  <c:v>1005.78759425966</c:v>
                </c:pt>
                <c:pt idx="198">
                  <c:v>1006.96157129351</c:v>
                </c:pt>
                <c:pt idx="199">
                  <c:v>1008.05446101347</c:v>
                </c:pt>
                <c:pt idx="200">
                  <c:v>1009.06557707233</c:v>
                </c:pt>
                <c:pt idx="201">
                  <c:v>1009.99421858507</c:v>
                </c:pt>
                <c:pt idx="202">
                  <c:v>1010.8396699039801</c:v>
                </c:pt>
                <c:pt idx="203">
                  <c:v>1011.60120043685</c:v>
                </c:pt>
                <c:pt idx="204">
                  <c:v>1012.27806451035</c:v>
                </c:pt>
                <c:pt idx="205">
                  <c:v>1012.86950128098</c:v>
                </c:pt>
                <c:pt idx="206">
                  <c:v>1013.37473469574</c:v>
                </c:pt>
                <c:pt idx="207">
                  <c:v>1013.79297350487</c:v>
                </c:pt>
                <c:pt idx="208">
                  <c:v>1014.1234113289501</c:v>
                </c:pt>
                <c:pt idx="209">
                  <c:v>1014.36522678297</c:v>
                </c:pt>
                <c:pt idx="210">
                  <c:v>1014.51758365945</c:v>
                </c:pt>
                <c:pt idx="211">
                  <c:v>1014.57963117343</c:v>
                </c:pt>
                <c:pt idx="212">
                  <c:v>1014.55050427151</c:v>
                </c:pt>
                <c:pt idx="213">
                  <c:v>1014.42932400771</c:v>
                </c:pt>
                <c:pt idx="214">
                  <c:v>1014.21519798836</c:v>
                </c:pt>
                <c:pt idx="215">
                  <c:v>1013.90722088887</c:v>
                </c:pt>
                <c:pt idx="216">
                  <c:v>1013.50447504461</c:v>
                </c:pt>
                <c:pt idx="217">
                  <c:v>1013.00603111855</c:v>
                </c:pt>
                <c:pt idx="218">
                  <c:v>1012.41094884811</c:v>
                </c:pt>
                <c:pt idx="219">
                  <c:v>1011.71827787364</c:v>
                </c:pt>
                <c:pt idx="220">
                  <c:v>1010.9270586509</c:v>
                </c:pt>
                <c:pt idx="221">
                  <c:v>1010.03632344991</c:v>
                </c:pt>
                <c:pt idx="222">
                  <c:v>1009.04509744242</c:v>
                </c:pt>
                <c:pt idx="223">
                  <c:v>1007.95239988009</c:v>
                </c:pt>
                <c:pt idx="224">
                  <c:v>1006.75724536554</c:v>
                </c:pt>
                <c:pt idx="225">
                  <c:v>1005.4586452180999</c:v>
                </c:pt>
                <c:pt idx="226">
                  <c:v>1004.05560893606</c:v>
                </c:pt>
                <c:pt idx="227">
                  <c:v>1002.54714575703</c:v>
                </c:pt>
                <c:pt idx="228">
                  <c:v>1000.93226631785</c:v>
                </c:pt>
                <c:pt idx="229">
                  <c:v>999.20998441523</c:v>
                </c:pt>
                <c:pt idx="230">
                  <c:v>997.37931886810497</c:v>
                </c:pt>
                <c:pt idx="231">
                  <c:v>995.43929548240499</c:v>
                </c:pt>
                <c:pt idx="232">
                  <c:v>993.38894911869795</c:v>
                </c:pt>
                <c:pt idx="233">
                  <c:v>991.22732586280597</c:v>
                </c:pt>
                <c:pt idx="234">
                  <c:v>988.95348529918795</c:v>
                </c:pt>
                <c:pt idx="235">
                  <c:v>986.56650288650997</c:v>
                </c:pt>
                <c:pt idx="236">
                  <c:v>984.06547243442799</c:v>
                </c:pt>
                <c:pt idx="237">
                  <c:v>981.44950868021294</c:v>
                </c:pt>
                <c:pt idx="238">
                  <c:v>978.71774996335398</c:v>
                </c:pt>
                <c:pt idx="239">
                  <c:v>975.86936099586796</c:v>
                </c:pt>
                <c:pt idx="240">
                  <c:v>972.90353572547997</c:v>
                </c:pt>
                <c:pt idx="241">
                  <c:v>969.819500288359</c:v>
                </c:pt>
                <c:pt idx="242">
                  <c:v>966.61651604751398</c:v>
                </c:pt>
                <c:pt idx="243">
                  <c:v>963.29388271239202</c:v>
                </c:pt>
                <c:pt idx="244">
                  <c:v>959.85094153461796</c:v>
                </c:pt>
                <c:pt idx="245">
                  <c:v>956.28707857419897</c:v>
                </c:pt>
                <c:pt idx="246">
                  <c:v>952.60172802988802</c:v>
                </c:pt>
                <c:pt idx="247">
                  <c:v>948.79437562671501</c:v>
                </c:pt>
                <c:pt idx="248">
                  <c:v>944.86456205308605</c:v>
                </c:pt>
                <c:pt idx="249">
                  <c:v>940.81188643912299</c:v>
                </c:pt>
                <c:pt idx="250">
                  <c:v>936.63600986725896</c:v>
                </c:pt>
                <c:pt idx="251">
                  <c:v>932.33665890544296</c:v>
                </c:pt>
                <c:pt idx="252">
                  <c:v>927.91362915257901</c:v>
                </c:pt>
                <c:pt idx="253">
                  <c:v>923.36678878521798</c:v>
                </c:pt>
                <c:pt idx="254">
                  <c:v>918.69608209380897</c:v>
                </c:pt>
                <c:pt idx="255">
                  <c:v>913.90153299620999</c:v>
                </c:pt>
                <c:pt idx="256">
                  <c:v>908.98324851554605</c:v>
                </c:pt>
                <c:pt idx="257">
                  <c:v>903.94142220889501</c:v>
                </c:pt>
                <c:pt idx="258">
                  <c:v>898.77633753277405</c:v>
                </c:pt>
                <c:pt idx="259">
                  <c:v>893.48837113086097</c:v>
                </c:pt>
                <c:pt idx="260">
                  <c:v>888.07799602897103</c:v>
                </c:pt>
                <c:pt idx="261">
                  <c:v>882.54578472188405</c:v>
                </c:pt>
                <c:pt idx="262">
                  <c:v>876.89241213631396</c:v>
                </c:pt>
                <c:pt idx="263">
                  <c:v>871.11865845404304</c:v>
                </c:pt>
                <c:pt idx="264">
                  <c:v>865.22541177906896</c:v>
                </c:pt>
                <c:pt idx="265">
                  <c:v>859.21367063251205</c:v>
                </c:pt>
                <c:pt idx="266">
                  <c:v>853.08454625904096</c:v>
                </c:pt>
                <c:pt idx="267">
                  <c:v>846.83926472863504</c:v>
                </c:pt>
                <c:pt idx="268">
                  <c:v>840.47916881774199</c:v>
                </c:pt>
                <c:pt idx="269">
                  <c:v>834.00571965414201</c:v>
                </c:pt>
                <c:pt idx="270">
                  <c:v>827.42049811026004</c:v>
                </c:pt>
                <c:pt idx="271">
                  <c:v>820.72520593020795</c:v>
                </c:pt>
                <c:pt idx="272">
                  <c:v>813.92166657643497</c:v>
                </c:pt>
                <c:pt idx="273">
                  <c:v>807.011825782654</c:v>
                </c:pt>
                <c:pt idx="274">
                  <c:v>799.997751800576</c:v>
                </c:pt>
                <c:pt idx="275">
                  <c:v>792.88163532896999</c:v>
                </c:pt>
                <c:pt idx="276">
                  <c:v>785.66578911467104</c:v>
                </c:pt>
                <c:pt idx="277">
                  <c:v>778.352647216381</c:v>
                </c:pt>
                <c:pt idx="278">
                  <c:v>770.94476392342597</c:v>
                </c:pt>
                <c:pt idx="279">
                  <c:v>763.44481232307805</c:v>
                </c:pt>
                <c:pt idx="280">
                  <c:v>755.85558251152599</c:v>
                </c:pt>
                <c:pt idx="281">
                  <c:v>748.17997944526599</c:v>
                </c:pt>
                <c:pt idx="282">
                  <c:v>740.421020431285</c:v>
                </c:pt>
                <c:pt idx="283">
                  <c:v>732.58183225623497</c:v>
                </c:pt>
                <c:pt idx="284">
                  <c:v>724.665647956572</c:v>
                </c:pt>
                <c:pt idx="285">
                  <c:v>716.67580323349296</c:v>
                </c:pt>
                <c:pt idx="286">
                  <c:v>708.615732518409</c:v>
                </c:pt>
                <c:pt idx="287">
                  <c:v>700.48896469656802</c:v>
                </c:pt>
                <c:pt idx="288">
                  <c:v>692.29911849836503</c:v>
                </c:pt>
                <c:pt idx="289">
                  <c:v>684.04989756976101</c:v>
                </c:pt>
                <c:pt idx="290">
                  <c:v>675.74508523507802</c:v>
                </c:pt>
                <c:pt idx="291">
                  <c:v>667.38853896727198</c:v>
                </c:pt>
                <c:pt idx="292">
                  <c:v>658.98418458252297</c:v>
                </c:pt>
                <c:pt idx="293">
                  <c:v>650.53601017764402</c:v>
                </c:pt>
                <c:pt idx="294">
                  <c:v>642.048059830434</c:v>
                </c:pt>
                <c:pt idx="295">
                  <c:v>633.52442708451099</c:v>
                </c:pt>
                <c:pt idx="296">
                  <c:v>624.96924824156997</c:v>
                </c:pt>
                <c:pt idx="297">
                  <c:v>616.38669548520102</c:v>
                </c:pt>
                <c:pt idx="298">
                  <c:v>607.78096986147204</c:v>
                </c:pt>
                <c:pt idx="299">
                  <c:v>599.15629414242699</c:v>
                </c:pt>
                <c:pt idx="300">
                  <c:v>590.51690559935003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7B-499E-8A6E-93C9C9C3824B}"/>
            </c:ext>
          </c:extLst>
        </c:ser>
        <c:ser>
          <c:idx val="4"/>
          <c:order val="4"/>
          <c:tx>
            <c:strRef>
              <c:f>GPP!$F$1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GPP!$F$2:$F$302</c:f>
              <c:numCache>
                <c:formatCode>General</c:formatCode>
                <c:ptCount val="301"/>
                <c:pt idx="0">
                  <c:v>323.26769401129798</c:v>
                </c:pt>
                <c:pt idx="1">
                  <c:v>328.01050910164201</c:v>
                </c:pt>
                <c:pt idx="2">
                  <c:v>332.79632326126602</c:v>
                </c:pt>
                <c:pt idx="3">
                  <c:v>337.62474609130902</c:v>
                </c:pt>
                <c:pt idx="4">
                  <c:v>342.49536252717502</c:v>
                </c:pt>
                <c:pt idx="5">
                  <c:v>347.40773268064999</c:v>
                </c:pt>
                <c:pt idx="6">
                  <c:v>352.36139170578298</c:v>
                </c:pt>
                <c:pt idx="7">
                  <c:v>357.355849689303</c:v>
                </c:pt>
                <c:pt idx="8">
                  <c:v>362.39059156630498</c:v>
                </c:pt>
                <c:pt idx="9">
                  <c:v>367.46507706189698</c:v>
                </c:pt>
                <c:pt idx="10">
                  <c:v>372.57874065948499</c:v>
                </c:pt>
                <c:pt idx="11">
                  <c:v>377.730991596303</c:v>
                </c:pt>
                <c:pt idx="12">
                  <c:v>382.92121388678498</c:v>
                </c:pt>
                <c:pt idx="13">
                  <c:v>388.14876637428301</c:v>
                </c:pt>
                <c:pt idx="14">
                  <c:v>393.41298281164399</c:v>
                </c:pt>
                <c:pt idx="15">
                  <c:v>398.71317197105401</c:v>
                </c:pt>
                <c:pt idx="16">
                  <c:v>404.04861778352898</c:v>
                </c:pt>
                <c:pt idx="17">
                  <c:v>409.41857950837999</c:v>
                </c:pt>
                <c:pt idx="18">
                  <c:v>414.82229193289203</c:v>
                </c:pt>
                <c:pt idx="19">
                  <c:v>420.25896560243802</c:v>
                </c:pt>
                <c:pt idx="20">
                  <c:v>425.727787081131</c:v>
                </c:pt>
                <c:pt idx="21">
                  <c:v>431.22791924310002</c:v>
                </c:pt>
                <c:pt idx="22">
                  <c:v>436.75850159438397</c:v>
                </c:pt>
                <c:pt idx="23">
                  <c:v>442.318650625364</c:v>
                </c:pt>
                <c:pt idx="24">
                  <c:v>447.90746019359898</c:v>
                </c:pt>
                <c:pt idx="25">
                  <c:v>453.52400193684798</c:v>
                </c:pt>
                <c:pt idx="26">
                  <c:v>459.16732571598902</c:v>
                </c:pt>
                <c:pt idx="27">
                  <c:v>464.83646008748002</c:v>
                </c:pt>
                <c:pt idx="28">
                  <c:v>470.53041280491698</c:v>
                </c:pt>
                <c:pt idx="29">
                  <c:v>476.24817134918902</c:v>
                </c:pt>
                <c:pt idx="30">
                  <c:v>481.988703486644</c:v>
                </c:pt>
                <c:pt idx="31">
                  <c:v>487.75095785460098</c:v>
                </c:pt>
                <c:pt idx="32">
                  <c:v>493.53386457349501</c:v>
                </c:pt>
                <c:pt idx="33">
                  <c:v>499.33633588483201</c:v>
                </c:pt>
                <c:pt idx="34">
                  <c:v>505.15726681409598</c:v>
                </c:pt>
                <c:pt idx="35">
                  <c:v>510.995535857655</c:v>
                </c:pt>
                <c:pt idx="36">
                  <c:v>516.85000569266094</c:v>
                </c:pt>
                <c:pt idx="37">
                  <c:v>522.71952390886395</c:v>
                </c:pt>
                <c:pt idx="38">
                  <c:v>528.60292376119901</c:v>
                </c:pt>
                <c:pt idx="39">
                  <c:v>534.499024941936</c:v>
                </c:pt>
                <c:pt idx="40">
                  <c:v>540.40663437115597</c:v>
                </c:pt>
                <c:pt idx="41">
                  <c:v>546.32454700419896</c:v>
                </c:pt>
                <c:pt idx="42">
                  <c:v>552.25154665475895</c:v>
                </c:pt>
                <c:pt idx="43">
                  <c:v>558.18640683216495</c:v>
                </c:pt>
                <c:pt idx="44">
                  <c:v>564.12789159142096</c:v>
                </c:pt>
                <c:pt idx="45">
                  <c:v>570.07475639447705</c:v>
                </c:pt>
                <c:pt idx="46">
                  <c:v>576.02574898120497</c:v>
                </c:pt>
                <c:pt idx="47">
                  <c:v>581.97961024849496</c:v>
                </c:pt>
                <c:pt idx="48">
                  <c:v>587.93507513586599</c:v>
                </c:pt>
                <c:pt idx="49">
                  <c:v>593.890873515983</c:v>
                </c:pt>
                <c:pt idx="50">
                  <c:v>599.84573108840095</c:v>
                </c:pt>
                <c:pt idx="51">
                  <c:v>605.79837027490305</c:v>
                </c:pt>
                <c:pt idx="52">
                  <c:v>611.74751111473904</c:v>
                </c:pt>
                <c:pt idx="53">
                  <c:v>617.69187215809598</c:v>
                </c:pt>
                <c:pt idx="54">
                  <c:v>623.63017135610596</c:v>
                </c:pt>
                <c:pt idx="55">
                  <c:v>629.56112694574097</c:v>
                </c:pt>
                <c:pt idx="56">
                  <c:v>635.48345832789198</c:v>
                </c:pt>
                <c:pt idx="57">
                  <c:v>641.39588693700796</c:v>
                </c:pt>
                <c:pt idx="58">
                  <c:v>647.29713710063902</c:v>
                </c:pt>
                <c:pt idx="59">
                  <c:v>653.18593688726901</c:v>
                </c:pt>
                <c:pt idx="60">
                  <c:v>659.06101894086896</c:v>
                </c:pt>
                <c:pt idx="61">
                  <c:v>664.92112130058604</c:v>
                </c:pt>
                <c:pt idx="62">
                  <c:v>670.76498820406903</c:v>
                </c:pt>
                <c:pt idx="63">
                  <c:v>676.59137087294096</c:v>
                </c:pt>
                <c:pt idx="64">
                  <c:v>682.39902827897504</c:v>
                </c:pt>
                <c:pt idx="65">
                  <c:v>688.18672788959896</c:v>
                </c:pt>
                <c:pt idx="66">
                  <c:v>693.95324639136197</c:v>
                </c:pt>
                <c:pt idx="67">
                  <c:v>699.69737039011</c:v>
                </c:pt>
                <c:pt idx="68">
                  <c:v>705.41789708660303</c:v>
                </c:pt>
                <c:pt idx="69">
                  <c:v>711.113634926445</c:v>
                </c:pt>
                <c:pt idx="70">
                  <c:v>716.78340422317899</c:v>
                </c:pt>
                <c:pt idx="71">
                  <c:v>722.42603775353803</c:v>
                </c:pt>
                <c:pt idx="72">
                  <c:v>728.04038132385904</c:v>
                </c:pt>
                <c:pt idx="73">
                  <c:v>733.62529430674897</c:v>
                </c:pt>
                <c:pt idx="74">
                  <c:v>739.179650147188</c:v>
                </c:pt>
                <c:pt idx="75">
                  <c:v>744.70233683727804</c:v>
                </c:pt>
                <c:pt idx="76">
                  <c:v>750.19225735896498</c:v>
                </c:pt>
                <c:pt idx="77">
                  <c:v>755.64833009410495</c:v>
                </c:pt>
                <c:pt idx="78">
                  <c:v>761.06948920133004</c:v>
                </c:pt>
                <c:pt idx="79">
                  <c:v>766.45468495924604</c:v>
                </c:pt>
                <c:pt idx="80">
                  <c:v>771.80288407556498</c:v>
                </c:pt>
                <c:pt idx="81">
                  <c:v>777.11306996184305</c:v>
                </c:pt>
                <c:pt idx="82">
                  <c:v>782.38424297358495</c:v>
                </c:pt>
                <c:pt idx="83">
                  <c:v>787.61542061552097</c:v>
                </c:pt>
                <c:pt idx="84">
                  <c:v>792.80563771197706</c:v>
                </c:pt>
                <c:pt idx="85">
                  <c:v>797.95394654227198</c:v>
                </c:pt>
                <c:pt idx="86">
                  <c:v>803.05941694120202</c:v>
                </c:pt>
                <c:pt idx="87">
                  <c:v>808.12113636470394</c:v>
                </c:pt>
                <c:pt idx="88">
                  <c:v>813.13820992086596</c:v>
                </c:pt>
                <c:pt idx="89">
                  <c:v>818.10976036652005</c:v>
                </c:pt>
                <c:pt idx="90">
                  <c:v>823.03492806971406</c:v>
                </c:pt>
                <c:pt idx="91">
                  <c:v>827.91287093841595</c:v>
                </c:pt>
                <c:pt idx="92">
                  <c:v>832.74276431586702</c:v>
                </c:pt>
                <c:pt idx="93">
                  <c:v>837.523800843049</c:v>
                </c:pt>
                <c:pt idx="94">
                  <c:v>842.25519028879796</c:v>
                </c:pt>
                <c:pt idx="95">
                  <c:v>846.93615934813101</c:v>
                </c:pt>
                <c:pt idx="96">
                  <c:v>851.56595140941397</c:v>
                </c:pt>
                <c:pt idx="97">
                  <c:v>856.14382629103898</c:v>
                </c:pt>
                <c:pt idx="98">
                  <c:v>860.669059948322</c:v>
                </c:pt>
                <c:pt idx="99">
                  <c:v>865.14094415138504</c:v>
                </c:pt>
                <c:pt idx="100">
                  <c:v>869.55878613480104</c:v>
                </c:pt>
                <c:pt idx="101">
                  <c:v>873.92190821985105</c:v>
                </c:pt>
                <c:pt idx="102">
                  <c:v>878.22964741023998</c:v>
                </c:pt>
                <c:pt idx="103">
                  <c:v>882.48135496217299</c:v>
                </c:pt>
                <c:pt idx="104">
                  <c:v>886.676395929725</c:v>
                </c:pt>
                <c:pt idx="105">
                  <c:v>890.81414868643799</c:v>
                </c:pt>
                <c:pt idx="106">
                  <c:v>894.89400442414501</c:v>
                </c:pt>
                <c:pt idx="107">
                  <c:v>898.91536663000102</c:v>
                </c:pt>
                <c:pt idx="108">
                  <c:v>902.87765054274905</c:v>
                </c:pt>
                <c:pt idx="109">
                  <c:v>906.78028258926702</c:v>
                </c:pt>
                <c:pt idx="110">
                  <c:v>910.62269980244503</c:v>
                </c:pt>
                <c:pt idx="111">
                  <c:v>914.40434922146903</c:v>
                </c:pt>
                <c:pt idx="112">
                  <c:v>918.12468727560304</c:v>
                </c:pt>
                <c:pt idx="113">
                  <c:v>921.78317915256503</c:v>
                </c:pt>
                <c:pt idx="114">
                  <c:v>925.37929815261805</c:v>
                </c:pt>
                <c:pt idx="115">
                  <c:v>928.91252502949396</c:v>
                </c:pt>
                <c:pt idx="116">
                  <c:v>932.38234731929197</c:v>
                </c:pt>
                <c:pt idx="117">
                  <c:v>935.78825865849797</c:v>
                </c:pt>
                <c:pt idx="118">
                  <c:v>939.12975809227601</c:v>
                </c:pt>
                <c:pt idx="119">
                  <c:v>942.40634937419304</c:v>
                </c:pt>
                <c:pt idx="120">
                  <c:v>945.61754025857101</c:v>
                </c:pt>
                <c:pt idx="121">
                  <c:v>948.76284178661604</c:v>
                </c:pt>
                <c:pt idx="122">
                  <c:v>951.84176756755005</c:v>
                </c:pt>
                <c:pt idx="123">
                  <c:v>954.85383305592097</c:v>
                </c:pt>
                <c:pt idx="124">
                  <c:v>957.79855482632104</c:v>
                </c:pt>
                <c:pt idx="125">
                  <c:v>960.67544984672099</c:v>
                </c:pt>
                <c:pt idx="126">
                  <c:v>963.48403475167504</c:v>
                </c:pt>
                <c:pt idx="127">
                  <c:v>966.22382511661101</c:v>
                </c:pt>
                <c:pt idx="128">
                  <c:v>968.89433473450504</c:v>
                </c:pt>
                <c:pt idx="129">
                  <c:v>971.49507489618497</c:v>
                </c:pt>
                <c:pt idx="130">
                  <c:v>974.02555367556704</c:v>
                </c:pt>
                <c:pt idx="131">
                  <c:v>976.48527522113704</c:v>
                </c:pt>
                <c:pt idx="132">
                  <c:v>978.87373905499896</c:v>
                </c:pt>
                <c:pt idx="133">
                  <c:v>981.19043938084405</c:v>
                </c:pt>
                <c:pt idx="134">
                  <c:v>983.43486440220704</c:v>
                </c:pt>
                <c:pt idx="135">
                  <c:v>985.60649565241397</c:v>
                </c:pt>
                <c:pt idx="136">
                  <c:v>987.704807337641</c:v>
                </c:pt>
                <c:pt idx="137">
                  <c:v>989.72926569452795</c:v>
                </c:pt>
                <c:pt idx="138">
                  <c:v>991.67932836384</c:v>
                </c:pt>
                <c:pt idx="139">
                  <c:v>993.55444378168602</c:v>
                </c:pt>
                <c:pt idx="140">
                  <c:v>995.35405058983497</c:v>
                </c:pt>
                <c:pt idx="141">
                  <c:v>997.07757706672498</c:v>
                </c:pt>
                <c:pt idx="142">
                  <c:v>998.72444058077599</c:v>
                </c:pt>
                <c:pt idx="143">
                  <c:v>1000.29404706768</c:v>
                </c:pt>
                <c:pt idx="144">
                  <c:v>1001.78579053335</c:v>
                </c:pt>
                <c:pt idx="145">
                  <c:v>1003.19905258429</c:v>
                </c:pt>
                <c:pt idx="146">
                  <c:v>1004.53320198723</c:v>
                </c:pt>
                <c:pt idx="147">
                  <c:v>1005.78759425966</c:v>
                </c:pt>
                <c:pt idx="148">
                  <c:v>1006.96157129351</c:v>
                </c:pt>
                <c:pt idx="149">
                  <c:v>1008.05446101347</c:v>
                </c:pt>
                <c:pt idx="150">
                  <c:v>1009.06557707233</c:v>
                </c:pt>
                <c:pt idx="151">
                  <c:v>1009.99421858507</c:v>
                </c:pt>
                <c:pt idx="152">
                  <c:v>1010.8396699039801</c:v>
                </c:pt>
                <c:pt idx="153">
                  <c:v>1011.60120043685</c:v>
                </c:pt>
                <c:pt idx="154">
                  <c:v>1012.27806451035</c:v>
                </c:pt>
                <c:pt idx="155">
                  <c:v>1012.86950128098</c:v>
                </c:pt>
                <c:pt idx="156">
                  <c:v>1013.37473469574</c:v>
                </c:pt>
                <c:pt idx="157">
                  <c:v>1013.79297350487</c:v>
                </c:pt>
                <c:pt idx="158">
                  <c:v>1014.1234113289501</c:v>
                </c:pt>
                <c:pt idx="159">
                  <c:v>1014.36522678297</c:v>
                </c:pt>
                <c:pt idx="160">
                  <c:v>1014.51758365945</c:v>
                </c:pt>
                <c:pt idx="161">
                  <c:v>1014.57963117343</c:v>
                </c:pt>
                <c:pt idx="162">
                  <c:v>1014.55050427151</c:v>
                </c:pt>
                <c:pt idx="163">
                  <c:v>1014.42932400771</c:v>
                </c:pt>
                <c:pt idx="164">
                  <c:v>1014.21519798836</c:v>
                </c:pt>
                <c:pt idx="165">
                  <c:v>1013.90722088887</c:v>
                </c:pt>
                <c:pt idx="166">
                  <c:v>1013.50447504461</c:v>
                </c:pt>
                <c:pt idx="167">
                  <c:v>1013.00603111855</c:v>
                </c:pt>
                <c:pt idx="168">
                  <c:v>1012.41094884811</c:v>
                </c:pt>
                <c:pt idx="169">
                  <c:v>1011.71827787364</c:v>
                </c:pt>
                <c:pt idx="170">
                  <c:v>1010.9270586509</c:v>
                </c:pt>
                <c:pt idx="171">
                  <c:v>1010.03632344991</c:v>
                </c:pt>
                <c:pt idx="172">
                  <c:v>1009.04509744242</c:v>
                </c:pt>
                <c:pt idx="173">
                  <c:v>1007.95239988009</c:v>
                </c:pt>
                <c:pt idx="174">
                  <c:v>1006.75724536554</c:v>
                </c:pt>
                <c:pt idx="175">
                  <c:v>1005.4586452180999</c:v>
                </c:pt>
                <c:pt idx="176">
                  <c:v>1004.05560893606</c:v>
                </c:pt>
                <c:pt idx="177">
                  <c:v>1002.54714575703</c:v>
                </c:pt>
                <c:pt idx="178">
                  <c:v>1000.93226631785</c:v>
                </c:pt>
                <c:pt idx="179">
                  <c:v>999.20998441523</c:v>
                </c:pt>
                <c:pt idx="180">
                  <c:v>997.37931886810497</c:v>
                </c:pt>
                <c:pt idx="181">
                  <c:v>995.43929548240499</c:v>
                </c:pt>
                <c:pt idx="182">
                  <c:v>993.38894911869795</c:v>
                </c:pt>
                <c:pt idx="183">
                  <c:v>991.22732586280597</c:v>
                </c:pt>
                <c:pt idx="184">
                  <c:v>988.95348529918795</c:v>
                </c:pt>
                <c:pt idx="185">
                  <c:v>986.56650288650997</c:v>
                </c:pt>
                <c:pt idx="186">
                  <c:v>984.06547243442799</c:v>
                </c:pt>
                <c:pt idx="187">
                  <c:v>981.44950868021294</c:v>
                </c:pt>
                <c:pt idx="188">
                  <c:v>978.71774996335398</c:v>
                </c:pt>
                <c:pt idx="189">
                  <c:v>975.86936099586796</c:v>
                </c:pt>
                <c:pt idx="190">
                  <c:v>972.90353572547997</c:v>
                </c:pt>
                <c:pt idx="191">
                  <c:v>969.819500288359</c:v>
                </c:pt>
                <c:pt idx="192">
                  <c:v>966.61651604751398</c:v>
                </c:pt>
                <c:pt idx="193">
                  <c:v>963.29388271239202</c:v>
                </c:pt>
                <c:pt idx="194">
                  <c:v>959.85094153461796</c:v>
                </c:pt>
                <c:pt idx="195">
                  <c:v>956.28707857419897</c:v>
                </c:pt>
                <c:pt idx="196">
                  <c:v>952.60172802988802</c:v>
                </c:pt>
                <c:pt idx="197">
                  <c:v>948.79437562671501</c:v>
                </c:pt>
                <c:pt idx="198">
                  <c:v>944.86456205308605</c:v>
                </c:pt>
                <c:pt idx="199">
                  <c:v>940.81188643912299</c:v>
                </c:pt>
                <c:pt idx="200">
                  <c:v>936.63600986725896</c:v>
                </c:pt>
                <c:pt idx="201">
                  <c:v>932.33665890544296</c:v>
                </c:pt>
                <c:pt idx="202">
                  <c:v>927.91362915257901</c:v>
                </c:pt>
                <c:pt idx="203">
                  <c:v>923.36678878521798</c:v>
                </c:pt>
                <c:pt idx="204">
                  <c:v>918.69608209380897</c:v>
                </c:pt>
                <c:pt idx="205">
                  <c:v>913.90153299620999</c:v>
                </c:pt>
                <c:pt idx="206">
                  <c:v>908.98324851554605</c:v>
                </c:pt>
                <c:pt idx="207">
                  <c:v>903.94142220889501</c:v>
                </c:pt>
                <c:pt idx="208">
                  <c:v>898.77633753277405</c:v>
                </c:pt>
                <c:pt idx="209">
                  <c:v>893.48837113086097</c:v>
                </c:pt>
                <c:pt idx="210">
                  <c:v>888.07799602897103</c:v>
                </c:pt>
                <c:pt idx="211">
                  <c:v>882.54578472188405</c:v>
                </c:pt>
                <c:pt idx="212">
                  <c:v>876.89241213631396</c:v>
                </c:pt>
                <c:pt idx="213">
                  <c:v>871.11865845404304</c:v>
                </c:pt>
                <c:pt idx="214">
                  <c:v>865.22541177906896</c:v>
                </c:pt>
                <c:pt idx="215">
                  <c:v>859.21367063251205</c:v>
                </c:pt>
                <c:pt idx="216">
                  <c:v>853.08454625904096</c:v>
                </c:pt>
                <c:pt idx="217">
                  <c:v>846.83926472863504</c:v>
                </c:pt>
                <c:pt idx="218">
                  <c:v>840.47916881774302</c:v>
                </c:pt>
                <c:pt idx="219">
                  <c:v>834.00571965414201</c:v>
                </c:pt>
                <c:pt idx="220">
                  <c:v>827.42049811026004</c:v>
                </c:pt>
                <c:pt idx="221">
                  <c:v>820.72520593020795</c:v>
                </c:pt>
                <c:pt idx="222">
                  <c:v>813.92166657643497</c:v>
                </c:pt>
                <c:pt idx="223">
                  <c:v>807.011825782654</c:v>
                </c:pt>
                <c:pt idx="224">
                  <c:v>799.997751800576</c:v>
                </c:pt>
                <c:pt idx="225">
                  <c:v>792.88163532896999</c:v>
                </c:pt>
                <c:pt idx="226">
                  <c:v>785.66578911467104</c:v>
                </c:pt>
                <c:pt idx="227">
                  <c:v>778.352647216381</c:v>
                </c:pt>
                <c:pt idx="228">
                  <c:v>770.94476392342597</c:v>
                </c:pt>
                <c:pt idx="229">
                  <c:v>763.44481232307805</c:v>
                </c:pt>
                <c:pt idx="230">
                  <c:v>755.85558251152599</c:v>
                </c:pt>
                <c:pt idx="231">
                  <c:v>748.17997944526599</c:v>
                </c:pt>
                <c:pt idx="232">
                  <c:v>740.421020431285</c:v>
                </c:pt>
                <c:pt idx="233">
                  <c:v>732.58183225623497</c:v>
                </c:pt>
                <c:pt idx="234">
                  <c:v>724.665647956572</c:v>
                </c:pt>
                <c:pt idx="235">
                  <c:v>716.67580323349296</c:v>
                </c:pt>
                <c:pt idx="236">
                  <c:v>708.615732518409</c:v>
                </c:pt>
                <c:pt idx="237">
                  <c:v>700.48896469656802</c:v>
                </c:pt>
                <c:pt idx="238">
                  <c:v>692.29911849836503</c:v>
                </c:pt>
                <c:pt idx="239">
                  <c:v>684.04989756976101</c:v>
                </c:pt>
                <c:pt idx="240">
                  <c:v>675.74508523507802</c:v>
                </c:pt>
                <c:pt idx="241">
                  <c:v>667.38853896727198</c:v>
                </c:pt>
                <c:pt idx="242">
                  <c:v>658.98418458252297</c:v>
                </c:pt>
                <c:pt idx="243">
                  <c:v>650.53601017764402</c:v>
                </c:pt>
                <c:pt idx="244">
                  <c:v>642.048059830434</c:v>
                </c:pt>
                <c:pt idx="245">
                  <c:v>633.52442708451099</c:v>
                </c:pt>
                <c:pt idx="246">
                  <c:v>624.96924824156997</c:v>
                </c:pt>
                <c:pt idx="247">
                  <c:v>616.38669548520102</c:v>
                </c:pt>
                <c:pt idx="248">
                  <c:v>607.78096986147204</c:v>
                </c:pt>
                <c:pt idx="249">
                  <c:v>599.15629414242699</c:v>
                </c:pt>
                <c:pt idx="250">
                  <c:v>590.51690559935003</c:v>
                </c:pt>
                <c:pt idx="251">
                  <c:v>581.86704871329403</c:v>
                </c:pt>
                <c:pt idx="252">
                  <c:v>573.21096785070597</c:v>
                </c:pt>
                <c:pt idx="253">
                  <c:v>564.55289993224903</c:v>
                </c:pt>
                <c:pt idx="254">
                  <c:v>555.89706712293105</c:v>
                </c:pt>
                <c:pt idx="255">
                  <c:v>547.24766957151098</c:v>
                </c:pt>
                <c:pt idx="256">
                  <c:v>538.60887822683299</c:v>
                </c:pt>
                <c:pt idx="257">
                  <c:v>529.98482775817502</c:v>
                </c:pt>
                <c:pt idx="258">
                  <c:v>521.37960960611599</c:v>
                </c:pt>
                <c:pt idx="259">
                  <c:v>512.79726518944403</c:v>
                </c:pt>
                <c:pt idx="260">
                  <c:v>504.241779292724</c:v>
                </c:pt>
                <c:pt idx="261">
                  <c:v>495.71707365792901</c:v>
                </c:pt>
                <c:pt idx="262">
                  <c:v>487.22700080224598</c:v>
                </c:pt>
                <c:pt idx="263">
                  <c:v>478.77533808275598</c:v>
                </c:pt>
                <c:pt idx="264">
                  <c:v>470.36578202714497</c:v>
                </c:pt>
                <c:pt idx="265">
                  <c:v>462.00194294797097</c:v>
                </c:pt>
                <c:pt idx="266">
                  <c:v>453.68733985629598</c:v>
                </c:pt>
                <c:pt idx="267">
                  <c:v>445.42539568870802</c:v>
                </c:pt>
                <c:pt idx="268">
                  <c:v>437.21943285993302</c:v>
                </c:pt>
                <c:pt idx="269">
                  <c:v>429.07266915136103</c:v>
                </c:pt>
                <c:pt idx="270">
                  <c:v>420.988213943917</c:v>
                </c:pt>
                <c:pt idx="271">
                  <c:v>412.96906480183998</c:v>
                </c:pt>
                <c:pt idx="272">
                  <c:v>405.01810441200598</c:v>
                </c:pt>
                <c:pt idx="273">
                  <c:v>397.13809788163502</c:v>
                </c:pt>
                <c:pt idx="274">
                  <c:v>389.331690395343</c:v>
                </c:pt>
                <c:pt idx="275">
                  <c:v>381.601405230789</c:v>
                </c:pt>
                <c:pt idx="276">
                  <c:v>373.94964213042101</c:v>
                </c:pt>
                <c:pt idx="277">
                  <c:v>366.37867602522999</c:v>
                </c:pt>
                <c:pt idx="278">
                  <c:v>358.89065610485</c:v>
                </c:pt>
                <c:pt idx="279">
                  <c:v>351.48760522691299</c:v>
                </c:pt>
                <c:pt idx="280">
                  <c:v>344.17141965720799</c:v>
                </c:pt>
                <c:pt idx="281">
                  <c:v>336.94386913092302</c:v>
                </c:pt>
                <c:pt idx="282">
                  <c:v>329.80659722415601</c:v>
                </c:pt>
                <c:pt idx="283">
                  <c:v>322.76112202381501</c:v>
                </c:pt>
                <c:pt idx="284">
                  <c:v>315.808837083127</c:v>
                </c:pt>
                <c:pt idx="285">
                  <c:v>308.95101264922101</c:v>
                </c:pt>
                <c:pt idx="286">
                  <c:v>302.18879714849697</c:v>
                </c:pt>
                <c:pt idx="287">
                  <c:v>295.523218915016</c:v>
                </c:pt>
                <c:pt idx="288">
                  <c:v>288.955188146637</c:v>
                </c:pt>
                <c:pt idx="289">
                  <c:v>282.48549907330801</c:v>
                </c:pt>
                <c:pt idx="290">
                  <c:v>276.11483232170701</c:v>
                </c:pt>
                <c:pt idx="291">
                  <c:v>269.84375746026598</c:v>
                </c:pt>
                <c:pt idx="292">
                  <c:v>263.67273570859101</c:v>
                </c:pt>
                <c:pt idx="293">
                  <c:v>257.60212279537399</c:v>
                </c:pt>
                <c:pt idx="294">
                  <c:v>251.63217194898701</c:v>
                </c:pt>
                <c:pt idx="295">
                  <c:v>245.763037005239</c:v>
                </c:pt>
                <c:pt idx="296">
                  <c:v>239.99477561699601</c:v>
                </c:pt>
                <c:pt idx="297">
                  <c:v>234.32735255081201</c:v>
                </c:pt>
                <c:pt idx="298">
                  <c:v>228.760643056059</c:v>
                </c:pt>
                <c:pt idx="299">
                  <c:v>223.29443629258699</c:v>
                </c:pt>
                <c:pt idx="300">
                  <c:v>217.928438803425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7B-499E-8A6E-93C9C9C3824B}"/>
            </c:ext>
          </c:extLst>
        </c:ser>
        <c:ser>
          <c:idx val="5"/>
          <c:order val="5"/>
          <c:tx>
            <c:strRef>
              <c:f>GPP!$G$1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GPP!$G$2:$G$302</c:f>
              <c:numCache>
                <c:formatCode>General</c:formatCode>
                <c:ptCount val="301"/>
                <c:pt idx="0">
                  <c:v>599.84573108840095</c:v>
                </c:pt>
                <c:pt idx="1">
                  <c:v>605.79837027490305</c:v>
                </c:pt>
                <c:pt idx="2">
                  <c:v>611.74751111473904</c:v>
                </c:pt>
                <c:pt idx="3">
                  <c:v>617.69187215809598</c:v>
                </c:pt>
                <c:pt idx="4">
                  <c:v>623.63017135610596</c:v>
                </c:pt>
                <c:pt idx="5">
                  <c:v>629.56112694574097</c:v>
                </c:pt>
                <c:pt idx="6">
                  <c:v>635.48345832789198</c:v>
                </c:pt>
                <c:pt idx="7">
                  <c:v>641.39588693700796</c:v>
                </c:pt>
                <c:pt idx="8">
                  <c:v>647.29713710063902</c:v>
                </c:pt>
                <c:pt idx="9">
                  <c:v>653.18593688726901</c:v>
                </c:pt>
                <c:pt idx="10">
                  <c:v>659.06101894086896</c:v>
                </c:pt>
                <c:pt idx="11">
                  <c:v>664.92112130058604</c:v>
                </c:pt>
                <c:pt idx="12">
                  <c:v>670.76498820406903</c:v>
                </c:pt>
                <c:pt idx="13">
                  <c:v>676.59137087294096</c:v>
                </c:pt>
                <c:pt idx="14">
                  <c:v>682.39902827897504</c:v>
                </c:pt>
                <c:pt idx="15">
                  <c:v>688.18672788959896</c:v>
                </c:pt>
                <c:pt idx="16">
                  <c:v>693.95324639136197</c:v>
                </c:pt>
                <c:pt idx="17">
                  <c:v>699.69737039011</c:v>
                </c:pt>
                <c:pt idx="18">
                  <c:v>705.41789708660303</c:v>
                </c:pt>
                <c:pt idx="19">
                  <c:v>711.113634926445</c:v>
                </c:pt>
                <c:pt idx="20">
                  <c:v>716.78340422317899</c:v>
                </c:pt>
                <c:pt idx="21">
                  <c:v>722.42603775353803</c:v>
                </c:pt>
                <c:pt idx="22">
                  <c:v>728.04038132385904</c:v>
                </c:pt>
                <c:pt idx="23">
                  <c:v>733.62529430674897</c:v>
                </c:pt>
                <c:pt idx="24">
                  <c:v>739.179650147188</c:v>
                </c:pt>
                <c:pt idx="25">
                  <c:v>744.70233683727804</c:v>
                </c:pt>
                <c:pt idx="26">
                  <c:v>750.19225735896498</c:v>
                </c:pt>
                <c:pt idx="27">
                  <c:v>755.64833009410495</c:v>
                </c:pt>
                <c:pt idx="28">
                  <c:v>761.06948920133004</c:v>
                </c:pt>
                <c:pt idx="29">
                  <c:v>766.45468495924604</c:v>
                </c:pt>
                <c:pt idx="30">
                  <c:v>771.80288407556498</c:v>
                </c:pt>
                <c:pt idx="31">
                  <c:v>777.11306996184305</c:v>
                </c:pt>
                <c:pt idx="32">
                  <c:v>782.38424297358495</c:v>
                </c:pt>
                <c:pt idx="33">
                  <c:v>787.61542061552097</c:v>
                </c:pt>
                <c:pt idx="34">
                  <c:v>792.80563771197706</c:v>
                </c:pt>
                <c:pt idx="35">
                  <c:v>797.95394654227198</c:v>
                </c:pt>
                <c:pt idx="36">
                  <c:v>803.05941694120202</c:v>
                </c:pt>
                <c:pt idx="37">
                  <c:v>808.12113636470394</c:v>
                </c:pt>
                <c:pt idx="38">
                  <c:v>813.13820992086596</c:v>
                </c:pt>
                <c:pt idx="39">
                  <c:v>818.10976036652005</c:v>
                </c:pt>
                <c:pt idx="40">
                  <c:v>823.03492806971406</c:v>
                </c:pt>
                <c:pt idx="41">
                  <c:v>827.91287093841595</c:v>
                </c:pt>
                <c:pt idx="42">
                  <c:v>832.74276431586702</c:v>
                </c:pt>
                <c:pt idx="43">
                  <c:v>837.523800843049</c:v>
                </c:pt>
                <c:pt idx="44">
                  <c:v>842.25519028879796</c:v>
                </c:pt>
                <c:pt idx="45">
                  <c:v>846.93615934813101</c:v>
                </c:pt>
                <c:pt idx="46">
                  <c:v>851.56595140941397</c:v>
                </c:pt>
                <c:pt idx="47">
                  <c:v>856.14382629103898</c:v>
                </c:pt>
                <c:pt idx="48">
                  <c:v>860.669059948322</c:v>
                </c:pt>
                <c:pt idx="49">
                  <c:v>865.14094415138504</c:v>
                </c:pt>
                <c:pt idx="50">
                  <c:v>869.55878613480104</c:v>
                </c:pt>
                <c:pt idx="51">
                  <c:v>873.92190821985105</c:v>
                </c:pt>
                <c:pt idx="52">
                  <c:v>878.22964741023998</c:v>
                </c:pt>
                <c:pt idx="53">
                  <c:v>882.48135496217299</c:v>
                </c:pt>
                <c:pt idx="54">
                  <c:v>886.676395929725</c:v>
                </c:pt>
                <c:pt idx="55">
                  <c:v>890.81414868643799</c:v>
                </c:pt>
                <c:pt idx="56">
                  <c:v>894.89400442414501</c:v>
                </c:pt>
                <c:pt idx="57">
                  <c:v>898.91536663000102</c:v>
                </c:pt>
                <c:pt idx="58">
                  <c:v>902.87765054274905</c:v>
                </c:pt>
                <c:pt idx="59">
                  <c:v>906.78028258926702</c:v>
                </c:pt>
                <c:pt idx="60">
                  <c:v>910.62269980244503</c:v>
                </c:pt>
                <c:pt idx="61">
                  <c:v>914.40434922146903</c:v>
                </c:pt>
                <c:pt idx="62">
                  <c:v>918.12468727560201</c:v>
                </c:pt>
                <c:pt idx="63">
                  <c:v>921.78317915256503</c:v>
                </c:pt>
                <c:pt idx="64">
                  <c:v>925.37929815261805</c:v>
                </c:pt>
                <c:pt idx="65">
                  <c:v>928.91252502949396</c:v>
                </c:pt>
                <c:pt idx="66">
                  <c:v>932.38234731929197</c:v>
                </c:pt>
                <c:pt idx="67">
                  <c:v>935.78825865849797</c:v>
                </c:pt>
                <c:pt idx="68">
                  <c:v>939.12975809227601</c:v>
                </c:pt>
                <c:pt idx="69">
                  <c:v>942.40634937419304</c:v>
                </c:pt>
                <c:pt idx="70">
                  <c:v>945.61754025857101</c:v>
                </c:pt>
                <c:pt idx="71">
                  <c:v>948.76284178661604</c:v>
                </c:pt>
                <c:pt idx="72">
                  <c:v>951.84176756755005</c:v>
                </c:pt>
                <c:pt idx="73">
                  <c:v>954.85383305592097</c:v>
                </c:pt>
                <c:pt idx="74">
                  <c:v>957.79855482632104</c:v>
                </c:pt>
                <c:pt idx="75">
                  <c:v>960.67544984672099</c:v>
                </c:pt>
                <c:pt idx="76">
                  <c:v>963.48403475167504</c:v>
                </c:pt>
                <c:pt idx="77">
                  <c:v>966.22382511661101</c:v>
                </c:pt>
                <c:pt idx="78">
                  <c:v>968.89433473450504</c:v>
                </c:pt>
                <c:pt idx="79">
                  <c:v>971.49507489618497</c:v>
                </c:pt>
                <c:pt idx="80">
                  <c:v>974.02555367556704</c:v>
                </c:pt>
                <c:pt idx="81">
                  <c:v>976.48527522113704</c:v>
                </c:pt>
                <c:pt idx="82">
                  <c:v>978.87373905499896</c:v>
                </c:pt>
                <c:pt idx="83">
                  <c:v>981.19043938084405</c:v>
                </c:pt>
                <c:pt idx="84">
                  <c:v>983.43486440220704</c:v>
                </c:pt>
                <c:pt idx="85">
                  <c:v>985.60649565241397</c:v>
                </c:pt>
                <c:pt idx="86">
                  <c:v>987.704807337641</c:v>
                </c:pt>
                <c:pt idx="87">
                  <c:v>989.72926569452795</c:v>
                </c:pt>
                <c:pt idx="88">
                  <c:v>991.67932836384</c:v>
                </c:pt>
                <c:pt idx="89">
                  <c:v>993.55444378168602</c:v>
                </c:pt>
                <c:pt idx="90">
                  <c:v>995.35405058983497</c:v>
                </c:pt>
                <c:pt idx="91">
                  <c:v>997.07757706672498</c:v>
                </c:pt>
                <c:pt idx="92">
                  <c:v>998.72444058077599</c:v>
                </c:pt>
                <c:pt idx="93">
                  <c:v>1000.29404706768</c:v>
                </c:pt>
                <c:pt idx="94">
                  <c:v>1001.78579053335</c:v>
                </c:pt>
                <c:pt idx="95">
                  <c:v>1003.19905258429</c:v>
                </c:pt>
                <c:pt idx="96">
                  <c:v>1004.53320198723</c:v>
                </c:pt>
                <c:pt idx="97">
                  <c:v>1005.78759425966</c:v>
                </c:pt>
                <c:pt idx="98">
                  <c:v>1006.96157129351</c:v>
                </c:pt>
                <c:pt idx="99">
                  <c:v>1008.05446101347</c:v>
                </c:pt>
                <c:pt idx="100">
                  <c:v>1009.06557707233</c:v>
                </c:pt>
                <c:pt idx="101">
                  <c:v>1009.99421858507</c:v>
                </c:pt>
                <c:pt idx="102">
                  <c:v>1010.8396699039801</c:v>
                </c:pt>
                <c:pt idx="103">
                  <c:v>1011.60120043685</c:v>
                </c:pt>
                <c:pt idx="104">
                  <c:v>1012.27806451035</c:v>
                </c:pt>
                <c:pt idx="105">
                  <c:v>1012.86950128098</c:v>
                </c:pt>
                <c:pt idx="106">
                  <c:v>1013.37473469574</c:v>
                </c:pt>
                <c:pt idx="107">
                  <c:v>1013.79297350487</c:v>
                </c:pt>
                <c:pt idx="108">
                  <c:v>1014.1234113289501</c:v>
                </c:pt>
                <c:pt idx="109">
                  <c:v>1014.36522678297</c:v>
                </c:pt>
                <c:pt idx="110">
                  <c:v>1014.51758365945</c:v>
                </c:pt>
                <c:pt idx="111">
                  <c:v>1014.57963117343</c:v>
                </c:pt>
                <c:pt idx="112">
                  <c:v>1014.55050427151</c:v>
                </c:pt>
                <c:pt idx="113">
                  <c:v>1014.42932400771</c:v>
                </c:pt>
                <c:pt idx="114">
                  <c:v>1014.21519798836</c:v>
                </c:pt>
                <c:pt idx="115">
                  <c:v>1013.90722088887</c:v>
                </c:pt>
                <c:pt idx="116">
                  <c:v>1013.50447504461</c:v>
                </c:pt>
                <c:pt idx="117">
                  <c:v>1013.00603111855</c:v>
                </c:pt>
                <c:pt idx="118">
                  <c:v>1012.41094884811</c:v>
                </c:pt>
                <c:pt idx="119">
                  <c:v>1011.71827787364</c:v>
                </c:pt>
                <c:pt idx="120">
                  <c:v>1010.9270586509</c:v>
                </c:pt>
                <c:pt idx="121">
                  <c:v>1010.03632344991</c:v>
                </c:pt>
                <c:pt idx="122">
                  <c:v>1009.04509744242</c:v>
                </c:pt>
                <c:pt idx="123">
                  <c:v>1007.95239988009</c:v>
                </c:pt>
                <c:pt idx="124">
                  <c:v>1006.75724536554</c:v>
                </c:pt>
                <c:pt idx="125">
                  <c:v>1005.4586452180999</c:v>
                </c:pt>
                <c:pt idx="126">
                  <c:v>1004.05560893606</c:v>
                </c:pt>
                <c:pt idx="127">
                  <c:v>1002.54714575703</c:v>
                </c:pt>
                <c:pt idx="128">
                  <c:v>1000.93226631785</c:v>
                </c:pt>
                <c:pt idx="129">
                  <c:v>999.20998441523</c:v>
                </c:pt>
                <c:pt idx="130">
                  <c:v>997.37931886810497</c:v>
                </c:pt>
                <c:pt idx="131">
                  <c:v>995.43929548240499</c:v>
                </c:pt>
                <c:pt idx="132">
                  <c:v>993.38894911869795</c:v>
                </c:pt>
                <c:pt idx="133">
                  <c:v>991.22732586280597</c:v>
                </c:pt>
                <c:pt idx="134">
                  <c:v>988.95348529918795</c:v>
                </c:pt>
                <c:pt idx="135">
                  <c:v>986.56650288650997</c:v>
                </c:pt>
                <c:pt idx="136">
                  <c:v>984.06547243442799</c:v>
                </c:pt>
                <c:pt idx="137">
                  <c:v>981.44950868021294</c:v>
                </c:pt>
                <c:pt idx="138">
                  <c:v>978.71774996335398</c:v>
                </c:pt>
                <c:pt idx="139">
                  <c:v>975.86936099586796</c:v>
                </c:pt>
                <c:pt idx="140">
                  <c:v>972.90353572547997</c:v>
                </c:pt>
                <c:pt idx="141">
                  <c:v>969.819500288359</c:v>
                </c:pt>
                <c:pt idx="142">
                  <c:v>966.61651604751398</c:v>
                </c:pt>
                <c:pt idx="143">
                  <c:v>963.29388271239202</c:v>
                </c:pt>
                <c:pt idx="144">
                  <c:v>959.85094153461796</c:v>
                </c:pt>
                <c:pt idx="145">
                  <c:v>956.28707857419897</c:v>
                </c:pt>
                <c:pt idx="146">
                  <c:v>952.60172802988802</c:v>
                </c:pt>
                <c:pt idx="147">
                  <c:v>948.79437562671501</c:v>
                </c:pt>
                <c:pt idx="148">
                  <c:v>944.86456205308605</c:v>
                </c:pt>
                <c:pt idx="149">
                  <c:v>940.81188643912299</c:v>
                </c:pt>
                <c:pt idx="150">
                  <c:v>936.63600986725896</c:v>
                </c:pt>
                <c:pt idx="151">
                  <c:v>932.33665890544296</c:v>
                </c:pt>
                <c:pt idx="152">
                  <c:v>927.91362915257901</c:v>
                </c:pt>
                <c:pt idx="153">
                  <c:v>923.36678878521798</c:v>
                </c:pt>
                <c:pt idx="154">
                  <c:v>918.69608209380897</c:v>
                </c:pt>
                <c:pt idx="155">
                  <c:v>913.90153299620999</c:v>
                </c:pt>
                <c:pt idx="156">
                  <c:v>908.98324851554605</c:v>
                </c:pt>
                <c:pt idx="157">
                  <c:v>903.94142220889501</c:v>
                </c:pt>
                <c:pt idx="158">
                  <c:v>898.77633753277405</c:v>
                </c:pt>
                <c:pt idx="159">
                  <c:v>893.48837113086097</c:v>
                </c:pt>
                <c:pt idx="160">
                  <c:v>888.07799602897103</c:v>
                </c:pt>
                <c:pt idx="161">
                  <c:v>882.54578472188405</c:v>
                </c:pt>
                <c:pt idx="162">
                  <c:v>876.89241213631396</c:v>
                </c:pt>
                <c:pt idx="163">
                  <c:v>871.11865845404304</c:v>
                </c:pt>
                <c:pt idx="164">
                  <c:v>865.22541177906896</c:v>
                </c:pt>
                <c:pt idx="165">
                  <c:v>859.21367063251205</c:v>
                </c:pt>
                <c:pt idx="166">
                  <c:v>853.08454625904096</c:v>
                </c:pt>
                <c:pt idx="167">
                  <c:v>846.83926472863504</c:v>
                </c:pt>
                <c:pt idx="168">
                  <c:v>840.47916881774302</c:v>
                </c:pt>
                <c:pt idx="169">
                  <c:v>834.00571965414201</c:v>
                </c:pt>
                <c:pt idx="170">
                  <c:v>827.42049811026004</c:v>
                </c:pt>
                <c:pt idx="171">
                  <c:v>820.72520593020795</c:v>
                </c:pt>
                <c:pt idx="172">
                  <c:v>813.92166657643497</c:v>
                </c:pt>
                <c:pt idx="173">
                  <c:v>807.011825782654</c:v>
                </c:pt>
                <c:pt idx="174">
                  <c:v>799.997751800576</c:v>
                </c:pt>
                <c:pt idx="175">
                  <c:v>792.88163532896999</c:v>
                </c:pt>
                <c:pt idx="176">
                  <c:v>785.66578911467104</c:v>
                </c:pt>
                <c:pt idx="177">
                  <c:v>778.352647216381</c:v>
                </c:pt>
                <c:pt idx="178">
                  <c:v>770.94476392342699</c:v>
                </c:pt>
                <c:pt idx="179">
                  <c:v>763.44481232307805</c:v>
                </c:pt>
                <c:pt idx="180">
                  <c:v>755.85558251152599</c:v>
                </c:pt>
                <c:pt idx="181">
                  <c:v>748.17997944526599</c:v>
                </c:pt>
                <c:pt idx="182">
                  <c:v>740.421020431285</c:v>
                </c:pt>
                <c:pt idx="183">
                  <c:v>732.58183225623497</c:v>
                </c:pt>
                <c:pt idx="184">
                  <c:v>724.665647956572</c:v>
                </c:pt>
                <c:pt idx="185">
                  <c:v>716.67580323349296</c:v>
                </c:pt>
                <c:pt idx="186">
                  <c:v>708.615732518409</c:v>
                </c:pt>
                <c:pt idx="187">
                  <c:v>700.48896469656802</c:v>
                </c:pt>
                <c:pt idx="188">
                  <c:v>692.29911849836606</c:v>
                </c:pt>
                <c:pt idx="189">
                  <c:v>684.04989756976101</c:v>
                </c:pt>
                <c:pt idx="190">
                  <c:v>675.74508523507802</c:v>
                </c:pt>
                <c:pt idx="191">
                  <c:v>667.38853896727198</c:v>
                </c:pt>
                <c:pt idx="192">
                  <c:v>658.98418458252297</c:v>
                </c:pt>
                <c:pt idx="193">
                  <c:v>650.53601017764402</c:v>
                </c:pt>
                <c:pt idx="194">
                  <c:v>642.048059830434</c:v>
                </c:pt>
                <c:pt idx="195">
                  <c:v>633.52442708451099</c:v>
                </c:pt>
                <c:pt idx="196">
                  <c:v>624.96924824156997</c:v>
                </c:pt>
                <c:pt idx="197">
                  <c:v>616.38669548520102</c:v>
                </c:pt>
                <c:pt idx="198">
                  <c:v>607.78096986147295</c:v>
                </c:pt>
                <c:pt idx="199">
                  <c:v>599.15629414242699</c:v>
                </c:pt>
                <c:pt idx="200">
                  <c:v>590.51690559935003</c:v>
                </c:pt>
                <c:pt idx="201">
                  <c:v>581.86704871329403</c:v>
                </c:pt>
                <c:pt idx="202">
                  <c:v>573.21096785070597</c:v>
                </c:pt>
                <c:pt idx="203">
                  <c:v>564.55289993225006</c:v>
                </c:pt>
                <c:pt idx="204">
                  <c:v>555.89706712293105</c:v>
                </c:pt>
                <c:pt idx="205">
                  <c:v>547.24766957151098</c:v>
                </c:pt>
                <c:pt idx="206">
                  <c:v>538.60887822683299</c:v>
                </c:pt>
                <c:pt idx="207">
                  <c:v>529.98482775817502</c:v>
                </c:pt>
                <c:pt idx="208">
                  <c:v>521.37960960611599</c:v>
                </c:pt>
                <c:pt idx="209">
                  <c:v>512.79726518944403</c:v>
                </c:pt>
                <c:pt idx="210">
                  <c:v>504.241779292724</c:v>
                </c:pt>
                <c:pt idx="211">
                  <c:v>495.71707365792901</c:v>
                </c:pt>
                <c:pt idx="212">
                  <c:v>487.22700080224598</c:v>
                </c:pt>
                <c:pt idx="213">
                  <c:v>478.77533808275598</c:v>
                </c:pt>
                <c:pt idx="214">
                  <c:v>470.36578202714497</c:v>
                </c:pt>
                <c:pt idx="215">
                  <c:v>462.00194294797097</c:v>
                </c:pt>
                <c:pt idx="216">
                  <c:v>453.68733985629598</c:v>
                </c:pt>
                <c:pt idx="217">
                  <c:v>445.42539568870802</c:v>
                </c:pt>
                <c:pt idx="218">
                  <c:v>437.21943285993399</c:v>
                </c:pt>
                <c:pt idx="219">
                  <c:v>429.07266915136103</c:v>
                </c:pt>
                <c:pt idx="220">
                  <c:v>420.988213943917</c:v>
                </c:pt>
                <c:pt idx="221">
                  <c:v>412.96906480183998</c:v>
                </c:pt>
                <c:pt idx="222">
                  <c:v>405.01810441200598</c:v>
                </c:pt>
                <c:pt idx="223">
                  <c:v>397.13809788163502</c:v>
                </c:pt>
                <c:pt idx="224">
                  <c:v>389.331690395343</c:v>
                </c:pt>
                <c:pt idx="225">
                  <c:v>381.601405230789</c:v>
                </c:pt>
                <c:pt idx="226">
                  <c:v>373.94964213042101</c:v>
                </c:pt>
                <c:pt idx="227">
                  <c:v>366.37867602522999</c:v>
                </c:pt>
                <c:pt idx="228">
                  <c:v>358.89065610485</c:v>
                </c:pt>
                <c:pt idx="229">
                  <c:v>351.48760522691299</c:v>
                </c:pt>
                <c:pt idx="230">
                  <c:v>344.17141965720799</c:v>
                </c:pt>
                <c:pt idx="231">
                  <c:v>336.94386913092302</c:v>
                </c:pt>
                <c:pt idx="232">
                  <c:v>329.80659722415601</c:v>
                </c:pt>
                <c:pt idx="233">
                  <c:v>322.76112202381501</c:v>
                </c:pt>
                <c:pt idx="234">
                  <c:v>315.808837083127</c:v>
                </c:pt>
                <c:pt idx="235">
                  <c:v>308.95101264922101</c:v>
                </c:pt>
                <c:pt idx="236">
                  <c:v>302.18879714849697</c:v>
                </c:pt>
                <c:pt idx="237">
                  <c:v>295.523218915016</c:v>
                </c:pt>
                <c:pt idx="238">
                  <c:v>288.955188146637</c:v>
                </c:pt>
                <c:pt idx="239">
                  <c:v>282.48549907330801</c:v>
                </c:pt>
                <c:pt idx="240">
                  <c:v>276.11483232170701</c:v>
                </c:pt>
                <c:pt idx="241">
                  <c:v>269.84375746026598</c:v>
                </c:pt>
                <c:pt idx="242">
                  <c:v>263.67273570859101</c:v>
                </c:pt>
                <c:pt idx="243">
                  <c:v>257.60212279537399</c:v>
                </c:pt>
                <c:pt idx="244">
                  <c:v>251.63217194898701</c:v>
                </c:pt>
                <c:pt idx="245">
                  <c:v>245.763037005239</c:v>
                </c:pt>
                <c:pt idx="246">
                  <c:v>239.99477561699601</c:v>
                </c:pt>
                <c:pt idx="247">
                  <c:v>234.32735255081201</c:v>
                </c:pt>
                <c:pt idx="248">
                  <c:v>228.760643056059</c:v>
                </c:pt>
                <c:pt idx="249">
                  <c:v>223.29443629258699</c:v>
                </c:pt>
                <c:pt idx="250">
                  <c:v>217.928438803425</c:v>
                </c:pt>
                <c:pt idx="251">
                  <c:v>212.662278019609</c:v>
                </c:pt>
                <c:pt idx="252">
                  <c:v>207.49550578481399</c:v>
                </c:pt>
                <c:pt idx="253">
                  <c:v>202.42760188809501</c:v>
                </c:pt>
                <c:pt idx="254">
                  <c:v>197.45797759366499</c:v>
                </c:pt>
                <c:pt idx="255">
                  <c:v>192.58597915732</c:v>
                </c:pt>
                <c:pt idx="256">
                  <c:v>187.81089131975801</c:v>
                </c:pt>
                <c:pt idx="257">
                  <c:v>183.13194076774201</c:v>
                </c:pt>
                <c:pt idx="258">
                  <c:v>178.548299554697</c:v>
                </c:pt>
                <c:pt idx="259">
                  <c:v>174.05908847302999</c:v>
                </c:pt>
                <c:pt idx="260">
                  <c:v>169.66338037109699</c:v>
                </c:pt>
                <c:pt idx="261">
                  <c:v>165.36020340840801</c:v>
                </c:pt>
                <c:pt idx="262">
                  <c:v>161.14854424328001</c:v>
                </c:pt>
                <c:pt idx="263">
                  <c:v>157.02735114779199</c:v>
                </c:pt>
                <c:pt idx="264">
                  <c:v>152.99553704545499</c:v>
                </c:pt>
                <c:pt idx="265">
                  <c:v>149.05198246764201</c:v>
                </c:pt>
                <c:pt idx="266">
                  <c:v>145.19553842531499</c:v>
                </c:pt>
                <c:pt idx="267">
                  <c:v>141.42502919316999</c:v>
                </c:pt>
                <c:pt idx="268">
                  <c:v>137.73925500380599</c:v>
                </c:pt>
                <c:pt idx="269">
                  <c:v>134.13699464997899</c:v>
                </c:pt>
                <c:pt idx="270">
                  <c:v>130.617007993502</c:v>
                </c:pt>
                <c:pt idx="271">
                  <c:v>127.178038379733</c:v>
                </c:pt>
                <c:pt idx="272">
                  <c:v>123.818814957017</c:v>
                </c:pt>
                <c:pt idx="273">
                  <c:v>120.538054900803</c:v>
                </c:pt>
                <c:pt idx="274">
                  <c:v>117.334465542505</c:v>
                </c:pt>
                <c:pt idx="275">
                  <c:v>114.206746403499</c:v>
                </c:pt>
                <c:pt idx="276">
                  <c:v>111.153591134932</c:v>
                </c:pt>
                <c:pt idx="277">
                  <c:v>108.173689364279</c:v>
                </c:pt>
                <c:pt idx="278">
                  <c:v>105.26572844982999</c:v>
                </c:pt>
                <c:pt idx="279">
                  <c:v>102.428395144522</c:v>
                </c:pt>
                <c:pt idx="280">
                  <c:v>99.660377170691902</c:v>
                </c:pt>
                <c:pt idx="281">
                  <c:v>96.960364707521904</c:v>
                </c:pt>
                <c:pt idx="282">
                  <c:v>94.327051793101404</c:v>
                </c:pt>
                <c:pt idx="283">
                  <c:v>91.759137643149103</c:v>
                </c:pt>
                <c:pt idx="284">
                  <c:v>89.255327888558199</c:v>
                </c:pt>
                <c:pt idx="285">
                  <c:v>86.814335734027395</c:v>
                </c:pt>
                <c:pt idx="286">
                  <c:v>84.434883040111302</c:v>
                </c:pt>
                <c:pt idx="287">
                  <c:v>82.115701331093504</c:v>
                </c:pt>
                <c:pt idx="288">
                  <c:v>79.855532731134502</c:v>
                </c:pt>
                <c:pt idx="289">
                  <c:v>77.653130831177407</c:v>
                </c:pt>
                <c:pt idx="290">
                  <c:v>75.507261489127302</c:v>
                </c:pt>
                <c:pt idx="291">
                  <c:v>73.416703565822402</c:v>
                </c:pt>
                <c:pt idx="292">
                  <c:v>71.380249599326703</c:v>
                </c:pt>
                <c:pt idx="293">
                  <c:v>69.396706420056901</c:v>
                </c:pt>
                <c:pt idx="294">
                  <c:v>67.464895709250001</c:v>
                </c:pt>
                <c:pt idx="295">
                  <c:v>65.583654503247999</c:v>
                </c:pt>
                <c:pt idx="296">
                  <c:v>63.7518356460467</c:v>
                </c:pt>
                <c:pt idx="297">
                  <c:v>61.968308192520198</c:v>
                </c:pt>
                <c:pt idx="298">
                  <c:v>60.231957764690797</c:v>
                </c:pt>
                <c:pt idx="299">
                  <c:v>58.541686863364902</c:v>
                </c:pt>
                <c:pt idx="300">
                  <c:v>56.896415137406599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97B-499E-8A6E-93C9C9C38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5210240"/>
        <c:axId val="235212160"/>
      </c:lineChart>
      <c:catAx>
        <c:axId val="235210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212160"/>
        <c:crosses val="autoZero"/>
        <c:auto val="1"/>
        <c:lblAlgn val="ctr"/>
        <c:lblOffset val="100"/>
        <c:noMultiLvlLbl val="0"/>
      </c:catAx>
      <c:valAx>
        <c:axId val="235212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21024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NEP!$B$1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NEP!$B$2:$B$302</c:f>
              <c:numCache>
                <c:formatCode>General</c:formatCode>
                <c:ptCount val="301"/>
                <c:pt idx="0">
                  <c:v>0</c:v>
                </c:pt>
                <c:pt idx="1">
                  <c:v>0.76945877130884799</c:v>
                </c:pt>
                <c:pt idx="2">
                  <c:v>1.5274728710655601</c:v>
                </c:pt>
                <c:pt idx="3">
                  <c:v>2.2741697680666801</c:v>
                </c:pt>
                <c:pt idx="4">
                  <c:v>3.0096760168399301</c:v>
                </c:pt>
                <c:pt idx="5">
                  <c:v>3.7341172406125298</c:v>
                </c:pt>
                <c:pt idx="6">
                  <c:v>4.4476181146848699</c:v>
                </c:pt>
                <c:pt idx="7">
                  <c:v>5.1503023502144201</c:v>
                </c:pt>
                <c:pt idx="8">
                  <c:v>5.8422926784130604</c:v>
                </c:pt>
                <c:pt idx="9">
                  <c:v>6.5237108351596502</c:v>
                </c:pt>
                <c:pt idx="10">
                  <c:v>7.19467754603295</c:v>
                </c:pt>
                <c:pt idx="11">
                  <c:v>7.8553125117651597</c:v>
                </c:pt>
                <c:pt idx="12">
                  <c:v>8.5057343941210508</c:v>
                </c:pt>
                <c:pt idx="13">
                  <c:v>9.1460608022038308</c:v>
                </c:pt>
                <c:pt idx="14">
                  <c:v>9.7764082791908304</c:v>
                </c:pt>
                <c:pt idx="15">
                  <c:v>10.3968922895011</c:v>
                </c:pt>
                <c:pt idx="16">
                  <c:v>11.0076272063967</c:v>
                </c:pt>
                <c:pt idx="17">
                  <c:v>11.6087263000209</c:v>
                </c:pt>
                <c:pt idx="18">
                  <c:v>12.200301725873601</c:v>
                </c:pt>
                <c:pt idx="19">
                  <c:v>12.782464513727</c:v>
                </c:pt>
                <c:pt idx="20">
                  <c:v>13.3553245569826</c:v>
                </c:pt>
                <c:pt idx="21">
                  <c:v>13.918990602470499</c:v>
                </c:pt>
                <c:pt idx="22">
                  <c:v>14.4735702406938</c:v>
                </c:pt>
                <c:pt idx="23">
                  <c:v>15.0191698965185</c:v>
                </c:pt>
                <c:pt idx="24">
                  <c:v>15.555894820308099</c:v>
                </c:pt>
                <c:pt idx="25">
                  <c:v>16.0838490795086</c:v>
                </c:pt>
                <c:pt idx="26">
                  <c:v>16.603135550679099</c:v>
                </c:pt>
                <c:pt idx="27">
                  <c:v>17.113855911972902</c:v>
                </c:pt>
                <c:pt idx="28">
                  <c:v>17.616110636067699</c:v>
                </c:pt>
                <c:pt idx="29">
                  <c:v>18.109998983545001</c:v>
                </c:pt>
                <c:pt idx="30">
                  <c:v>18.5956189967211</c:v>
                </c:pt>
                <c:pt idx="31">
                  <c:v>19.0730674939267</c:v>
                </c:pt>
                <c:pt idx="32">
                  <c:v>19.5424400642374</c:v>
                </c:pt>
                <c:pt idx="33">
                  <c:v>20.003831062655401</c:v>
                </c:pt>
                <c:pt idx="34">
                  <c:v>20.457333605738601</c:v>
                </c:pt>
                <c:pt idx="35">
                  <c:v>20.9030395676814</c:v>
                </c:pt>
                <c:pt idx="36">
                  <c:v>21.341039576843102</c:v>
                </c:pt>
                <c:pt idx="37">
                  <c:v>21.771423012724199</c:v>
                </c:pt>
                <c:pt idx="38">
                  <c:v>22.1942780033914</c:v>
                </c:pt>
                <c:pt idx="39">
                  <c:v>22.609691423347201</c:v>
                </c:pt>
                <c:pt idx="40">
                  <c:v>23.017748891845699</c:v>
                </c:pt>
                <c:pt idx="41">
                  <c:v>23.418534771652599</c:v>
                </c:pt>
                <c:pt idx="42">
                  <c:v>23.812132168246698</c:v>
                </c:pt>
                <c:pt idx="43">
                  <c:v>24.1986229294643</c:v>
                </c:pt>
                <c:pt idx="44">
                  <c:v>24.578087645580599</c:v>
                </c:pt>
                <c:pt idx="45">
                  <c:v>24.9506056498318</c:v>
                </c:pt>
                <c:pt idx="46">
                  <c:v>25.316255019370502</c:v>
                </c:pt>
                <c:pt idx="47">
                  <c:v>25.675112576655799</c:v>
                </c:pt>
                <c:pt idx="48">
                  <c:v>26.0272538912755</c:v>
                </c:pt>
                <c:pt idx="49">
                  <c:v>26.372753282196602</c:v>
                </c:pt>
                <c:pt idx="50">
                  <c:v>26.711683820443699</c:v>
                </c:pt>
                <c:pt idx="51">
                  <c:v>27.044117332200599</c:v>
                </c:pt>
                <c:pt idx="52">
                  <c:v>27.370124402334099</c:v>
                </c:pt>
                <c:pt idx="53">
                  <c:v>27.689774378337599</c:v>
                </c:pt>
                <c:pt idx="54">
                  <c:v>28.003135374687599</c:v>
                </c:pt>
                <c:pt idx="55">
                  <c:v>28.310274277616202</c:v>
                </c:pt>
                <c:pt idx="56">
                  <c:v>28.611256750291201</c:v>
                </c:pt>
                <c:pt idx="57">
                  <c:v>28.9061472384026</c:v>
                </c:pt>
                <c:pt idx="58">
                  <c:v>29.1950089761527</c:v>
                </c:pt>
                <c:pt idx="59">
                  <c:v>29.477903992643601</c:v>
                </c:pt>
                <c:pt idx="60">
                  <c:v>29.754893118662</c:v>
                </c:pt>
                <c:pt idx="61">
                  <c:v>30.0260359938544</c:v>
                </c:pt>
                <c:pt idx="62">
                  <c:v>30.291391074289201</c:v>
                </c:pt>
                <c:pt idx="63">
                  <c:v>30.551015640404099</c:v>
                </c:pt>
                <c:pt idx="64">
                  <c:v>30.8049658053313</c:v>
                </c:pt>
                <c:pt idx="65">
                  <c:v>31.053296523596899</c:v>
                </c:pt>
                <c:pt idx="66">
                  <c:v>31.296061600192999</c:v>
                </c:pt>
                <c:pt idx="67">
                  <c:v>31.533313700013299</c:v>
                </c:pt>
                <c:pt idx="68">
                  <c:v>31.765104357650401</c:v>
                </c:pt>
                <c:pt idx="69">
                  <c:v>31.991483987549501</c:v>
                </c:pt>
                <c:pt idx="70">
                  <c:v>32.212501894513899</c:v>
                </c:pt>
                <c:pt idx="71">
                  <c:v>32.428206284554399</c:v>
                </c:pt>
                <c:pt idx="72">
                  <c:v>32.638644276082303</c:v>
                </c:pt>
                <c:pt idx="73">
                  <c:v>32.843861911436598</c:v>
                </c:pt>
                <c:pt idx="74">
                  <c:v>33.043904168740298</c:v>
                </c:pt>
                <c:pt idx="75">
                  <c:v>33.238814974083603</c:v>
                </c:pt>
                <c:pt idx="76">
                  <c:v>33.428637214024199</c:v>
                </c:pt>
                <c:pt idx="77">
                  <c:v>33.613412748400698</c:v>
                </c:pt>
                <c:pt idx="78">
                  <c:v>33.793182423454397</c:v>
                </c:pt>
                <c:pt idx="79">
                  <c:v>33.967986085250601</c:v>
                </c:pt>
                <c:pt idx="80">
                  <c:v>34.137862593395802</c:v>
                </c:pt>
                <c:pt idx="81">
                  <c:v>34.302849835043602</c:v>
                </c:pt>
                <c:pt idx="82">
                  <c:v>34.462984739182502</c:v>
                </c:pt>
                <c:pt idx="83">
                  <c:v>34.618303291199602</c:v>
                </c:pt>
                <c:pt idx="84">
                  <c:v>34.768840547713801</c:v>
                </c:pt>
                <c:pt idx="85">
                  <c:v>34.914630651670997</c:v>
                </c:pt>
                <c:pt idx="86">
                  <c:v>35.055706847696499</c:v>
                </c:pt>
                <c:pt idx="87">
                  <c:v>35.192101497693798</c:v>
                </c:pt>
                <c:pt idx="88">
                  <c:v>35.323846096686999</c:v>
                </c:pt>
                <c:pt idx="89">
                  <c:v>35.450971288897897</c:v>
                </c:pt>
                <c:pt idx="90">
                  <c:v>35.573506884049401</c:v>
                </c:pt>
                <c:pt idx="91">
                  <c:v>35.6914818738897</c:v>
                </c:pt>
                <c:pt idx="92">
                  <c:v>35.804924448929498</c:v>
                </c:pt>
                <c:pt idx="93">
                  <c:v>35.913862015383401</c:v>
                </c:pt>
                <c:pt idx="94">
                  <c:v>36.018321212310099</c:v>
                </c:pt>
                <c:pt idx="95">
                  <c:v>36.118327928941099</c:v>
                </c:pt>
                <c:pt idx="96">
                  <c:v>36.213907322192597</c:v>
                </c:pt>
                <c:pt idx="97">
                  <c:v>36.305083834350299</c:v>
                </c:pt>
                <c:pt idx="98">
                  <c:v>36.391881210921497</c:v>
                </c:pt>
                <c:pt idx="99">
                  <c:v>36.474322518644598</c:v>
                </c:pt>
                <c:pt idx="100">
                  <c:v>36.552430163648097</c:v>
                </c:pt>
                <c:pt idx="101">
                  <c:v>36.626225909752002</c:v>
                </c:pt>
                <c:pt idx="102">
                  <c:v>36.695730896902703</c:v>
                </c:pt>
                <c:pt idx="103">
                  <c:v>36.760965659731198</c:v>
                </c:pt>
                <c:pt idx="104">
                  <c:v>36.821950146229298</c:v>
                </c:pt>
                <c:pt idx="105">
                  <c:v>36.878703736532501</c:v>
                </c:pt>
                <c:pt idx="106">
                  <c:v>36.931245261804499</c:v>
                </c:pt>
                <c:pt idx="107">
                  <c:v>36.979593023207201</c:v>
                </c:pt>
                <c:pt idx="108">
                  <c:v>37.023764810958497</c:v>
                </c:pt>
                <c:pt idx="109">
                  <c:v>37.063777923458503</c:v>
                </c:pt>
                <c:pt idx="110">
                  <c:v>37.099649186481699</c:v>
                </c:pt>
                <c:pt idx="111">
                  <c:v>37.131394972423699</c:v>
                </c:pt>
                <c:pt idx="112">
                  <c:v>37.159031219594702</c:v>
                </c:pt>
                <c:pt idx="113">
                  <c:v>37.1825734515484</c:v>
                </c:pt>
                <c:pt idx="114">
                  <c:v>37.202036796439998</c:v>
                </c:pt>
                <c:pt idx="115">
                  <c:v>37.217436006403901</c:v>
                </c:pt>
                <c:pt idx="116">
                  <c:v>37.228785476937801</c:v>
                </c:pt>
                <c:pt idx="117">
                  <c:v>37.236099266290999</c:v>
                </c:pt>
                <c:pt idx="118">
                  <c:v>37.239391114840103</c:v>
                </c:pt>
                <c:pt idx="119">
                  <c:v>37.23867446445</c:v>
                </c:pt>
                <c:pt idx="120">
                  <c:v>37.233962477804099</c:v>
                </c:pt>
                <c:pt idx="121">
                  <c:v>37.2252680576999</c:v>
                </c:pt>
                <c:pt idx="122">
                  <c:v>37.212603866297599</c:v>
                </c:pt>
                <c:pt idx="123">
                  <c:v>37.195982344312597</c:v>
                </c:pt>
                <c:pt idx="124">
                  <c:v>37.175415730144302</c:v>
                </c:pt>
                <c:pt idx="125">
                  <c:v>37.1509160789291</c:v>
                </c:pt>
                <c:pt idx="126">
                  <c:v>37.122495281510197</c:v>
                </c:pt>
                <c:pt idx="127">
                  <c:v>37.090165083315398</c:v>
                </c:pt>
                <c:pt idx="128">
                  <c:v>37.053937103130401</c:v>
                </c:pt>
                <c:pt idx="129">
                  <c:v>37.013822851761702</c:v>
                </c:pt>
                <c:pt idx="130">
                  <c:v>36.969833750578097</c:v>
                </c:pt>
                <c:pt idx="131">
                  <c:v>36.921981149921798</c:v>
                </c:pt>
                <c:pt idx="132">
                  <c:v>36.8702763473785</c:v>
                </c:pt>
                <c:pt idx="133">
                  <c:v>36.814730605901403</c:v>
                </c:pt>
                <c:pt idx="134">
                  <c:v>36.755355171773203</c:v>
                </c:pt>
                <c:pt idx="135">
                  <c:v>36.692161292404499</c:v>
                </c:pt>
                <c:pt idx="136">
                  <c:v>36.625160233953103</c:v>
                </c:pt>
                <c:pt idx="137">
                  <c:v>36.554363298759498</c:v>
                </c:pt>
                <c:pt idx="138">
                  <c:v>36.479781842586597</c:v>
                </c:pt>
                <c:pt idx="139">
                  <c:v>36.401427291657498</c:v>
                </c:pt>
                <c:pt idx="140">
                  <c:v>36.319311159479497</c:v>
                </c:pt>
                <c:pt idx="141">
                  <c:v>36.233445063449203</c:v>
                </c:pt>
                <c:pt idx="142">
                  <c:v>36.143840741226299</c:v>
                </c:pt>
                <c:pt idx="143">
                  <c:v>36.050510066869798</c:v>
                </c:pt>
                <c:pt idx="144">
                  <c:v>35.953465066727397</c:v>
                </c:pt>
                <c:pt idx="145">
                  <c:v>35.852717935071297</c:v>
                </c:pt>
                <c:pt idx="146">
                  <c:v>35.748281049468197</c:v>
                </c:pt>
                <c:pt idx="147">
                  <c:v>35.640166985880597</c:v>
                </c:pt>
                <c:pt idx="148">
                  <c:v>35.528388533486499</c:v>
                </c:pt>
                <c:pt idx="149">
                  <c:v>35.412958709213399</c:v>
                </c:pt>
                <c:pt idx="150">
                  <c:v>35.293890771976997</c:v>
                </c:pt>
                <c:pt idx="151">
                  <c:v>35.171198236616902</c:v>
                </c:pt>
                <c:pt idx="152">
                  <c:v>35.044894887522098</c:v>
                </c:pt>
                <c:pt idx="153">
                  <c:v>34.914994791940103</c:v>
                </c:pt>
                <c:pt idx="154">
                  <c:v>34.781512312960999</c:v>
                </c:pt>
                <c:pt idx="155">
                  <c:v>34.644462122169998</c:v>
                </c:pt>
                <c:pt idx="156">
                  <c:v>34.503859211961903</c:v>
                </c:pt>
                <c:pt idx="157">
                  <c:v>34.3597189075115</c:v>
                </c:pt>
                <c:pt idx="158">
                  <c:v>34.212056878391799</c:v>
                </c:pt>
                <c:pt idx="159">
                  <c:v>34.060889149834601</c:v>
                </c:pt>
                <c:pt idx="160">
                  <c:v>33.906232113629201</c:v>
                </c:pt>
                <c:pt idx="161">
                  <c:v>33.7481025386505</c:v>
                </c:pt>
                <c:pt idx="162">
                  <c:v>33.586517581012302</c:v>
                </c:pt>
                <c:pt idx="163">
                  <c:v>33.421494793841099</c:v>
                </c:pt>
                <c:pt idx="164">
                  <c:v>33.253052136663698</c:v>
                </c:pt>
                <c:pt idx="165">
                  <c:v>33.0812079844046</c:v>
                </c:pt>
                <c:pt idx="166">
                  <c:v>32.905981135988803</c:v>
                </c:pt>
                <c:pt idx="167">
                  <c:v>32.7273908225445</c:v>
                </c:pt>
                <c:pt idx="168">
                  <c:v>32.5454567152021</c:v>
                </c:pt>
                <c:pt idx="169">
                  <c:v>32.360198932486199</c:v>
                </c:pt>
                <c:pt idx="170">
                  <c:v>32.171638047294401</c:v>
                </c:pt>
                <c:pt idx="171">
                  <c:v>31.979795093462901</c:v>
                </c:pt>
                <c:pt idx="172">
                  <c:v>31.7846915719132</c:v>
                </c:pt>
                <c:pt idx="173">
                  <c:v>31.586349456377299</c:v>
                </c:pt>
                <c:pt idx="174">
                  <c:v>31.384791198700299</c:v>
                </c:pt>
                <c:pt idx="175">
                  <c:v>31.180039733715901</c:v>
                </c:pt>
                <c:pt idx="176">
                  <c:v>30.972118483692601</c:v>
                </c:pt>
                <c:pt idx="177">
                  <c:v>30.761051362352799</c:v>
                </c:pt>
                <c:pt idx="178">
                  <c:v>30.546862778457399</c:v>
                </c:pt>
                <c:pt idx="179">
                  <c:v>30.329577638958401</c:v>
                </c:pt>
                <c:pt idx="180">
                  <c:v>30.109221351718201</c:v>
                </c:pt>
                <c:pt idx="181">
                  <c:v>29.885819827792801</c:v>
                </c:pt>
                <c:pt idx="182">
                  <c:v>29.659399483282201</c:v>
                </c:pt>
                <c:pt idx="183">
                  <c:v>29.429987240742999</c:v>
                </c:pt>
                <c:pt idx="184">
                  <c:v>29.1976105301686</c:v>
                </c:pt>
                <c:pt idx="185">
                  <c:v>28.962297289534501</c:v>
                </c:pt>
                <c:pt idx="186">
                  <c:v>28.7240759649073</c:v>
                </c:pt>
                <c:pt idx="187">
                  <c:v>28.482975510126</c:v>
                </c:pt>
                <c:pt idx="188">
                  <c:v>28.2390253860491</c:v>
                </c:pt>
                <c:pt idx="189">
                  <c:v>27.992255559371198</c:v>
                </c:pt>
                <c:pt idx="190">
                  <c:v>27.742696501017399</c:v>
                </c:pt>
                <c:pt idx="191">
                  <c:v>27.490379184106601</c:v>
                </c:pt>
                <c:pt idx="192">
                  <c:v>27.235335081496899</c:v>
                </c:pt>
                <c:pt idx="193">
                  <c:v>26.977596162909201</c:v>
                </c:pt>
                <c:pt idx="194">
                  <c:v>26.717194891636598</c:v>
                </c:pt>
                <c:pt idx="195">
                  <c:v>26.454164220837399</c:v>
                </c:pt>
                <c:pt idx="196">
                  <c:v>26.1885375894249</c:v>
                </c:pt>
                <c:pt idx="197">
                  <c:v>25.9203489175462</c:v>
                </c:pt>
                <c:pt idx="198">
                  <c:v>25.6496326016658</c:v>
                </c:pt>
                <c:pt idx="199">
                  <c:v>25.376423509250699</c:v>
                </c:pt>
                <c:pt idx="200">
                  <c:v>25.100756973066201</c:v>
                </c:pt>
                <c:pt idx="201">
                  <c:v>24.822668785083199</c:v>
                </c:pt>
                <c:pt idx="202">
                  <c:v>24.5421951900111</c:v>
                </c:pt>
                <c:pt idx="203">
                  <c:v>24.259372878451199</c:v>
                </c:pt>
                <c:pt idx="204">
                  <c:v>23.974238979686199</c:v>
                </c:pt>
                <c:pt idx="205">
                  <c:v>23.686831054104001</c:v>
                </c:pt>
                <c:pt idx="206">
                  <c:v>23.397187085271199</c:v>
                </c:pt>
                <c:pt idx="207">
                  <c:v>23.105345471654001</c:v>
                </c:pt>
                <c:pt idx="208">
                  <c:v>22.8113450180009</c:v>
                </c:pt>
                <c:pt idx="209">
                  <c:v>22.5152249263889</c:v>
                </c:pt>
                <c:pt idx="210">
                  <c:v>22.217024786948301</c:v>
                </c:pt>
                <c:pt idx="211">
                  <c:v>21.9167845682632</c:v>
                </c:pt>
                <c:pt idx="212">
                  <c:v>21.6145446074663</c:v>
                </c:pt>
                <c:pt idx="213">
                  <c:v>21.3103456000295</c:v>
                </c:pt>
                <c:pt idx="214">
                  <c:v>21.0042285892617</c:v>
                </c:pt>
                <c:pt idx="215">
                  <c:v>20.696234955521501</c:v>
                </c:pt>
                <c:pt idx="216">
                  <c:v>20.386406405153</c:v>
                </c:pt>
                <c:pt idx="217">
                  <c:v>20.074784959156901</c:v>
                </c:pt>
                <c:pt idx="218">
                  <c:v>19.761412941601101</c:v>
                </c:pt>
                <c:pt idx="219">
                  <c:v>19.4463329677857</c:v>
                </c:pt>
                <c:pt idx="220">
                  <c:v>19.129587932166299</c:v>
                </c:pt>
                <c:pt idx="221">
                  <c:v>18.811220996051201</c:v>
                </c:pt>
                <c:pt idx="222">
                  <c:v>18.491275575076902</c:v>
                </c:pt>
                <c:pt idx="223">
                  <c:v>18.169795326476301</c:v>
                </c:pt>
                <c:pt idx="224">
                  <c:v>17.846824136146399</c:v>
                </c:pt>
                <c:pt idx="225">
                  <c:v>17.522406105527999</c:v>
                </c:pt>
                <c:pt idx="226">
                  <c:v>17.196585538307399</c:v>
                </c:pt>
                <c:pt idx="227">
                  <c:v>16.869406926947001</c:v>
                </c:pt>
                <c:pt idx="228">
                  <c:v>16.5409149390638</c:v>
                </c:pt>
                <c:pt idx="229">
                  <c:v>16.211154403655101</c:v>
                </c:pt>
                <c:pt idx="230">
                  <c:v>15.880170297192601</c:v>
                </c:pt>
                <c:pt idx="231">
                  <c:v>15.5480077295879</c:v>
                </c:pt>
                <c:pt idx="232">
                  <c:v>15.214711930044</c:v>
                </c:pt>
                <c:pt idx="233">
                  <c:v>14.8803282328045</c:v>
                </c:pt>
                <c:pt idx="234">
                  <c:v>14.544902062808401</c:v>
                </c:pt>
                <c:pt idx="235">
                  <c:v>14.208478921260401</c:v>
                </c:pt>
                <c:pt idx="236">
                  <c:v>13.8711043711355</c:v>
                </c:pt>
                <c:pt idx="237">
                  <c:v>13.532824022617</c:v>
                </c:pt>
                <c:pt idx="238">
                  <c:v>13.1936835184889</c:v>
                </c:pt>
                <c:pt idx="239">
                  <c:v>12.853728519486801</c:v>
                </c:pt>
                <c:pt idx="240">
                  <c:v>12.513004689624401</c:v>
                </c:pt>
                <c:pt idx="241">
                  <c:v>12.171557681496999</c:v>
                </c:pt>
                <c:pt idx="242">
                  <c:v>11.8294331215856</c:v>
                </c:pt>
                <c:pt idx="243">
                  <c:v>11.4866765955571</c:v>
                </c:pt>
                <c:pt idx="244">
                  <c:v>11.143333633587</c:v>
                </c:pt>
                <c:pt idx="245">
                  <c:v>10.7994496957006</c:v>
                </c:pt>
                <c:pt idx="246">
                  <c:v>10.455070157152999</c:v>
                </c:pt>
                <c:pt idx="247">
                  <c:v>10.110240293856499</c:v>
                </c:pt>
                <c:pt idx="248">
                  <c:v>9.7650052678576493</c:v>
                </c:pt>
                <c:pt idx="249">
                  <c:v>9.4194101128887304</c:v>
                </c:pt>
                <c:pt idx="250">
                  <c:v>9.0734997199882699</c:v>
                </c:pt>
                <c:pt idx="251">
                  <c:v>8.7273188232093197</c:v>
                </c:pt>
                <c:pt idx="252">
                  <c:v>8.3809119854269092</c:v>
                </c:pt>
                <c:pt idx="253">
                  <c:v>8.0343235842434506</c:v>
                </c:pt>
                <c:pt idx="254">
                  <c:v>7.6875977980145098</c:v>
                </c:pt>
                <c:pt idx="255">
                  <c:v>7.3407785919951003</c:v>
                </c:pt>
                <c:pt idx="256">
                  <c:v>6.9939097046180896</c:v>
                </c:pt>
                <c:pt idx="257">
                  <c:v>6.6470346339167499</c:v>
                </c:pt>
                <c:pt idx="258">
                  <c:v>6.3001966240931297</c:v>
                </c:pt>
                <c:pt idx="259">
                  <c:v>5.9534386522479998</c:v>
                </c:pt>
                <c:pt idx="260">
                  <c:v>5.60680341527575</c:v>
                </c:pt>
                <c:pt idx="261">
                  <c:v>5.2603333169347497</c:v>
                </c:pt>
                <c:pt idx="262">
                  <c:v>4.9140704550992496</c:v>
                </c:pt>
                <c:pt idx="263">
                  <c:v>4.5680566092028103</c:v>
                </c:pt>
                <c:pt idx="264">
                  <c:v>4.2223332278763301</c:v>
                </c:pt>
                <c:pt idx="265">
                  <c:v>3.8769414167951499</c:v>
                </c:pt>
                <c:pt idx="266">
                  <c:v>3.5319219267312301</c:v>
                </c:pt>
                <c:pt idx="267">
                  <c:v>3.1873151418308199</c:v>
                </c:pt>
                <c:pt idx="268">
                  <c:v>2.8431610681109301</c:v>
                </c:pt>
                <c:pt idx="269">
                  <c:v>2.4994993221891901</c:v>
                </c:pt>
                <c:pt idx="270">
                  <c:v>2.1563691202488799</c:v>
                </c:pt>
                <c:pt idx="271">
                  <c:v>1.81380926724967</c:v>
                </c:pt>
                <c:pt idx="272">
                  <c:v>1.47185814638112</c:v>
                </c:pt>
                <c:pt idx="273">
                  <c:v>1.13055370877487</c:v>
                </c:pt>
                <c:pt idx="274">
                  <c:v>0.78993346346840099</c:v>
                </c:pt>
                <c:pt idx="275">
                  <c:v>0.45003446763746502</c:v>
                </c:pt>
                <c:pt idx="276">
                  <c:v>0.11089331709194999</c:v>
                </c:pt>
                <c:pt idx="277">
                  <c:v>-0.22745386295594</c:v>
                </c:pt>
                <c:pt idx="278">
                  <c:v>-0.56497142684895596</c:v>
                </c:pt>
                <c:pt idx="279">
                  <c:v>-0.90162421716320296</c:v>
                </c:pt>
                <c:pt idx="280">
                  <c:v>-1.2373775731052801</c:v>
                </c:pt>
                <c:pt idx="281">
                  <c:v>-1.5721973386220001</c:v>
                </c:pt>
                <c:pt idx="282">
                  <c:v>-1.90604987022607</c:v>
                </c:pt>
                <c:pt idx="283">
                  <c:v>-2.2389020445264101</c:v>
                </c:pt>
                <c:pt idx="284">
                  <c:v>-2.57072126547166</c:v>
                </c:pt>
                <c:pt idx="285">
                  <c:v>-2.90147547129266</c:v>
                </c:pt>
                <c:pt idx="286">
                  <c:v>-3.2311331411535802</c:v>
                </c:pt>
                <c:pt idx="287">
                  <c:v>-3.55966330150238</c:v>
                </c:pt>
                <c:pt idx="288">
                  <c:v>-3.8870355321194001</c:v>
                </c:pt>
                <c:pt idx="289">
                  <c:v>-4.2132199718725998</c:v>
                </c:pt>
                <c:pt idx="290">
                  <c:v>-4.5381873241648201</c:v>
                </c:pt>
                <c:pt idx="291">
                  <c:v>-4.8619088620810098</c:v>
                </c:pt>
                <c:pt idx="292">
                  <c:v>-5.1843564332364203</c:v>
                </c:pt>
                <c:pt idx="293">
                  <c:v>-5.50550246431931</c:v>
                </c:pt>
                <c:pt idx="294">
                  <c:v>-5.8253199653314596</c:v>
                </c:pt>
                <c:pt idx="295">
                  <c:v>-6.1437825335320904</c:v>
                </c:pt>
                <c:pt idx="296">
                  <c:v>-6.4608643570725199</c:v>
                </c:pt>
                <c:pt idx="297">
                  <c:v>-6.7765402183396199</c:v>
                </c:pt>
                <c:pt idx="298">
                  <c:v>-7.0907854969947302</c:v>
                </c:pt>
                <c:pt idx="299">
                  <c:v>-7.4035761727152503</c:v>
                </c:pt>
                <c:pt idx="300">
                  <c:v>-7.7148888276437901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E1-467E-81EC-39A4CCC26514}"/>
            </c:ext>
          </c:extLst>
        </c:ser>
        <c:ser>
          <c:idx val="1"/>
          <c:order val="1"/>
          <c:tx>
            <c:strRef>
              <c:f>NEP!$C$1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NEP!$C$2:$C$302</c:f>
              <c:numCache>
                <c:formatCode>General</c:formatCode>
                <c:ptCount val="301"/>
                <c:pt idx="0">
                  <c:v>0</c:v>
                </c:pt>
                <c:pt idx="1">
                  <c:v>1.24370508544257</c:v>
                </c:pt>
                <c:pt idx="2">
                  <c:v>2.45003300117332</c:v>
                </c:pt>
                <c:pt idx="3">
                  <c:v>3.6197978534839299</c:v>
                </c:pt>
                <c:pt idx="4">
                  <c:v>4.7537983275760203</c:v>
                </c:pt>
                <c:pt idx="5">
                  <c:v>5.8528178721190303</c:v>
                </c:pt>
                <c:pt idx="6">
                  <c:v>6.9176248847995803</c:v>
                </c:pt>
                <c:pt idx="7">
                  <c:v>7.9489728987699104</c:v>
                </c:pt>
                <c:pt idx="8">
                  <c:v>8.9476007699166207</c:v>
                </c:pt>
                <c:pt idx="9">
                  <c:v>9.9142328648571798</c:v>
                </c:pt>
                <c:pt idx="10">
                  <c:v>10.8495792495827</c:v>
                </c:pt>
                <c:pt idx="11">
                  <c:v>11.754335878663399</c:v>
                </c:pt>
                <c:pt idx="12">
                  <c:v>12.6291847849328</c:v>
                </c:pt>
                <c:pt idx="13">
                  <c:v>13.474794269569299</c:v>
                </c:pt>
                <c:pt idx="14">
                  <c:v>14.291819092495301</c:v>
                </c:pt>
                <c:pt idx="15">
                  <c:v>15.0809006630131</c:v>
                </c:pt>
                <c:pt idx="16">
                  <c:v>15.8426672305993</c:v>
                </c:pt>
                <c:pt idx="17">
                  <c:v>16.577734075781201</c:v>
                </c:pt>
                <c:pt idx="18">
                  <c:v>17.286703701017601</c:v>
                </c:pt>
                <c:pt idx="19">
                  <c:v>17.97016602151</c:v>
                </c:pt>
                <c:pt idx="20">
                  <c:v>18.6286985558697</c:v>
                </c:pt>
                <c:pt idx="21">
                  <c:v>19.2628666165682</c:v>
                </c:pt>
                <c:pt idx="22">
                  <c:v>19.873223500099801</c:v>
                </c:pt>
                <c:pt idx="23">
                  <c:v>20.4603106767856</c:v>
                </c:pt>
                <c:pt idx="24">
                  <c:v>21.024657980150302</c:v>
                </c:pt>
                <c:pt idx="25">
                  <c:v>21.566783795803701</c:v>
                </c:pt>
                <c:pt idx="26">
                  <c:v>22.0871952497614</c:v>
                </c:pt>
                <c:pt idx="27">
                  <c:v>22.586388396139199</c:v>
                </c:pt>
                <c:pt idx="28">
                  <c:v>23.064848404155999</c:v>
                </c:pt>
                <c:pt idx="29">
                  <c:v>23.5230497443854</c:v>
                </c:pt>
                <c:pt idx="30">
                  <c:v>23.961456374193101</c:v>
                </c:pt>
                <c:pt idx="31">
                  <c:v>24.380521922301799</c:v>
                </c:pt>
                <c:pt idx="32">
                  <c:v>24.7806898724216</c:v>
                </c:pt>
                <c:pt idx="33">
                  <c:v>25.162393745895798</c:v>
                </c:pt>
                <c:pt idx="34">
                  <c:v>25.526057283298499</c:v>
                </c:pt>
                <c:pt idx="35">
                  <c:v>25.872094624937201</c:v>
                </c:pt>
                <c:pt idx="36">
                  <c:v>26.200910490201299</c:v>
                </c:pt>
                <c:pt idx="37">
                  <c:v>26.512900355710698</c:v>
                </c:pt>
                <c:pt idx="38">
                  <c:v>26.808450632209201</c:v>
                </c:pt>
                <c:pt idx="39">
                  <c:v>27.087938840160099</c:v>
                </c:pt>
                <c:pt idx="40">
                  <c:v>27.3517337839906</c:v>
                </c:pt>
                <c:pt idx="41">
                  <c:v>27.600195724945099</c:v>
                </c:pt>
                <c:pt idx="42">
                  <c:v>27.833676552499501</c:v>
                </c:pt>
                <c:pt idx="43">
                  <c:v>28.0525199542937</c:v>
                </c:pt>
                <c:pt idx="44">
                  <c:v>28.257061584544601</c:v>
                </c:pt>
                <c:pt idx="45">
                  <c:v>28.447629230895298</c:v>
                </c:pt>
                <c:pt idx="46">
                  <c:v>28.6245429796639</c:v>
                </c:pt>
                <c:pt idx="47">
                  <c:v>28.7881153794557</c:v>
                </c:pt>
                <c:pt idx="48">
                  <c:v>28.938651603101199</c:v>
                </c:pt>
                <c:pt idx="49">
                  <c:v>29.076449607887501</c:v>
                </c:pt>
                <c:pt idx="50">
                  <c:v>29.201800294049601</c:v>
                </c:pt>
                <c:pt idx="51">
                  <c:v>29.314987661489301</c:v>
                </c:pt>
                <c:pt idx="52">
                  <c:v>29.416288964693901</c:v>
                </c:pt>
                <c:pt idx="53">
                  <c:v>29.505974865823202</c:v>
                </c:pt>
                <c:pt idx="54">
                  <c:v>29.584309585941501</c:v>
                </c:pt>
                <c:pt idx="55">
                  <c:v>29.651551054364401</c:v>
                </c:pt>
                <c:pt idx="56">
                  <c:v>29.707951056099901</c:v>
                </c:pt>
                <c:pt idx="57">
                  <c:v>29.753755377358299</c:v>
                </c:pt>
                <c:pt idx="58">
                  <c:v>29.789203949111101</c:v>
                </c:pt>
                <c:pt idx="59">
                  <c:v>29.814530988675799</c:v>
                </c:pt>
                <c:pt idx="60">
                  <c:v>29.829965139311302</c:v>
                </c:pt>
                <c:pt idx="61">
                  <c:v>29.835729607804399</c:v>
                </c:pt>
                <c:pt idx="62">
                  <c:v>29.83204230003</c:v>
                </c:pt>
                <c:pt idx="63">
                  <c:v>29.819115954472601</c:v>
                </c:pt>
                <c:pt idx="64">
                  <c:v>29.7971582736931</c:v>
                </c:pt>
                <c:pt idx="65">
                  <c:v>29.7663720537305</c:v>
                </c:pt>
                <c:pt idx="66">
                  <c:v>29.726955311425598</c:v>
                </c:pt>
                <c:pt idx="67">
                  <c:v>29.679101409658099</c:v>
                </c:pt>
                <c:pt idx="68">
                  <c:v>29.622999180489</c:v>
                </c:pt>
                <c:pt idx="69">
                  <c:v>29.558833046198199</c:v>
                </c:pt>
                <c:pt idx="70">
                  <c:v>29.4867831382142</c:v>
                </c:pt>
                <c:pt idx="71">
                  <c:v>29.407025413929599</c:v>
                </c:pt>
                <c:pt idx="72">
                  <c:v>29.3197317713994</c:v>
                </c:pt>
                <c:pt idx="73">
                  <c:v>29.225070161917301</c:v>
                </c:pt>
                <c:pt idx="74">
                  <c:v>29.123204700471799</c:v>
                </c:pt>
                <c:pt idx="75">
                  <c:v>29.014295774079599</c:v>
                </c:pt>
                <c:pt idx="76">
                  <c:v>28.898500147996199</c:v>
                </c:pt>
                <c:pt idx="77">
                  <c:v>28.775971069809401</c:v>
                </c:pt>
                <c:pt idx="78">
                  <c:v>28.646858371415298</c:v>
                </c:pt>
                <c:pt idx="79">
                  <c:v>28.5113085688808</c:v>
                </c:pt>
                <c:pt idx="80">
                  <c:v>28.369464960200499</c:v>
                </c:pt>
                <c:pt idx="81">
                  <c:v>28.221467720949601</c:v>
                </c:pt>
                <c:pt idx="82">
                  <c:v>28.067453997846801</c:v>
                </c:pt>
                <c:pt idx="83">
                  <c:v>27.907558000225901</c:v>
                </c:pt>
                <c:pt idx="84">
                  <c:v>27.741911089434598</c:v>
                </c:pt>
                <c:pt idx="85">
                  <c:v>27.570641866163299</c:v>
                </c:pt>
                <c:pt idx="86">
                  <c:v>27.393876255718698</c:v>
                </c:pt>
                <c:pt idx="87">
                  <c:v>27.211737591252799</c:v>
                </c:pt>
                <c:pt idx="88">
                  <c:v>27.024346694960599</c:v>
                </c:pt>
                <c:pt idx="89">
                  <c:v>26.831821957257301</c:v>
                </c:pt>
                <c:pt idx="90">
                  <c:v>26.6342794139543</c:v>
                </c:pt>
                <c:pt idx="91">
                  <c:v>26.431832821444001</c:v>
                </c:pt>
                <c:pt idx="92">
                  <c:v>26.224593729913</c:v>
                </c:pt>
                <c:pt idx="93">
                  <c:v>26.012671554598501</c:v>
                </c:pt>
                <c:pt idx="94">
                  <c:v>25.796173645105899</c:v>
                </c:pt>
                <c:pt idx="95">
                  <c:v>25.5752053528063</c:v>
                </c:pt>
                <c:pt idx="96">
                  <c:v>25.3498700963315</c:v>
                </c:pt>
                <c:pt idx="97">
                  <c:v>25.120269425186599</c:v>
                </c:pt>
                <c:pt idx="98">
                  <c:v>24.886503081502202</c:v>
                </c:pt>
                <c:pt idx="99">
                  <c:v>24.648669059942701</c:v>
                </c:pt>
                <c:pt idx="100">
                  <c:v>24.406863665798799</c:v>
                </c:pt>
                <c:pt idx="101">
                  <c:v>24.1611815712766</c:v>
                </c:pt>
                <c:pt idx="102">
                  <c:v>23.911715870017801</c:v>
                </c:pt>
                <c:pt idx="103">
                  <c:v>23.658558129861699</c:v>
                </c:pt>
                <c:pt idx="104">
                  <c:v>23.401798443885401</c:v>
                </c:pt>
                <c:pt idx="105">
                  <c:v>23.141525479732</c:v>
                </c:pt>
                <c:pt idx="106">
                  <c:v>22.8778265272665</c:v>
                </c:pt>
                <c:pt idx="107">
                  <c:v>22.6107875445724</c:v>
                </c:pt>
                <c:pt idx="108">
                  <c:v>22.340493202318601</c:v>
                </c:pt>
                <c:pt idx="109">
                  <c:v>22.067026926526399</c:v>
                </c:pt>
                <c:pt idx="110">
                  <c:v>21.790470939757402</c:v>
                </c:pt>
                <c:pt idx="111">
                  <c:v>21.510906300749301</c:v>
                </c:pt>
                <c:pt idx="112">
                  <c:v>21.2284129425298</c:v>
                </c:pt>
                <c:pt idx="113">
                  <c:v>20.943069709034098</c:v>
                </c:pt>
                <c:pt idx="114">
                  <c:v>20.654954390252801</c:v>
                </c:pt>
                <c:pt idx="115">
                  <c:v>20.3641437559377</c:v>
                </c:pt>
                <c:pt idx="116">
                  <c:v>20.0707135878956</c:v>
                </c:pt>
                <c:pt idx="117">
                  <c:v>19.774738710896901</c:v>
                </c:pt>
                <c:pt idx="118">
                  <c:v>19.476293022226201</c:v>
                </c:pt>
                <c:pt idx="119">
                  <c:v>19.175449519907001</c:v>
                </c:pt>
                <c:pt idx="120">
                  <c:v>18.872280329624999</c:v>
                </c:pt>
                <c:pt idx="121">
                  <c:v>18.566856730382</c:v>
                </c:pt>
                <c:pt idx="122">
                  <c:v>18.259249178907702</c:v>
                </c:pt>
                <c:pt idx="123">
                  <c:v>17.949527332859901</c:v>
                </c:pt>
                <c:pt idx="124">
                  <c:v>17.637760072839601</c:v>
                </c:pt>
                <c:pt idx="125">
                  <c:v>17.324015523254001</c:v>
                </c:pt>
                <c:pt idx="126">
                  <c:v>17.008361072053599</c:v>
                </c:pt>
                <c:pt idx="127">
                  <c:v>16.690863389371799</c:v>
                </c:pt>
                <c:pt idx="128">
                  <c:v>16.3715884451011</c:v>
                </c:pt>
                <c:pt idx="129">
                  <c:v>16.050601525428899</c:v>
                </c:pt>
                <c:pt idx="130">
                  <c:v>15.727967248367399</c:v>
                </c:pt>
                <c:pt idx="131">
                  <c:v>15.4037495783009</c:v>
                </c:pt>
                <c:pt idx="132">
                  <c:v>15.078011839585001</c:v>
                </c:pt>
                <c:pt idx="133">
                  <c:v>14.7508167292245</c:v>
                </c:pt>
                <c:pt idx="134">
                  <c:v>14.422226328657199</c:v>
                </c:pt>
                <c:pt idx="135">
                  <c:v>14.0923021146716</c:v>
                </c:pt>
                <c:pt idx="136">
                  <c:v>13.7611049694932</c:v>
                </c:pt>
                <c:pt idx="137">
                  <c:v>13.428695190057701</c:v>
                </c:pt>
                <c:pt idx="138">
                  <c:v>13.0951324965081</c:v>
                </c:pt>
                <c:pt idx="139">
                  <c:v>12.7604760399381</c:v>
                </c:pt>
                <c:pt idx="140">
                  <c:v>12.4247844094117</c:v>
                </c:pt>
                <c:pt idx="141">
                  <c:v>12.0881156382836</c:v>
                </c:pt>
                <c:pt idx="142">
                  <c:v>11.7505272098545</c:v>
                </c:pt>
                <c:pt idx="143">
                  <c:v>11.412076062375199</c:v>
                </c:pt>
                <c:pt idx="144">
                  <c:v>11.0728185934433</c:v>
                </c:pt>
                <c:pt idx="145">
                  <c:v>10.7328106638014</c:v>
                </c:pt>
                <c:pt idx="146">
                  <c:v>10.392107600573899</c:v>
                </c:pt>
                <c:pt idx="147">
                  <c:v>10.0507641999667</c:v>
                </c:pt>
                <c:pt idx="148">
                  <c:v>9.7088347294485402</c:v>
                </c:pt>
                <c:pt idx="149">
                  <c:v>9.3663729294471505</c:v>
                </c:pt>
                <c:pt idx="150">
                  <c:v>9.0234320145792708</c:v>
                </c:pt>
                <c:pt idx="151">
                  <c:v>8.6800646744405903</c:v>
                </c:pt>
                <c:pt idx="152">
                  <c:v>8.3363230739806795</c:v>
                </c:pt>
                <c:pt idx="153">
                  <c:v>7.9922588534802799</c:v>
                </c:pt>
                <c:pt idx="154">
                  <c:v>7.6479231281659903</c:v>
                </c:pt>
                <c:pt idx="155">
                  <c:v>7.3033664874711803</c:v>
                </c:pt>
                <c:pt idx="156">
                  <c:v>6.9586389939723903</c:v>
                </c:pt>
                <c:pt idx="157">
                  <c:v>6.6137901820269498</c:v>
                </c:pt>
                <c:pt idx="158">
                  <c:v>6.2688690561216198</c:v>
                </c:pt>
                <c:pt idx="159">
                  <c:v>5.92392408896501</c:v>
                </c:pt>
                <c:pt idx="160">
                  <c:v>5.5790032193365304</c:v>
                </c:pt>
                <c:pt idx="161">
                  <c:v>5.2341538497156499</c:v>
                </c:pt>
                <c:pt idx="162">
                  <c:v>4.8894228437085303</c:v>
                </c:pt>
                <c:pt idx="163">
                  <c:v>4.54485652329367</c:v>
                </c:pt>
                <c:pt idx="164">
                  <c:v>4.2005006659023802</c:v>
                </c:pt>
                <c:pt idx="165">
                  <c:v>3.85640050135612</c:v>
                </c:pt>
                <c:pt idx="166">
                  <c:v>3.5126007086712399</c:v>
                </c:pt>
                <c:pt idx="167">
                  <c:v>3.1691454127594598</c:v>
                </c:pt>
                <c:pt idx="168">
                  <c:v>2.82607818102883</c:v>
                </c:pt>
                <c:pt idx="169">
                  <c:v>2.48344201991006</c:v>
                </c:pt>
                <c:pt idx="170">
                  <c:v>2.1412793713179799</c:v>
                </c:pt>
                <c:pt idx="171">
                  <c:v>1.79963210907056</c:v>
                </c:pt>
                <c:pt idx="172">
                  <c:v>1.4585415352722699</c:v>
                </c:pt>
                <c:pt idx="173">
                  <c:v>1.1180483766821701</c:v>
                </c:pt>
                <c:pt idx="174">
                  <c:v>0.77819278107369905</c:v>
                </c:pt>
                <c:pt idx="175">
                  <c:v>0.439014313612688</c:v>
                </c:pt>
                <c:pt idx="176">
                  <c:v>0.100551953247873</c:v>
                </c:pt>
                <c:pt idx="177">
                  <c:v>-0.237155910854881</c:v>
                </c:pt>
                <c:pt idx="178">
                  <c:v>-0.57407148283971299</c:v>
                </c:pt>
                <c:pt idx="179">
                  <c:v>-0.91015756362287503</c:v>
                </c:pt>
                <c:pt idx="180">
                  <c:v>-1.2453775542896901</c:v>
                </c:pt>
                <c:pt idx="181">
                  <c:v>-1.5796954594107999</c:v>
                </c:pt>
                <c:pt idx="182">
                  <c:v>-1.9130758902682601</c:v>
                </c:pt>
                <c:pt idx="183">
                  <c:v>-2.2454840679819199</c:v>
                </c:pt>
                <c:pt idx="184">
                  <c:v>-2.5768858265297498</c:v>
                </c:pt>
                <c:pt idx="185">
                  <c:v>-2.9072476156480902</c:v>
                </c:pt>
                <c:pt idx="186">
                  <c:v>-3.23653650360836</c:v>
                </c:pt>
                <c:pt idx="187">
                  <c:v>-3.5647201798608399</c:v>
                </c:pt>
                <c:pt idx="188">
                  <c:v>-3.89176695753451</c:v>
                </c:pt>
                <c:pt idx="189">
                  <c:v>-4.2176457757964299</c:v>
                </c:pt>
                <c:pt idx="190">
                  <c:v>-4.5423262020506199</c:v>
                </c:pt>
                <c:pt idx="191">
                  <c:v>-4.86577843397788</c:v>
                </c:pt>
                <c:pt idx="192">
                  <c:v>-5.1879733014156999</c:v>
                </c:pt>
                <c:pt idx="193">
                  <c:v>-5.5088822680596703</c:v>
                </c:pt>
                <c:pt idx="194">
                  <c:v>-5.8284774329924902</c:v>
                </c:pt>
                <c:pt idx="195">
                  <c:v>-6.1467315320351199</c:v>
                </c:pt>
                <c:pt idx="196">
                  <c:v>-6.4636179389075297</c:v>
                </c:pt>
                <c:pt idx="197">
                  <c:v>-6.7791106662074299</c:v>
                </c:pt>
                <c:pt idx="198">
                  <c:v>-7.0931843661941203</c:v>
                </c:pt>
                <c:pt idx="199">
                  <c:v>-7.4058143313776599</c:v>
                </c:pt>
                <c:pt idx="200">
                  <c:v>-7.7169764949134096</c:v>
                </c:pt>
                <c:pt idx="201">
                  <c:v>-8.0266474307932203</c:v>
                </c:pt>
                <c:pt idx="202">
                  <c:v>-8.3348043538396706</c:v>
                </c:pt>
                <c:pt idx="203">
                  <c:v>-8.6414251194919398</c:v>
                </c:pt>
                <c:pt idx="204">
                  <c:v>-8.9464882233927501</c:v>
                </c:pt>
                <c:pt idx="205">
                  <c:v>-9.2499728007658195</c:v>
                </c:pt>
                <c:pt idx="206">
                  <c:v>-9.5518586255874407</c:v>
                </c:pt>
                <c:pt idx="207">
                  <c:v>-9.8521261095519304</c:v>
                </c:pt>
                <c:pt idx="208">
                  <c:v>-10.150756300831601</c:v>
                </c:pt>
                <c:pt idx="209">
                  <c:v>-10.4477308826272</c:v>
                </c:pt>
                <c:pt idx="210">
                  <c:v>-10.743032171512001</c:v>
                </c:pt>
                <c:pt idx="211">
                  <c:v>-11.0366431155719</c:v>
                </c:pt>
                <c:pt idx="212">
                  <c:v>-11.328547292339101</c:v>
                </c:pt>
                <c:pt idx="213">
                  <c:v>-11.6187289065209</c:v>
                </c:pt>
                <c:pt idx="214">
                  <c:v>-11.907172787527401</c:v>
                </c:pt>
                <c:pt idx="215">
                  <c:v>-12.193864386796401</c:v>
                </c:pt>
                <c:pt idx="216">
                  <c:v>-12.478789774918299</c:v>
                </c:pt>
                <c:pt idx="217">
                  <c:v>-12.761935638565101</c:v>
                </c:pt>
                <c:pt idx="218">
                  <c:v>-13.043289277222501</c:v>
                </c:pt>
                <c:pt idx="219">
                  <c:v>-13.322838599728399</c:v>
                </c:pt>
                <c:pt idx="220">
                  <c:v>-13.6005721206208</c:v>
                </c:pt>
                <c:pt idx="221">
                  <c:v>-13.8764789562955</c:v>
                </c:pt>
                <c:pt idx="222">
                  <c:v>-14.1505488209809</c:v>
                </c:pt>
                <c:pt idx="223">
                  <c:v>-14.422772022529101</c:v>
                </c:pt>
                <c:pt idx="224">
                  <c:v>-14.693139458024101</c:v>
                </c:pt>
                <c:pt idx="225">
                  <c:v>-14.9616426092176</c:v>
                </c:pt>
                <c:pt idx="226">
                  <c:v>-15.2282735377877</c:v>
                </c:pt>
                <c:pt idx="227">
                  <c:v>-15.493024880428401</c:v>
                </c:pt>
                <c:pt idx="228">
                  <c:v>-15.7558898437754</c:v>
                </c:pt>
                <c:pt idx="229">
                  <c:v>-16.0168621991611</c:v>
                </c:pt>
                <c:pt idx="230">
                  <c:v>-16.275936277217699</c:v>
                </c:pt>
                <c:pt idx="231">
                  <c:v>-16.5331069623203</c:v>
                </c:pt>
                <c:pt idx="232">
                  <c:v>-16.788369686876401</c:v>
                </c:pt>
                <c:pt idx="233">
                  <c:v>-17.0417204254728</c:v>
                </c:pt>
                <c:pt idx="234">
                  <c:v>-17.293155688869099</c:v>
                </c:pt>
                <c:pt idx="235">
                  <c:v>-17.542672517857699</c:v>
                </c:pt>
                <c:pt idx="236">
                  <c:v>-17.790268476983801</c:v>
                </c:pt>
                <c:pt idx="237">
                  <c:v>-18.035941648132599</c:v>
                </c:pt>
                <c:pt idx="238">
                  <c:v>-18.279690623986799</c:v>
                </c:pt>
                <c:pt idx="239">
                  <c:v>-18.521514501362802</c:v>
                </c:pt>
                <c:pt idx="240">
                  <c:v>-18.761412874421001</c:v>
                </c:pt>
                <c:pt idx="241">
                  <c:v>-18.999385827761799</c:v>
                </c:pt>
                <c:pt idx="242">
                  <c:v>-19.235433929408401</c:v>
                </c:pt>
                <c:pt idx="243">
                  <c:v>-19.4695582236806</c:v>
                </c:pt>
                <c:pt idx="244">
                  <c:v>-19.7017602239649</c:v>
                </c:pt>
                <c:pt idx="245">
                  <c:v>-19.932041905379801</c:v>
                </c:pt>
                <c:pt idx="246">
                  <c:v>-20.1604056973487</c:v>
                </c:pt>
                <c:pt idx="247">
                  <c:v>-20.386854476075499</c:v>
                </c:pt>
                <c:pt idx="248">
                  <c:v>-20.611391556936699</c:v>
                </c:pt>
                <c:pt idx="249">
                  <c:v>-20.834020686780001</c:v>
                </c:pt>
                <c:pt idx="250">
                  <c:v>-21.054746036150799</c:v>
                </c:pt>
                <c:pt idx="251">
                  <c:v>-21.273572191431199</c:v>
                </c:pt>
                <c:pt idx="252">
                  <c:v>-21.4905041469137</c:v>
                </c:pt>
                <c:pt idx="253">
                  <c:v>-21.705547296799001</c:v>
                </c:pt>
                <c:pt idx="254">
                  <c:v>-21.918707427128702</c:v>
                </c:pt>
                <c:pt idx="255">
                  <c:v>-22.129990707656699</c:v>
                </c:pt>
                <c:pt idx="256">
                  <c:v>-22.339403683654801</c:v>
                </c:pt>
                <c:pt idx="257">
                  <c:v>-22.546953267671899</c:v>
                </c:pt>
                <c:pt idx="258">
                  <c:v>-22.752646731231501</c:v>
                </c:pt>
                <c:pt idx="259">
                  <c:v>-22.9564916964822</c:v>
                </c:pt>
                <c:pt idx="260">
                  <c:v>-23.1584961278054</c:v>
                </c:pt>
                <c:pt idx="261">
                  <c:v>-23.358668323373099</c:v>
                </c:pt>
                <c:pt idx="262">
                  <c:v>-23.5570169066741</c:v>
                </c:pt>
                <c:pt idx="263">
                  <c:v>-23.753550817993101</c:v>
                </c:pt>
                <c:pt idx="264">
                  <c:v>-23.948279305864801</c:v>
                </c:pt>
                <c:pt idx="265">
                  <c:v>-24.141211918490701</c:v>
                </c:pt>
                <c:pt idx="266">
                  <c:v>-24.332358495129402</c:v>
                </c:pt>
                <c:pt idx="267">
                  <c:v>-24.5217291574609</c:v>
                </c:pt>
                <c:pt idx="268">
                  <c:v>-24.709334300926599</c:v>
                </c:pt>
                <c:pt idx="269">
                  <c:v>-24.895184586050998</c:v>
                </c:pt>
                <c:pt idx="270">
                  <c:v>-25.079290929741699</c:v>
                </c:pt>
                <c:pt idx="271">
                  <c:v>-25.261664496574198</c:v>
                </c:pt>
                <c:pt idx="272">
                  <c:v>-25.442316690066299</c:v>
                </c:pt>
                <c:pt idx="273">
                  <c:v>-25.621259143933901</c:v>
                </c:pt>
                <c:pt idx="274">
                  <c:v>-25.7985037133462</c:v>
                </c:pt>
                <c:pt idx="275">
                  <c:v>-25.974062466165599</c:v>
                </c:pt>
                <c:pt idx="276">
                  <c:v>-26.147947674184099</c:v>
                </c:pt>
                <c:pt idx="277">
                  <c:v>-26.320171804360498</c:v>
                </c:pt>
                <c:pt idx="278">
                  <c:v>-26.490747510049101</c:v>
                </c:pt>
                <c:pt idx="279">
                  <c:v>-26.659687622231299</c:v>
                </c:pt>
                <c:pt idx="280">
                  <c:v>-26.827005140749598</c:v>
                </c:pt>
                <c:pt idx="281">
                  <c:v>-26.992713225541898</c:v>
                </c:pt>
                <c:pt idx="282">
                  <c:v>-27.156825187881399</c:v>
                </c:pt>
                <c:pt idx="283">
                  <c:v>-27.319354481622099</c:v>
                </c:pt>
                <c:pt idx="284">
                  <c:v>-27.480314694452002</c:v>
                </c:pt>
                <c:pt idx="285">
                  <c:v>-27.639719539152001</c:v>
                </c:pt>
                <c:pt idx="286">
                  <c:v>-27.797582844867598</c:v>
                </c:pt>
                <c:pt idx="287">
                  <c:v>-27.95391854839</c:v>
                </c:pt>
                <c:pt idx="288">
                  <c:v>-28.108740685444602</c:v>
                </c:pt>
                <c:pt idx="289">
                  <c:v>-28.262063382000498</c:v>
                </c:pt>
                <c:pt idx="290">
                  <c:v>-28.413900845585001</c:v>
                </c:pt>
                <c:pt idx="291">
                  <c:v>-28.564267356617801</c:v>
                </c:pt>
                <c:pt idx="292">
                  <c:v>-28.713177259757799</c:v>
                </c:pt>
                <c:pt idx="293">
                  <c:v>-28.860644955267201</c:v>
                </c:pt>
                <c:pt idx="294">
                  <c:v>-29.0066848903904</c:v>
                </c:pt>
                <c:pt idx="295">
                  <c:v>-29.151311550751998</c:v>
                </c:pt>
                <c:pt idx="296">
                  <c:v>-29.294539451772401</c:v>
                </c:pt>
                <c:pt idx="297">
                  <c:v>-29.4363831301002</c:v>
                </c:pt>
                <c:pt idx="298">
                  <c:v>-29.576857135065101</c:v>
                </c:pt>
                <c:pt idx="299">
                  <c:v>-29.715976020150901</c:v>
                </c:pt>
                <c:pt idx="300">
                  <c:v>-29.853754334488698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E1-467E-81EC-39A4CCC26514}"/>
            </c:ext>
          </c:extLst>
        </c:ser>
        <c:ser>
          <c:idx val="2"/>
          <c:order val="2"/>
          <c:tx>
            <c:strRef>
              <c:f>NEP!$D$1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NEP!$D$2:$D$302</c:f>
              <c:numCache>
                <c:formatCode>General</c:formatCode>
                <c:ptCount val="301"/>
                <c:pt idx="0">
                  <c:v>0</c:v>
                </c:pt>
                <c:pt idx="1">
                  <c:v>0.894163320842154</c:v>
                </c:pt>
                <c:pt idx="2">
                  <c:v>1.73536304167897</c:v>
                </c:pt>
                <c:pt idx="3">
                  <c:v>2.5256209713047602</c:v>
                </c:pt>
                <c:pt idx="4">
                  <c:v>3.2668901406331101</c:v>
                </c:pt>
                <c:pt idx="5">
                  <c:v>3.9610568536343198</c:v>
                </c:pt>
                <c:pt idx="6">
                  <c:v>4.6099426900043499</c:v>
                </c:pt>
                <c:pt idx="7">
                  <c:v>5.2153064602181303</c:v>
                </c:pt>
                <c:pt idx="8">
                  <c:v>5.77884611364584</c:v>
                </c:pt>
                <c:pt idx="9">
                  <c:v>6.3022006004040403</c:v>
                </c:pt>
                <c:pt idx="10">
                  <c:v>6.7869516876289699</c:v>
                </c:pt>
                <c:pt idx="11">
                  <c:v>7.2346257308486202</c:v>
                </c:pt>
                <c:pt idx="12">
                  <c:v>7.6466954011535799</c:v>
                </c:pt>
                <c:pt idx="13">
                  <c:v>8.0245813688546797</c:v>
                </c:pt>
                <c:pt idx="14">
                  <c:v>8.3696539443270694</c:v>
                </c:pt>
                <c:pt idx="15">
                  <c:v>8.6832346767369</c:v>
                </c:pt>
                <c:pt idx="16">
                  <c:v>8.9665979113532295</c:v>
                </c:pt>
                <c:pt idx="17">
                  <c:v>9.2209723061471305</c:v>
                </c:pt>
                <c:pt idx="18">
                  <c:v>9.4475423083807808</c:v>
                </c:pt>
                <c:pt idx="19">
                  <c:v>9.6474495918883996</c:v>
                </c:pt>
                <c:pt idx="20">
                  <c:v>9.8217944557527499</c:v>
                </c:pt>
                <c:pt idx="21">
                  <c:v>9.9716371850800005</c:v>
                </c:pt>
                <c:pt idx="22">
                  <c:v>10.0979993745729</c:v>
                </c:pt>
                <c:pt idx="23">
                  <c:v>10.201865215600799</c:v>
                </c:pt>
                <c:pt idx="24">
                  <c:v>10.2841827474676</c:v>
                </c:pt>
                <c:pt idx="25">
                  <c:v>10.345865073566801</c:v>
                </c:pt>
                <c:pt idx="26">
                  <c:v>10.3877915431207</c:v>
                </c:pt>
                <c:pt idx="27">
                  <c:v>10.4108088991896</c:v>
                </c:pt>
                <c:pt idx="28">
                  <c:v>10.415732393639001</c:v>
                </c:pt>
                <c:pt idx="29">
                  <c:v>10.403346869740499</c:v>
                </c:pt>
                <c:pt idx="30">
                  <c:v>10.3744078130927</c:v>
                </c:pt>
                <c:pt idx="31">
                  <c:v>10.3296423715215</c:v>
                </c:pt>
                <c:pt idx="32">
                  <c:v>10.2697503446401</c:v>
                </c:pt>
                <c:pt idx="33">
                  <c:v>10.1954051437225</c:v>
                </c:pt>
                <c:pt idx="34">
                  <c:v>10.107254722548999</c:v>
                </c:pt>
                <c:pt idx="35">
                  <c:v>10.0059224798736</c:v>
                </c:pt>
                <c:pt idx="36">
                  <c:v>9.8920081341621007</c:v>
                </c:pt>
                <c:pt idx="37">
                  <c:v>9.7660885712300605</c:v>
                </c:pt>
                <c:pt idx="38">
                  <c:v>9.6287186654237704</c:v>
                </c:pt>
                <c:pt idx="39">
                  <c:v>9.4804320749561803</c:v>
                </c:pt>
                <c:pt idx="40">
                  <c:v>9.3217420120278103</c:v>
                </c:pt>
                <c:pt idx="41">
                  <c:v>9.1531419883319796</c:v>
                </c:pt>
                <c:pt idx="42">
                  <c:v>8.9751065365565008</c:v>
                </c:pt>
                <c:pt idx="43">
                  <c:v>8.7880919084695996</c:v>
                </c:pt>
                <c:pt idx="44">
                  <c:v>8.5925367501834007</c:v>
                </c:pt>
                <c:pt idx="45">
                  <c:v>8.3888627551699493</c:v>
                </c:pt>
                <c:pt idx="46">
                  <c:v>8.1774752956055199</c:v>
                </c:pt>
                <c:pt idx="47">
                  <c:v>7.9587640326034297</c:v>
                </c:pt>
                <c:pt idx="48">
                  <c:v>7.7331035058904298</c:v>
                </c:pt>
                <c:pt idx="49">
                  <c:v>7.5008537034766496</c:v>
                </c:pt>
                <c:pt idx="50">
                  <c:v>7.26236061185159</c:v>
                </c:pt>
                <c:pt idx="51">
                  <c:v>7.0179567472404196</c:v>
                </c:pt>
                <c:pt idx="52">
                  <c:v>6.7679616684415604</c:v>
                </c:pt>
                <c:pt idx="53">
                  <c:v>6.5126824717484597</c:v>
                </c:pt>
                <c:pt idx="54">
                  <c:v>6.2524142684743502</c:v>
                </c:pt>
                <c:pt idx="55">
                  <c:v>5.9874406455597899</c:v>
                </c:pt>
                <c:pt idx="56">
                  <c:v>5.7180341097554201</c:v>
                </c:pt>
                <c:pt idx="57">
                  <c:v>5.4444565158570404</c:v>
                </c:pt>
                <c:pt idx="58">
                  <c:v>5.1669594794550502</c:v>
                </c:pt>
                <c:pt idx="59">
                  <c:v>4.8857847746631897</c:v>
                </c:pt>
                <c:pt idx="60">
                  <c:v>4.60116471727145</c:v>
                </c:pt>
                <c:pt idx="61">
                  <c:v>4.3133225337661498</c:v>
                </c:pt>
                <c:pt idx="62">
                  <c:v>4.02247271664669</c:v>
                </c:pt>
                <c:pt idx="63">
                  <c:v>3.7288213664651302</c:v>
                </c:pt>
                <c:pt idx="64">
                  <c:v>3.4325665209968301</c:v>
                </c:pt>
                <c:pt idx="65">
                  <c:v>3.1338984719540099</c:v>
                </c:pt>
                <c:pt idx="66">
                  <c:v>2.8330000696292901</c:v>
                </c:pt>
                <c:pt idx="67">
                  <c:v>2.53004701586769</c:v>
                </c:pt>
                <c:pt idx="68">
                  <c:v>2.2252081457335202</c:v>
                </c:pt>
                <c:pt idx="69">
                  <c:v>1.9186456982504301</c:v>
                </c:pt>
                <c:pt idx="70">
                  <c:v>1.6105155765725401</c:v>
                </c:pt>
                <c:pt idx="71">
                  <c:v>1.3009675979392299</c:v>
                </c:pt>
                <c:pt idx="72">
                  <c:v>0.99014573375666304</c:v>
                </c:pt>
                <c:pt idx="73">
                  <c:v>0.67818834014610696</c:v>
                </c:pt>
                <c:pt idx="74">
                  <c:v>0.36522837927680002</c:v>
                </c:pt>
                <c:pt idx="75">
                  <c:v>5.1393631815017299E-2</c:v>
                </c:pt>
                <c:pt idx="76">
                  <c:v>-0.26319309921098</c:v>
                </c:pt>
                <c:pt idx="77">
                  <c:v>-0.57841379281967398</c:v>
                </c:pt>
                <c:pt idx="78">
                  <c:v>-0.89415502247038603</c:v>
                </c:pt>
                <c:pt idx="79">
                  <c:v>-1.2103077761502199</c:v>
                </c:pt>
                <c:pt idx="80">
                  <c:v>-1.5267672838775801</c:v>
                </c:pt>
                <c:pt idx="81">
                  <c:v>-1.8434328523507</c:v>
                </c:pt>
                <c:pt idx="82">
                  <c:v>-2.1602077064766299</c:v>
                </c:pt>
                <c:pt idx="83">
                  <c:v>-2.4769988375238698</c:v>
                </c:pt>
                <c:pt idx="84">
                  <c:v>-2.7937168576523801</c:v>
                </c:pt>
                <c:pt idx="85">
                  <c:v>-3.1102758605731</c:v>
                </c:pt>
                <c:pt idx="86">
                  <c:v>-3.4265932881093</c:v>
                </c:pt>
                <c:pt idx="87">
                  <c:v>-3.74258980242712</c:v>
                </c:pt>
                <c:pt idx="88">
                  <c:v>-4.0581891637131102</c:v>
                </c:pt>
                <c:pt idx="89">
                  <c:v>-4.3733181130926404</c:v>
                </c:pt>
                <c:pt idx="90">
                  <c:v>-4.6879062605713697</c:v>
                </c:pt>
                <c:pt idx="91">
                  <c:v>-5.0018859778014102</c:v>
                </c:pt>
                <c:pt idx="92">
                  <c:v>-5.3151922954870097</c:v>
                </c:pt>
                <c:pt idx="93">
                  <c:v>-5.6277628052239397</c:v>
                </c:pt>
                <c:pt idx="94">
                  <c:v>-5.9395375656044997</c:v>
                </c:pt>
                <c:pt idx="95">
                  <c:v>-6.2504590124061696</c:v>
                </c:pt>
                <c:pt idx="96">
                  <c:v>-6.5604718726901901</c:v>
                </c:pt>
                <c:pt idx="97">
                  <c:v>-6.8695230826528997</c:v>
                </c:pt>
                <c:pt idx="98">
                  <c:v>-7.1775617090627302</c:v>
                </c:pt>
                <c:pt idx="99">
                  <c:v>-7.4845388741322303</c:v>
                </c:pt>
                <c:pt idx="100">
                  <c:v>-7.79040768367918</c:v>
                </c:pt>
                <c:pt idx="101">
                  <c:v>-8.0951231584267607</c:v>
                </c:pt>
                <c:pt idx="102">
                  <c:v>-8.3986421683121097</c:v>
                </c:pt>
                <c:pt idx="103">
                  <c:v>-8.70092336966297</c:v>
                </c:pt>
                <c:pt idx="104">
                  <c:v>-9.0019271451211509</c:v>
                </c:pt>
                <c:pt idx="105">
                  <c:v>-9.3016155461824592</c:v>
                </c:pt>
                <c:pt idx="106">
                  <c:v>-9.5999522382362592</c:v>
                </c:pt>
                <c:pt idx="107">
                  <c:v>-9.89690244799203</c:v>
                </c:pt>
                <c:pt idx="108">
                  <c:v>-10.192432913182101</c:v>
                </c:pt>
                <c:pt idx="109">
                  <c:v>-10.4865118344294</c:v>
                </c:pt>
                <c:pt idx="110">
                  <c:v>-10.7791088291854</c:v>
                </c:pt>
                <c:pt idx="111">
                  <c:v>-11.0701948876356</c:v>
                </c:pt>
                <c:pt idx="112">
                  <c:v>-11.3597423304802</c:v>
                </c:pt>
                <c:pt idx="113">
                  <c:v>-11.6477247685004</c:v>
                </c:pt>
                <c:pt idx="114">
                  <c:v>-11.9341170638197</c:v>
                </c:pt>
                <c:pt idx="115">
                  <c:v>-12.218895292782101</c:v>
                </c:pt>
                <c:pt idx="116">
                  <c:v>-12.502036710364299</c:v>
                </c:pt>
                <c:pt idx="117">
                  <c:v>-12.783519716046801</c:v>
                </c:pt>
                <c:pt idx="118">
                  <c:v>-13.063323821071799</c:v>
                </c:pt>
                <c:pt idx="119">
                  <c:v>-13.341429617013199</c:v>
                </c:pt>
                <c:pt idx="120">
                  <c:v>-13.617818745597701</c:v>
                </c:pt>
                <c:pt idx="121">
                  <c:v>-13.8924738697092</c:v>
                </c:pt>
                <c:pt idx="122">
                  <c:v>-14.165378645516901</c:v>
                </c:pt>
                <c:pt idx="123">
                  <c:v>-14.436517695667799</c:v>
                </c:pt>
                <c:pt idx="124">
                  <c:v>-14.7058765834882</c:v>
                </c:pt>
                <c:pt idx="125">
                  <c:v>-14.973441788139599</c:v>
                </c:pt>
                <c:pt idx="126">
                  <c:v>-15.239200680678801</c:v>
                </c:pt>
                <c:pt idx="127">
                  <c:v>-15.503141500977</c:v>
                </c:pt>
                <c:pt idx="128">
                  <c:v>-15.7652533354466</c:v>
                </c:pt>
                <c:pt idx="129">
                  <c:v>-16.025526095531301</c:v>
                </c:pt>
                <c:pt idx="130">
                  <c:v>-16.283950496925399</c:v>
                </c:pt>
                <c:pt idx="131">
                  <c:v>-16.540518039473302</c:v>
                </c:pt>
                <c:pt idx="132">
                  <c:v>-16.795220987713801</c:v>
                </c:pt>
                <c:pt idx="133">
                  <c:v>-17.048052352041701</c:v>
                </c:pt>
                <c:pt idx="134">
                  <c:v>-17.299005870434801</c:v>
                </c:pt>
                <c:pt idx="135">
                  <c:v>-17.548075990732201</c:v>
                </c:pt>
                <c:pt idx="136">
                  <c:v>-17.795257853421798</c:v>
                </c:pt>
                <c:pt idx="137">
                  <c:v>-18.0405472749115</c:v>
                </c:pt>
                <c:pt idx="138">
                  <c:v>-18.283940731254798</c:v>
                </c:pt>
                <c:pt idx="139">
                  <c:v>-18.525435342309901</c:v>
                </c:pt>
                <c:pt idx="140">
                  <c:v>-18.765028856296201</c:v>
                </c:pt>
                <c:pt idx="141">
                  <c:v>-19.0027196347387</c:v>
                </c:pt>
                <c:pt idx="142">
                  <c:v>-19.2385066377656</c:v>
                </c:pt>
                <c:pt idx="143">
                  <c:v>-19.472389409748398</c:v>
                </c:pt>
                <c:pt idx="144">
                  <c:v>-19.704368065257398</c:v>
                </c:pt>
                <c:pt idx="145">
                  <c:v>-19.934443275314901</c:v>
                </c:pt>
                <c:pt idx="146">
                  <c:v>-20.162616253933798</c:v>
                </c:pt>
                <c:pt idx="147">
                  <c:v>-20.3888887449178</c:v>
                </c:pt>
                <c:pt idx="148">
                  <c:v>-20.613263008915201</c:v>
                </c:pt>
                <c:pt idx="149">
                  <c:v>-20.835741810701201</c:v>
                </c:pt>
                <c:pt idx="150">
                  <c:v>-21.056328406687701</c:v>
                </c:pt>
                <c:pt idx="151">
                  <c:v>-21.275026532635099</c:v>
                </c:pt>
                <c:pt idx="152">
                  <c:v>-21.4918403915648</c:v>
                </c:pt>
                <c:pt idx="153">
                  <c:v>-21.706774641851901</c:v>
                </c:pt>
                <c:pt idx="154">
                  <c:v>-21.9198343854932</c:v>
                </c:pt>
                <c:pt idx="155">
                  <c:v>-22.131025156540101</c:v>
                </c:pt>
                <c:pt idx="156">
                  <c:v>-22.340352909678899</c:v>
                </c:pt>
                <c:pt idx="157">
                  <c:v>-22.547824008966501</c:v>
                </c:pt>
                <c:pt idx="158">
                  <c:v>-22.753445216694001</c:v>
                </c:pt>
                <c:pt idx="159">
                  <c:v>-22.957223682382299</c:v>
                </c:pt>
                <c:pt idx="160">
                  <c:v>-23.1591669319026</c:v>
                </c:pt>
                <c:pt idx="161">
                  <c:v>-23.3592828567057</c:v>
                </c:pt>
                <c:pt idx="162">
                  <c:v>-23.5575797031685</c:v>
                </c:pt>
                <c:pt idx="163">
                  <c:v>-23.7540660620338</c:v>
                </c:pt>
                <c:pt idx="164">
                  <c:v>-23.9487508579574</c:v>
                </c:pt>
                <c:pt idx="165">
                  <c:v>-24.141643339140799</c:v>
                </c:pt>
                <c:pt idx="166">
                  <c:v>-24.332753067054899</c:v>
                </c:pt>
                <c:pt idx="167">
                  <c:v>-24.522089906245601</c:v>
                </c:pt>
                <c:pt idx="168">
                  <c:v>-24.709664014219602</c:v>
                </c:pt>
                <c:pt idx="169">
                  <c:v>-24.895485831407498</c:v>
                </c:pt>
                <c:pt idx="170">
                  <c:v>-25.079566071194499</c:v>
                </c:pt>
                <c:pt idx="171">
                  <c:v>-25.261915710023601</c:v>
                </c:pt>
                <c:pt idx="172">
                  <c:v>-25.4425459775637</c:v>
                </c:pt>
                <c:pt idx="173">
                  <c:v>-25.621468346939199</c:v>
                </c:pt>
                <c:pt idx="174">
                  <c:v>-25.7986945250234</c:v>
                </c:pt>
                <c:pt idx="175">
                  <c:v>-25.974236442784999</c:v>
                </c:pt>
                <c:pt idx="176">
                  <c:v>-26.148106245692802</c:v>
                </c:pt>
                <c:pt idx="177">
                  <c:v>-26.3203162841771</c:v>
                </c:pt>
                <c:pt idx="178">
                  <c:v>-26.4908791041358</c:v>
                </c:pt>
                <c:pt idx="179">
                  <c:v>-26.6598074374965</c:v>
                </c:pt>
                <c:pt idx="180">
                  <c:v>-26.8271141928237</c:v>
                </c:pt>
                <c:pt idx="181">
                  <c:v>-26.9928124459746</c:v>
                </c:pt>
                <c:pt idx="182">
                  <c:v>-27.156915430796701</c:v>
                </c:pt>
                <c:pt idx="183">
                  <c:v>-27.319436529875802</c:v>
                </c:pt>
                <c:pt idx="184">
                  <c:v>-27.480389265318902</c:v>
                </c:pt>
                <c:pt idx="185">
                  <c:v>-27.639787289584</c:v>
                </c:pt>
                <c:pt idx="186">
                  <c:v>-27.7976443763486</c:v>
                </c:pt>
                <c:pt idx="187">
                  <c:v>-27.953974411419502</c:v>
                </c:pt>
                <c:pt idx="188">
                  <c:v>-28.1087913836765</c:v>
                </c:pt>
                <c:pt idx="189">
                  <c:v>-28.262109376060302</c:v>
                </c:pt>
                <c:pt idx="190">
                  <c:v>-28.413942556591099</c:v>
                </c:pt>
                <c:pt idx="191">
                  <c:v>-28.5643051694287</c:v>
                </c:pt>
                <c:pt idx="192">
                  <c:v>-28.713211525963601</c:v>
                </c:pt>
                <c:pt idx="193">
                  <c:v>-28.860675995946199</c:v>
                </c:pt>
                <c:pt idx="194">
                  <c:v>-29.0067129986477</c:v>
                </c:pt>
                <c:pt idx="195">
                  <c:v>-29.151336994056599</c:v>
                </c:pt>
                <c:pt idx="196">
                  <c:v>-29.294562474108002</c:v>
                </c:pt>
                <c:pt idx="197">
                  <c:v>-29.436403953942499</c:v>
                </c:pt>
                <c:pt idx="198">
                  <c:v>-29.5768759632025</c:v>
                </c:pt>
                <c:pt idx="199">
                  <c:v>-29.715993037355201</c:v>
                </c:pt>
                <c:pt idx="200">
                  <c:v>-29.8537697090519</c:v>
                </c:pt>
                <c:pt idx="201">
                  <c:v>-29.990220499510102</c:v>
                </c:pt>
                <c:pt idx="202">
                  <c:v>-30.1253599099384</c:v>
                </c:pt>
                <c:pt idx="203">
                  <c:v>-30.259202412977899</c:v>
                </c:pt>
                <c:pt idx="204">
                  <c:v>-30.391762444186501</c:v>
                </c:pt>
                <c:pt idx="205">
                  <c:v>-30.5230543935448</c:v>
                </c:pt>
                <c:pt idx="206">
                  <c:v>-30.653092596991801</c:v>
                </c:pt>
                <c:pt idx="207">
                  <c:v>-30.7818913279973</c:v>
                </c:pt>
                <c:pt idx="208">
                  <c:v>-30.909464789154899</c:v>
                </c:pt>
                <c:pt idx="209">
                  <c:v>-31.035827103811599</c:v>
                </c:pt>
                <c:pt idx="210">
                  <c:v>-31.160992307720299</c:v>
                </c:pt>
                <c:pt idx="211">
                  <c:v>-31.284974340727899</c:v>
                </c:pt>
                <c:pt idx="212">
                  <c:v>-31.4077870384893</c:v>
                </c:pt>
                <c:pt idx="213">
                  <c:v>-31.529444124209</c:v>
                </c:pt>
                <c:pt idx="214">
                  <c:v>-31.649959200421701</c:v>
                </c:pt>
                <c:pt idx="215">
                  <c:v>-31.769345740788602</c:v>
                </c:pt>
                <c:pt idx="216">
                  <c:v>-31.8876170819373</c:v>
                </c:pt>
                <c:pt idx="217">
                  <c:v>-32.004786415325398</c:v>
                </c:pt>
                <c:pt idx="218">
                  <c:v>-32.120866779136598</c:v>
                </c:pt>
                <c:pt idx="219">
                  <c:v>-32.235871050209497</c:v>
                </c:pt>
                <c:pt idx="220">
                  <c:v>-32.349811935996399</c:v>
                </c:pt>
                <c:pt idx="221">
                  <c:v>-32.462701966556899</c:v>
                </c:pt>
                <c:pt idx="222">
                  <c:v>-32.574553486584698</c:v>
                </c:pt>
                <c:pt idx="223">
                  <c:v>-32.685378647467701</c:v>
                </c:pt>
                <c:pt idx="224">
                  <c:v>-32.795189399385897</c:v>
                </c:pt>
                <c:pt idx="225">
                  <c:v>-32.903997483440101</c:v>
                </c:pt>
                <c:pt idx="226">
                  <c:v>-33.011814423824703</c:v>
                </c:pt>
                <c:pt idx="227">
                  <c:v>-33.118651520035201</c:v>
                </c:pt>
                <c:pt idx="228">
                  <c:v>-33.2245198391145</c:v>
                </c:pt>
                <c:pt idx="229">
                  <c:v>-33.329430207944299</c:v>
                </c:pt>
                <c:pt idx="230">
                  <c:v>-33.433393205573999</c:v>
                </c:pt>
                <c:pt idx="231">
                  <c:v>-33.536419155598701</c:v>
                </c:pt>
                <c:pt idx="232">
                  <c:v>-33.638518118581302</c:v>
                </c:pt>
                <c:pt idx="233">
                  <c:v>-33.739699884519801</c:v>
                </c:pt>
                <c:pt idx="234">
                  <c:v>-33.8399739653713</c:v>
                </c:pt>
                <c:pt idx="235">
                  <c:v>-33.939349587619503</c:v>
                </c:pt>
                <c:pt idx="236">
                  <c:v>-34.037835684902099</c:v>
                </c:pt>
                <c:pt idx="237">
                  <c:v>-34.135440890694902</c:v>
                </c:pt>
                <c:pt idx="238">
                  <c:v>-34.232173531051998</c:v>
                </c:pt>
                <c:pt idx="239">
                  <c:v>-34.328041617410399</c:v>
                </c:pt>
                <c:pt idx="240">
                  <c:v>-34.423052839457903</c:v>
                </c:pt>
                <c:pt idx="241">
                  <c:v>-34.5172145580704</c:v>
                </c:pt>
                <c:pt idx="242">
                  <c:v>-34.610533798316197</c:v>
                </c:pt>
                <c:pt idx="243">
                  <c:v>-34.703017242541598</c:v>
                </c:pt>
                <c:pt idx="244">
                  <c:v>-34.7946712235278</c:v>
                </c:pt>
                <c:pt idx="245">
                  <c:v>-34.8855017177303</c:v>
                </c:pt>
                <c:pt idx="246">
                  <c:v>-34.975514338605997</c:v>
                </c:pt>
                <c:pt idx="247">
                  <c:v>-35.064714330029702</c:v>
                </c:pt>
                <c:pt idx="248">
                  <c:v>-35.153106559798204</c:v>
                </c:pt>
                <c:pt idx="249">
                  <c:v>-35.240695513242102</c:v>
                </c:pt>
                <c:pt idx="250">
                  <c:v>-35.327485286928599</c:v>
                </c:pt>
                <c:pt idx="251">
                  <c:v>-35.413479582480797</c:v>
                </c:pt>
                <c:pt idx="252">
                  <c:v>-35.498681700504697</c:v>
                </c:pt>
                <c:pt idx="253">
                  <c:v>-35.583094534631101</c:v>
                </c:pt>
                <c:pt idx="254">
                  <c:v>-35.666720565687697</c:v>
                </c:pt>
                <c:pt idx="255">
                  <c:v>-35.749561855989</c:v>
                </c:pt>
                <c:pt idx="256">
                  <c:v>-35.831620043765803</c:v>
                </c:pt>
                <c:pt idx="257">
                  <c:v>-35.9128963377361</c:v>
                </c:pt>
                <c:pt idx="258">
                  <c:v>-35.993391511814899</c:v>
                </c:pt>
                <c:pt idx="259">
                  <c:v>-36.073105899981002</c:v>
                </c:pt>
                <c:pt idx="260">
                  <c:v>-36.152039391298203</c:v>
                </c:pt>
                <c:pt idx="261">
                  <c:v>-36.230191425105403</c:v>
                </c:pt>
                <c:pt idx="262">
                  <c:v>-36.307560986374597</c:v>
                </c:pt>
                <c:pt idx="263">
                  <c:v>-36.384146601248403</c:v>
                </c:pt>
                <c:pt idx="264">
                  <c:v>-36.459946332766698</c:v>
                </c:pt>
                <c:pt idx="265">
                  <c:v>-36.534957776778803</c:v>
                </c:pt>
                <c:pt idx="266">
                  <c:v>-36.609178058064103</c:v>
                </c:pt>
                <c:pt idx="267">
                  <c:v>-36.682603826656397</c:v>
                </c:pt>
                <c:pt idx="268">
                  <c:v>-36.755231254384697</c:v>
                </c:pt>
                <c:pt idx="269">
                  <c:v>-36.827056031641703</c:v>
                </c:pt>
                <c:pt idx="270">
                  <c:v>-36.898073364378199</c:v>
                </c:pt>
                <c:pt idx="271">
                  <c:v>-36.9682779713442</c:v>
                </c:pt>
                <c:pt idx="272">
                  <c:v>-37.037664081576303</c:v>
                </c:pt>
                <c:pt idx="273">
                  <c:v>-37.106225432140398</c:v>
                </c:pt>
                <c:pt idx="274">
                  <c:v>-37.173955266148297</c:v>
                </c:pt>
                <c:pt idx="275">
                  <c:v>-37.240846331038902</c:v>
                </c:pt>
                <c:pt idx="276">
                  <c:v>-37.306890877151901</c:v>
                </c:pt>
                <c:pt idx="277">
                  <c:v>-37.372080656591201</c:v>
                </c:pt>
                <c:pt idx="278">
                  <c:v>-37.4364069223897</c:v>
                </c:pt>
                <c:pt idx="279">
                  <c:v>-37.499860427989098</c:v>
                </c:pt>
                <c:pt idx="280">
                  <c:v>-37.562431427033502</c:v>
                </c:pt>
                <c:pt idx="281">
                  <c:v>-37.624109673501401</c:v>
                </c:pt>
                <c:pt idx="282">
                  <c:v>-37.684884422168103</c:v>
                </c:pt>
                <c:pt idx="283">
                  <c:v>-37.744744429424401</c:v>
                </c:pt>
                <c:pt idx="284">
                  <c:v>-37.803677954446698</c:v>
                </c:pt>
                <c:pt idx="285">
                  <c:v>-37.861672760739197</c:v>
                </c:pt>
                <c:pt idx="286">
                  <c:v>-37.9187161180472</c:v>
                </c:pt>
                <c:pt idx="287">
                  <c:v>-37.974794804660696</c:v>
                </c:pt>
                <c:pt idx="288">
                  <c:v>-38.029895110110203</c:v>
                </c:pt>
                <c:pt idx="289">
                  <c:v>-38.084002838266699</c:v>
                </c:pt>
                <c:pt idx="290">
                  <c:v>-38.137103310853298</c:v>
                </c:pt>
                <c:pt idx="291">
                  <c:v>-38.1891813713817</c:v>
                </c:pt>
                <c:pt idx="292">
                  <c:v>-38.240221389513202</c:v>
                </c:pt>
                <c:pt idx="293">
                  <c:v>-38.290207265863401</c:v>
                </c:pt>
                <c:pt idx="294">
                  <c:v>-38.339122437254296</c:v>
                </c:pt>
                <c:pt idx="295">
                  <c:v>-38.386949882414299</c:v>
                </c:pt>
                <c:pt idx="296">
                  <c:v>-38.433672128150697</c:v>
                </c:pt>
                <c:pt idx="297">
                  <c:v>-38.479271255984301</c:v>
                </c:pt>
                <c:pt idx="298">
                  <c:v>-38.523728909267298</c:v>
                </c:pt>
                <c:pt idx="299">
                  <c:v>-38.567026300786701</c:v>
                </c:pt>
                <c:pt idx="300">
                  <c:v>-38.609144220849799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E1-467E-81EC-39A4CCC26514}"/>
            </c:ext>
          </c:extLst>
        </c:ser>
        <c:ser>
          <c:idx val="3"/>
          <c:order val="3"/>
          <c:tx>
            <c:strRef>
              <c:f>NEP!$E$1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NEP!$E$2:$E$302</c:f>
              <c:numCache>
                <c:formatCode>General</c:formatCode>
                <c:ptCount val="301"/>
                <c:pt idx="0">
                  <c:v>0</c:v>
                </c:pt>
                <c:pt idx="1">
                  <c:v>1.5468431405732901</c:v>
                </c:pt>
                <c:pt idx="2">
                  <c:v>3.0863379003915798</c:v>
                </c:pt>
                <c:pt idx="3">
                  <c:v>4.6181708805247599</c:v>
                </c:pt>
                <c:pt idx="4">
                  <c:v>6.1420254675775503</c:v>
                </c:pt>
                <c:pt idx="5">
                  <c:v>7.6575817955605903</c:v>
                </c:pt>
                <c:pt idx="6">
                  <c:v>9.1645167099162599</c:v>
                </c:pt>
                <c:pt idx="7">
                  <c:v>10.662503734003501</c:v>
                </c:pt>
                <c:pt idx="8">
                  <c:v>12.151213038359799</c:v>
                </c:pt>
                <c:pt idx="9">
                  <c:v>13.6303114130698</c:v>
                </c:pt>
                <c:pt idx="10">
                  <c:v>15.0994622435826</c:v>
                </c:pt>
                <c:pt idx="11">
                  <c:v>16.5583254903312</c:v>
                </c:pt>
                <c:pt idx="12">
                  <c:v>18.006557672518699</c:v>
                </c:pt>
                <c:pt idx="13">
                  <c:v>19.443811856446501</c:v>
                </c:pt>
                <c:pt idx="14">
                  <c:v>20.8697376487724</c:v>
                </c:pt>
                <c:pt idx="15">
                  <c:v>22.283981195091801</c:v>
                </c:pt>
                <c:pt idx="16">
                  <c:v>23.6861851842501</c:v>
                </c:pt>
                <c:pt idx="17">
                  <c:v>25.075988858797398</c:v>
                </c:pt>
                <c:pt idx="18">
                  <c:v>26.4530280320093</c:v>
                </c:pt>
                <c:pt idx="19">
                  <c:v>27.816935111900602</c:v>
                </c:pt>
                <c:pt idx="20">
                  <c:v>29.1673391326682</c:v>
                </c:pt>
                <c:pt idx="21">
                  <c:v>30.503865794000699</c:v>
                </c:pt>
                <c:pt idx="22">
                  <c:v>31.826137508700199</c:v>
                </c:pt>
                <c:pt idx="23">
                  <c:v>33.133773459061203</c:v>
                </c:pt>
                <c:pt idx="24">
                  <c:v>34.426389662456401</c:v>
                </c:pt>
                <c:pt idx="25">
                  <c:v>35.7035990465751</c:v>
                </c:pt>
                <c:pt idx="26">
                  <c:v>36.965011534764102</c:v>
                </c:pt>
                <c:pt idx="27">
                  <c:v>38.210234141913197</c:v>
                </c:pt>
                <c:pt idx="28">
                  <c:v>39.438871081326603</c:v>
                </c:pt>
                <c:pt idx="29">
                  <c:v>40.650523883015602</c:v>
                </c:pt>
                <c:pt idx="30">
                  <c:v>41.844791523837401</c:v>
                </c:pt>
                <c:pt idx="31">
                  <c:v>43.021270569898597</c:v>
                </c:pt>
                <c:pt idx="32">
                  <c:v>44.179555331630397</c:v>
                </c:pt>
                <c:pt idx="33">
                  <c:v>45.319238031927</c:v>
                </c:pt>
                <c:pt idx="34">
                  <c:v>46.439908987725602</c:v>
                </c:pt>
                <c:pt idx="35">
                  <c:v>47.541156805389903</c:v>
                </c:pt>
                <c:pt idx="36">
                  <c:v>48.622568590235197</c:v>
                </c:pt>
                <c:pt idx="37">
                  <c:v>49.683730170518601</c:v>
                </c:pt>
                <c:pt idx="38">
                  <c:v>50.724226336184998</c:v>
                </c:pt>
                <c:pt idx="39">
                  <c:v>51.7436410926435</c:v>
                </c:pt>
                <c:pt idx="40">
                  <c:v>52.741557929812402</c:v>
                </c:pt>
                <c:pt idx="41">
                  <c:v>53.717560106642402</c:v>
                </c:pt>
                <c:pt idx="42">
                  <c:v>54.671230951298199</c:v>
                </c:pt>
                <c:pt idx="43">
                  <c:v>55.6021541771362</c:v>
                </c:pt>
                <c:pt idx="44">
                  <c:v>56.509914214588399</c:v>
                </c:pt>
                <c:pt idx="45">
                  <c:v>57.394096559006897</c:v>
                </c:pt>
                <c:pt idx="46">
                  <c:v>58.254288134501799</c:v>
                </c:pt>
                <c:pt idx="47">
                  <c:v>59.090077673738499</c:v>
                </c:pt>
                <c:pt idx="48">
                  <c:v>59.901056113632499</c:v>
                </c:pt>
                <c:pt idx="49">
                  <c:v>60.686817006816497</c:v>
                </c:pt>
                <c:pt idx="50">
                  <c:v>61.446956948713598</c:v>
                </c:pt>
                <c:pt idx="51">
                  <c:v>62.181076019990002</c:v>
                </c:pt>
                <c:pt idx="52">
                  <c:v>62.888778244111798</c:v>
                </c:pt>
                <c:pt idx="53">
                  <c:v>63.5696720596668</c:v>
                </c:pt>
                <c:pt idx="54">
                  <c:v>64.223370807062906</c:v>
                </c:pt>
                <c:pt idx="55">
                  <c:v>64.849493229144699</c:v>
                </c:pt>
                <c:pt idx="56">
                  <c:v>65.447663985217602</c:v>
                </c:pt>
                <c:pt idx="57">
                  <c:v>66.017514177901205</c:v>
                </c:pt>
                <c:pt idx="58">
                  <c:v>66.558681892172899</c:v>
                </c:pt>
                <c:pt idx="59">
                  <c:v>67.070812745897797</c:v>
                </c:pt>
                <c:pt idx="60">
                  <c:v>67.553560451077303</c:v>
                </c:pt>
                <c:pt idx="61">
                  <c:v>68.006587384983305</c:v>
                </c:pt>
                <c:pt idx="62">
                  <c:v>68.429565170283695</c:v>
                </c:pt>
                <c:pt idx="63">
                  <c:v>68.822175263192605</c:v>
                </c:pt>
                <c:pt idx="64">
                  <c:v>69.184109548626196</c:v>
                </c:pt>
                <c:pt idx="65">
                  <c:v>69.515070941271702</c:v>
                </c:pt>
                <c:pt idx="66">
                  <c:v>69.814773991421703</c:v>
                </c:pt>
                <c:pt idx="67">
                  <c:v>70.082945494362406</c:v>
                </c:pt>
                <c:pt idx="68">
                  <c:v>70.3193251020476</c:v>
                </c:pt>
                <c:pt idx="69">
                  <c:v>70.523665935732197</c:v>
                </c:pt>
                <c:pt idx="70">
                  <c:v>70.695735198185204</c:v>
                </c:pt>
                <c:pt idx="71">
                  <c:v>70.835314784050496</c:v>
                </c:pt>
                <c:pt idx="72">
                  <c:v>70.942201886875196</c:v>
                </c:pt>
                <c:pt idx="73">
                  <c:v>71.016209601280906</c:v>
                </c:pt>
                <c:pt idx="74">
                  <c:v>71.057167518709903</c:v>
                </c:pt>
                <c:pt idx="75">
                  <c:v>71.064922315140905</c:v>
                </c:pt>
                <c:pt idx="76">
                  <c:v>71.039338329138999</c:v>
                </c:pt>
                <c:pt idx="77">
                  <c:v>70.980298128570396</c:v>
                </c:pt>
                <c:pt idx="78">
                  <c:v>70.887703064293106</c:v>
                </c:pt>
                <c:pt idx="79">
                  <c:v>70.7614738091128</c:v>
                </c:pt>
                <c:pt idx="80">
                  <c:v>70.601550880284506</c:v>
                </c:pt>
                <c:pt idx="81">
                  <c:v>70.407895143825101</c:v>
                </c:pt>
                <c:pt idx="82">
                  <c:v>70.180488298911499</c:v>
                </c:pt>
                <c:pt idx="83">
                  <c:v>69.919333340630899</c:v>
                </c:pt>
                <c:pt idx="84">
                  <c:v>69.624454999370201</c:v>
                </c:pt>
                <c:pt idx="85">
                  <c:v>69.295900155147706</c:v>
                </c:pt>
                <c:pt idx="86">
                  <c:v>68.933738225203498</c:v>
                </c:pt>
                <c:pt idx="87">
                  <c:v>68.538061523214793</c:v>
                </c:pt>
                <c:pt idx="88">
                  <c:v>68.108985588520596</c:v>
                </c:pt>
                <c:pt idx="89">
                  <c:v>67.646649483793198</c:v>
                </c:pt>
                <c:pt idx="90">
                  <c:v>67.151216059649997</c:v>
                </c:pt>
                <c:pt idx="91">
                  <c:v>66.6228721847434</c:v>
                </c:pt>
                <c:pt idx="92">
                  <c:v>66.061828939944704</c:v>
                </c:pt>
                <c:pt idx="93">
                  <c:v>65.468321775299998</c:v>
                </c:pt>
                <c:pt idx="94">
                  <c:v>64.842610628517306</c:v>
                </c:pt>
                <c:pt idx="95">
                  <c:v>64.184980003832607</c:v>
                </c:pt>
                <c:pt idx="96">
                  <c:v>63.495739010179399</c:v>
                </c:pt>
                <c:pt idx="97">
                  <c:v>62.775221357702002</c:v>
                </c:pt>
                <c:pt idx="98">
                  <c:v>62.023785311736901</c:v>
                </c:pt>
                <c:pt idx="99">
                  <c:v>61.2418136035038</c:v>
                </c:pt>
                <c:pt idx="100">
                  <c:v>60.429713296861003</c:v>
                </c:pt>
                <c:pt idx="101">
                  <c:v>59.587915610587899</c:v>
                </c:pt>
                <c:pt idx="102">
                  <c:v>58.716875695789398</c:v>
                </c:pt>
                <c:pt idx="103">
                  <c:v>57.817072368137701</c:v>
                </c:pt>
                <c:pt idx="104">
                  <c:v>56.889007794790999</c:v>
                </c:pt>
                <c:pt idx="105">
                  <c:v>55.933207135967699</c:v>
                </c:pt>
                <c:pt idx="106">
                  <c:v>54.950218141286797</c:v>
                </c:pt>
                <c:pt idx="107">
                  <c:v>53.940610701114103</c:v>
                </c:pt>
                <c:pt idx="108">
                  <c:v>52.904976353303297</c:v>
                </c:pt>
                <c:pt idx="109">
                  <c:v>51.843927745841299</c:v>
                </c:pt>
                <c:pt idx="110">
                  <c:v>50.758098056068</c:v>
                </c:pt>
                <c:pt idx="111">
                  <c:v>49.648140367253902</c:v>
                </c:pt>
                <c:pt idx="112">
                  <c:v>48.514727003474597</c:v>
                </c:pt>
                <c:pt idx="113">
                  <c:v>47.358548823844799</c:v>
                </c:pt>
                <c:pt idx="114">
                  <c:v>46.180314477312301</c:v>
                </c:pt>
                <c:pt idx="115">
                  <c:v>44.980749619340898</c:v>
                </c:pt>
                <c:pt idx="116">
                  <c:v>43.760596091938503</c:v>
                </c:pt>
                <c:pt idx="117">
                  <c:v>42.5206110686036</c:v>
                </c:pt>
                <c:pt idx="118">
                  <c:v>41.261566165896603</c:v>
                </c:pt>
                <c:pt idx="119">
                  <c:v>39.9842465234344</c:v>
                </c:pt>
                <c:pt idx="120">
                  <c:v>38.689449854232997</c:v>
                </c:pt>
                <c:pt idx="121">
                  <c:v>37.377985467411797</c:v>
                </c:pt>
                <c:pt idx="122">
                  <c:v>36.0506732653771</c:v>
                </c:pt>
                <c:pt idx="123">
                  <c:v>34.708342717683401</c:v>
                </c:pt>
                <c:pt idx="124">
                  <c:v>33.351831813856897</c:v>
                </c:pt>
                <c:pt idx="125">
                  <c:v>31.981985997534299</c:v>
                </c:pt>
                <c:pt idx="126">
                  <c:v>30.599657084340201</c:v>
                </c:pt>
                <c:pt idx="127">
                  <c:v>29.205702165977801</c:v>
                </c:pt>
                <c:pt idx="128">
                  <c:v>27.800982503059199</c:v>
                </c:pt>
                <c:pt idx="129">
                  <c:v>26.386362409237702</c:v>
                </c:pt>
                <c:pt idx="130">
                  <c:v>24.962708129236699</c:v>
                </c:pt>
                <c:pt idx="131">
                  <c:v>23.530886713394601</c:v>
                </c:pt>
                <c:pt idx="132">
                  <c:v>22.091764891346202</c:v>
                </c:pt>
                <c:pt idx="133">
                  <c:v>20.646207947474402</c:v>
                </c:pt>
                <c:pt idx="134">
                  <c:v>19.195078600755799</c:v>
                </c:pt>
                <c:pt idx="135">
                  <c:v>17.739235891605102</c:v>
                </c:pt>
                <c:pt idx="136">
                  <c:v>16.279534078302301</c:v>
                </c:pt>
                <c:pt idx="137">
                  <c:v>14.8168215455546</c:v>
                </c:pt>
                <c:pt idx="138">
                  <c:v>13.351939727688499</c:v>
                </c:pt>
                <c:pt idx="139">
                  <c:v>11.885722048943499</c:v>
                </c:pt>
                <c:pt idx="140">
                  <c:v>10.418992883248601</c:v>
                </c:pt>
                <c:pt idx="141">
                  <c:v>8.9525665358167004</c:v>
                </c:pt>
                <c:pt idx="142">
                  <c:v>7.4872462488135598</c:v>
                </c:pt>
                <c:pt idx="143">
                  <c:v>6.0238232332634398</c:v>
                </c:pt>
                <c:pt idx="144">
                  <c:v>4.5630757292852904</c:v>
                </c:pt>
                <c:pt idx="145">
                  <c:v>3.1057680966397401</c:v>
                </c:pt>
                <c:pt idx="146">
                  <c:v>1.65264993747428</c:v>
                </c:pt>
                <c:pt idx="147">
                  <c:v>0.20445525304671699</c:v>
                </c:pt>
                <c:pt idx="148">
                  <c:v>-1.23809836390342</c:v>
                </c:pt>
                <c:pt idx="149">
                  <c:v>-2.6743104995837301</c:v>
                </c:pt>
                <c:pt idx="150">
                  <c:v>-4.1034986509509999</c:v>
                </c:pt>
                <c:pt idx="151">
                  <c:v>-5.5249989175691798</c:v>
                </c:pt>
                <c:pt idx="152">
                  <c:v>-6.9381666523444201</c:v>
                </c:pt>
                <c:pt idx="153">
                  <c:v>-8.3423770700840105</c:v>
                </c:pt>
                <c:pt idx="154">
                  <c:v>-9.7370258129450402</c:v>
                </c:pt>
                <c:pt idx="155">
                  <c:v>-11.121529471988399</c:v>
                </c:pt>
                <c:pt idx="156">
                  <c:v>-12.495326064165299</c:v>
                </c:pt>
                <c:pt idx="157">
                  <c:v>-13.857875464205801</c:v>
                </c:pt>
                <c:pt idx="158">
                  <c:v>-15.2086597910107</c:v>
                </c:pt>
                <c:pt idx="159">
                  <c:v>-16.547183748262299</c:v>
                </c:pt>
                <c:pt idx="160">
                  <c:v>-17.872974919122001</c:v>
                </c:pt>
                <c:pt idx="161">
                  <c:v>-19.185584014979302</c:v>
                </c:pt>
                <c:pt idx="162">
                  <c:v>-20.484585078363001</c:v>
                </c:pt>
                <c:pt idx="163">
                  <c:v>-21.769575640233398</c:v>
                </c:pt>
                <c:pt idx="164">
                  <c:v>-23.040176831985601</c:v>
                </c:pt>
                <c:pt idx="165">
                  <c:v>-24.296033452621799</c:v>
                </c:pt>
                <c:pt idx="166">
                  <c:v>-25.536813991639999</c:v>
                </c:pt>
                <c:pt idx="167">
                  <c:v>-26.762210608300599</c:v>
                </c:pt>
                <c:pt idx="168">
                  <c:v>-27.971939068024501</c:v>
                </c:pt>
                <c:pt idx="169">
                  <c:v>-29.165738636774901</c:v>
                </c:pt>
                <c:pt idx="170">
                  <c:v>-30.343371934346202</c:v>
                </c:pt>
                <c:pt idx="171">
                  <c:v>-31.504624747590999</c:v>
                </c:pt>
                <c:pt idx="172">
                  <c:v>-32.649305804658397</c:v>
                </c:pt>
                <c:pt idx="173">
                  <c:v>-33.777246511413097</c:v>
                </c:pt>
                <c:pt idx="174">
                  <c:v>-34.888300651249203</c:v>
                </c:pt>
                <c:pt idx="175">
                  <c:v>-35.982344049576497</c:v>
                </c:pt>
                <c:pt idx="176">
                  <c:v>-37.059274204308302</c:v>
                </c:pt>
                <c:pt idx="177">
                  <c:v>-38.119009883711399</c:v>
                </c:pt>
                <c:pt idx="178">
                  <c:v>-39.161490693030103</c:v>
                </c:pt>
                <c:pt idx="179">
                  <c:v>-40.1866766113151</c:v>
                </c:pt>
                <c:pt idx="180">
                  <c:v>-41.194547499915103</c:v>
                </c:pt>
                <c:pt idx="181">
                  <c:v>-42.185102584112997</c:v>
                </c:pt>
                <c:pt idx="182">
                  <c:v>-43.158359909389098</c:v>
                </c:pt>
                <c:pt idx="183">
                  <c:v>-44.114355773802799</c:v>
                </c:pt>
                <c:pt idx="184">
                  <c:v>-45.053144137993201</c:v>
                </c:pt>
                <c:pt idx="185">
                  <c:v>-45.974796014277899</c:v>
                </c:pt>
                <c:pt idx="186">
                  <c:v>-46.879398836337899</c:v>
                </c:pt>
                <c:pt idx="187">
                  <c:v>-47.767055810935503</c:v>
                </c:pt>
                <c:pt idx="188">
                  <c:v>-48.637885253122903</c:v>
                </c:pt>
                <c:pt idx="189">
                  <c:v>-49.492019906342797</c:v>
                </c:pt>
                <c:pt idx="190">
                  <c:v>-50.329606248818003</c:v>
                </c:pt>
                <c:pt idx="191">
                  <c:v>-51.150803787587201</c:v>
                </c:pt>
                <c:pt idx="192">
                  <c:v>-51.955784341500397</c:v>
                </c:pt>
                <c:pt idx="193">
                  <c:v>-52.744731314460203</c:v>
                </c:pt>
                <c:pt idx="194">
                  <c:v>-53.517838960154997</c:v>
                </c:pt>
                <c:pt idx="195">
                  <c:v>-54.275311639469898</c:v>
                </c:pt>
                <c:pt idx="196">
                  <c:v>-55.017363071745798</c:v>
                </c:pt>
                <c:pt idx="197">
                  <c:v>-55.744215580982797</c:v>
                </c:pt>
                <c:pt idx="198">
                  <c:v>-56.456099338052702</c:v>
                </c:pt>
                <c:pt idx="199">
                  <c:v>-57.153251599941697</c:v>
                </c:pt>
                <c:pt idx="200">
                  <c:v>-57.835915946976897</c:v>
                </c:pt>
                <c:pt idx="201">
                  <c:v>-58.504341518978897</c:v>
                </c:pt>
                <c:pt idx="202">
                  <c:v>-59.1587822511922</c:v>
                </c:pt>
                <c:pt idx="203">
                  <c:v>-59.799496110849198</c:v>
                </c:pt>
                <c:pt idx="204">
                  <c:v>-60.426744335130799</c:v>
                </c:pt>
                <c:pt idx="205">
                  <c:v>-61.040790671297799</c:v>
                </c:pt>
                <c:pt idx="206">
                  <c:v>-61.641900619682801</c:v>
                </c:pt>
                <c:pt idx="207">
                  <c:v>-62.230340680230597</c:v>
                </c:pt>
                <c:pt idx="208">
                  <c:v>-62.806377603226203</c:v>
                </c:pt>
                <c:pt idx="209">
                  <c:v>-63.370277644821698</c:v>
                </c:pt>
                <c:pt idx="210">
                  <c:v>-63.9223058279632</c:v>
                </c:pt>
                <c:pt idx="211">
                  <c:v>-64.462725209278602</c:v>
                </c:pt>
                <c:pt idx="212">
                  <c:v>-64.991796152494203</c:v>
                </c:pt>
                <c:pt idx="213">
                  <c:v>-65.509775608913699</c:v>
                </c:pt>
                <c:pt idx="214">
                  <c:v>-66.016916405512802</c:v>
                </c:pt>
                <c:pt idx="215">
                  <c:v>-66.513466541183107</c:v>
                </c:pt>
                <c:pt idx="216">
                  <c:v>-66.999668491674797</c:v>
                </c:pt>
                <c:pt idx="217">
                  <c:v>-67.475758523805197</c:v>
                </c:pt>
                <c:pt idx="218">
                  <c:v>-67.941966019499006</c:v>
                </c:pt>
                <c:pt idx="219">
                  <c:v>-68.398512810270603</c:v>
                </c:pt>
                <c:pt idx="220">
                  <c:v>-68.845612522776193</c:v>
                </c:pt>
                <c:pt idx="221">
                  <c:v>-69.283469936109597</c:v>
                </c:pt>
                <c:pt idx="222">
                  <c:v>-69.712280351542603</c:v>
                </c:pt>
                <c:pt idx="223">
                  <c:v>-70.132228975480501</c:v>
                </c:pt>
                <c:pt idx="224">
                  <c:v>-70.543490316436106</c:v>
                </c:pt>
                <c:pt idx="225">
                  <c:v>-70.946227596904194</c:v>
                </c:pt>
                <c:pt idx="226">
                  <c:v>-71.340592181072495</c:v>
                </c:pt>
                <c:pt idx="227">
                  <c:v>-71.726723019377502</c:v>
                </c:pt>
                <c:pt idx="228">
                  <c:v>-72.104746111003706</c:v>
                </c:pt>
                <c:pt idx="229">
                  <c:v>-72.474773985476105</c:v>
                </c:pt>
                <c:pt idx="230">
                  <c:v>-72.836905204614695</c:v>
                </c:pt>
                <c:pt idx="231">
                  <c:v>-73.191223886176502</c:v>
                </c:pt>
                <c:pt idx="232">
                  <c:v>-73.537799250627501</c:v>
                </c:pt>
                <c:pt idx="233">
                  <c:v>-73.876685192560601</c:v>
                </c:pt>
                <c:pt idx="234">
                  <c:v>-74.207919878370902</c:v>
                </c:pt>
                <c:pt idx="235">
                  <c:v>-74.531525371910305</c:v>
                </c:pt>
                <c:pt idx="236">
                  <c:v>-74.847507289911107</c:v>
                </c:pt>
                <c:pt idx="237">
                  <c:v>-75.155854489080099</c:v>
                </c:pt>
                <c:pt idx="238">
                  <c:v>-75.456538786846295</c:v>
                </c:pt>
                <c:pt idx="239">
                  <c:v>-75.749514717814193</c:v>
                </c:pt>
                <c:pt idx="240">
                  <c:v>-76.034719328082801</c:v>
                </c:pt>
                <c:pt idx="241">
                  <c:v>-76.312072009632701</c:v>
                </c:pt>
                <c:pt idx="242">
                  <c:v>-76.581474377058797</c:v>
                </c:pt>
                <c:pt idx="243">
                  <c:v>-76.842810188982298</c:v>
                </c:pt>
                <c:pt idx="244">
                  <c:v>-77.095945316500902</c:v>
                </c:pt>
                <c:pt idx="245">
                  <c:v>-77.340727761083102</c:v>
                </c:pt>
                <c:pt idx="246">
                  <c:v>-77.576987724303706</c:v>
                </c:pt>
                <c:pt idx="247">
                  <c:v>-77.804537731824894</c:v>
                </c:pt>
                <c:pt idx="248">
                  <c:v>-78.023172814013606</c:v>
                </c:pt>
                <c:pt idx="249">
                  <c:v>-78.232670745502602</c:v>
                </c:pt>
                <c:pt idx="250">
                  <c:v>-78.432792345994798</c:v>
                </c:pt>
                <c:pt idx="251">
                  <c:v>-78.623281844465595</c:v>
                </c:pt>
                <c:pt idx="252">
                  <c:v>-78.803867308842797</c:v>
                </c:pt>
                <c:pt idx="253">
                  <c:v>-78.974261143083595</c:v>
                </c:pt>
                <c:pt idx="254">
                  <c:v>-79.134160653400997</c:v>
                </c:pt>
                <c:pt idx="255">
                  <c:v>-79.283248685205194</c:v>
                </c:pt>
                <c:pt idx="256">
                  <c:v>-79.421194332082905</c:v>
                </c:pt>
                <c:pt idx="257">
                  <c:v>-79.547653717894804</c:v>
                </c:pt>
                <c:pt idx="258">
                  <c:v>-79.662270852774597</c:v>
                </c:pt>
                <c:pt idx="259">
                  <c:v>-79.764678563487294</c:v>
                </c:pt>
                <c:pt idx="260">
                  <c:v>-79.854499498274905</c:v>
                </c:pt>
                <c:pt idx="261">
                  <c:v>-79.931347205908693</c:v>
                </c:pt>
                <c:pt idx="262">
                  <c:v>-79.994827288281797</c:v>
                </c:pt>
                <c:pt idx="263">
                  <c:v>-80.044538625424906</c:v>
                </c:pt>
                <c:pt idx="264">
                  <c:v>-80.080074671354495</c:v>
                </c:pt>
                <c:pt idx="265">
                  <c:v>-80.101024818701802</c:v>
                </c:pt>
                <c:pt idx="266">
                  <c:v>-80.106975829522696</c:v>
                </c:pt>
                <c:pt idx="267">
                  <c:v>-80.097513329188999</c:v>
                </c:pt>
                <c:pt idx="268">
                  <c:v>-80.072223359707095</c:v>
                </c:pt>
                <c:pt idx="269">
                  <c:v>-80.030693988239804</c:v>
                </c:pt>
                <c:pt idx="270">
                  <c:v>-79.972516966075005</c:v>
                </c:pt>
                <c:pt idx="271">
                  <c:v>-79.897289432687202</c:v>
                </c:pt>
                <c:pt idx="272">
                  <c:v>-79.804615659006103</c:v>
                </c:pt>
                <c:pt idx="273">
                  <c:v>-79.694108823437006</c:v>
                </c:pt>
                <c:pt idx="274">
                  <c:v>-79.565392813644195</c:v>
                </c:pt>
                <c:pt idx="275">
                  <c:v>-79.418104046610196</c:v>
                </c:pt>
                <c:pt idx="276">
                  <c:v>-79.251893298961605</c:v>
                </c:pt>
                <c:pt idx="277">
                  <c:v>-79.066427539147895</c:v>
                </c:pt>
                <c:pt idx="278">
                  <c:v>-78.861391752605101</c:v>
                </c:pt>
                <c:pt idx="279">
                  <c:v>-78.636490750689305</c:v>
                </c:pt>
                <c:pt idx="280">
                  <c:v>-78.391450953869295</c:v>
                </c:pt>
                <c:pt idx="281">
                  <c:v>-78.126022139382101</c:v>
                </c:pt>
                <c:pt idx="282">
                  <c:v>-77.839979143411597</c:v>
                </c:pt>
                <c:pt idx="283">
                  <c:v>-77.533123507708197</c:v>
                </c:pt>
                <c:pt idx="284">
                  <c:v>-77.205285060533001</c:v>
                </c:pt>
                <c:pt idx="285">
                  <c:v>-76.856323421878997</c:v>
                </c:pt>
                <c:pt idx="286">
                  <c:v>-76.486129423007696</c:v>
                </c:pt>
                <c:pt idx="287">
                  <c:v>-76.094626430593095</c:v>
                </c:pt>
                <c:pt idx="288">
                  <c:v>-75.681771566038506</c:v>
                </c:pt>
                <c:pt idx="289">
                  <c:v>-75.247556810927307</c:v>
                </c:pt>
                <c:pt idx="290">
                  <c:v>-74.792009990067498</c:v>
                </c:pt>
                <c:pt idx="291">
                  <c:v>-74.315195624114295</c:v>
                </c:pt>
                <c:pt idx="292">
                  <c:v>-73.817215644449306</c:v>
                </c:pt>
                <c:pt idx="293">
                  <c:v>-73.298209963698994</c:v>
                </c:pt>
                <c:pt idx="294">
                  <c:v>-72.758356896078595</c:v>
                </c:pt>
                <c:pt idx="295">
                  <c:v>-72.197873422646694</c:v>
                </c:pt>
                <c:pt idx="296">
                  <c:v>-71.617015297471397</c:v>
                </c:pt>
                <c:pt idx="297">
                  <c:v>-71.016076991721903</c:v>
                </c:pt>
                <c:pt idx="298">
                  <c:v>-70.395391473729603</c:v>
                </c:pt>
                <c:pt idx="299">
                  <c:v>-69.755329824143104</c:v>
                </c:pt>
                <c:pt idx="300">
                  <c:v>-69.096300686412306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E1-467E-81EC-39A4CCC26514}"/>
            </c:ext>
          </c:extLst>
        </c:ser>
        <c:ser>
          <c:idx val="4"/>
          <c:order val="4"/>
          <c:tx>
            <c:strRef>
              <c:f>NEP!$F$1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NEP!$F$2:$F$302</c:f>
              <c:numCache>
                <c:formatCode>General</c:formatCode>
                <c:ptCount val="301"/>
                <c:pt idx="0">
                  <c:v>0</c:v>
                </c:pt>
                <c:pt idx="1">
                  <c:v>2.4943104629281301</c:v>
                </c:pt>
                <c:pt idx="2">
                  <c:v>4.9265621691851003</c:v>
                </c:pt>
                <c:pt idx="3">
                  <c:v>7.29663029012693</c:v>
                </c:pt>
                <c:pt idx="4">
                  <c:v>9.60440548362436</c:v>
                </c:pt>
                <c:pt idx="5">
                  <c:v>11.8497941047877</c:v>
                </c:pt>
                <c:pt idx="6">
                  <c:v>14.0327184242283</c:v>
                </c:pt>
                <c:pt idx="7">
                  <c:v>16.153116853596401</c:v>
                </c:pt>
                <c:pt idx="8">
                  <c:v>18.2109441780776</c:v>
                </c:pt>
                <c:pt idx="9">
                  <c:v>20.206171795473601</c:v>
                </c:pt>
                <c:pt idx="10">
                  <c:v>22.138787961435199</c:v>
                </c:pt>
                <c:pt idx="11">
                  <c:v>24.008798040354201</c:v>
                </c:pt>
                <c:pt idx="12">
                  <c:v>25.816224761365401</c:v>
                </c:pt>
                <c:pt idx="13">
                  <c:v>27.561108478844801</c:v>
                </c:pt>
                <c:pt idx="14">
                  <c:v>29.243507436734699</c:v>
                </c:pt>
                <c:pt idx="15">
                  <c:v>30.863498035966099</c:v>
                </c:pt>
                <c:pt idx="16">
                  <c:v>32.421175104186901</c:v>
                </c:pt>
                <c:pt idx="17">
                  <c:v>33.916652166951202</c:v>
                </c:pt>
                <c:pt idx="18">
                  <c:v>35.350061719464698</c:v>
                </c:pt>
                <c:pt idx="19">
                  <c:v>36.721555497926502</c:v>
                </c:pt>
                <c:pt idx="20">
                  <c:v>38.031304749457099</c:v>
                </c:pt>
                <c:pt idx="21">
                  <c:v>39.279500499543602</c:v>
                </c:pt>
                <c:pt idx="22">
                  <c:v>40.466353815895999</c:v>
                </c:pt>
                <c:pt idx="23">
                  <c:v>41.592096067549697</c:v>
                </c:pt>
                <c:pt idx="24">
                  <c:v>42.656979178015597</c:v>
                </c:pt>
                <c:pt idx="25">
                  <c:v>43.661275871233599</c:v>
                </c:pt>
                <c:pt idx="26">
                  <c:v>44.605279909055497</c:v>
                </c:pt>
                <c:pt idx="27">
                  <c:v>45.489306318943697</c:v>
                </c:pt>
                <c:pt idx="28">
                  <c:v>46.313691610552198</c:v>
                </c:pt>
                <c:pt idx="29">
                  <c:v>47.078793979828298</c:v>
                </c:pt>
                <c:pt idx="30">
                  <c:v>47.784993499257297</c:v>
                </c:pt>
                <c:pt idx="31">
                  <c:v>48.4326922928594</c:v>
                </c:pt>
                <c:pt idx="32">
                  <c:v>49.0223146945415</c:v>
                </c:pt>
                <c:pt idx="33">
                  <c:v>49.554307388401803</c:v>
                </c:pt>
                <c:pt idx="34">
                  <c:v>50.029139529591298</c:v>
                </c:pt>
                <c:pt idx="35">
                  <c:v>50.447302844348499</c:v>
                </c:pt>
                <c:pt idx="36">
                  <c:v>50.809311707830702</c:v>
                </c:pt>
                <c:pt idx="37">
                  <c:v>51.1157031983984</c:v>
                </c:pt>
                <c:pt idx="38">
                  <c:v>51.367037127032702</c:v>
                </c:pt>
                <c:pt idx="39">
                  <c:v>51.5638960405944</c:v>
                </c:pt>
                <c:pt idx="40">
                  <c:v>51.706885197689999</c:v>
                </c:pt>
                <c:pt idx="41">
                  <c:v>51.796632515940601</c:v>
                </c:pt>
                <c:pt idx="42">
                  <c:v>51.833788489515399</c:v>
                </c:pt>
                <c:pt idx="43">
                  <c:v>51.819026075847802</c:v>
                </c:pt>
                <c:pt idx="44">
                  <c:v>51.753040550516197</c:v>
                </c:pt>
                <c:pt idx="45">
                  <c:v>51.636549329350302</c:v>
                </c:pt>
                <c:pt idx="46">
                  <c:v>51.470291756897304</c:v>
                </c:pt>
                <c:pt idx="47">
                  <c:v>51.255028860466503</c:v>
                </c:pt>
                <c:pt idx="48">
                  <c:v>50.991543069065401</c:v>
                </c:pt>
                <c:pt idx="49">
                  <c:v>50.680637896627701</c:v>
                </c:pt>
                <c:pt idx="50">
                  <c:v>50.3231375890416</c:v>
                </c:pt>
                <c:pt idx="51">
                  <c:v>49.9198867345835</c:v>
                </c:pt>
                <c:pt idx="52">
                  <c:v>49.471749837473901</c:v>
                </c:pt>
                <c:pt idx="53">
                  <c:v>48.9796108543852</c:v>
                </c:pt>
                <c:pt idx="54">
                  <c:v>48.444372693846802</c:v>
                </c:pt>
                <c:pt idx="55">
                  <c:v>47.866956678600303</c:v>
                </c:pt>
                <c:pt idx="56">
                  <c:v>47.248301971101903</c:v>
                </c:pt>
                <c:pt idx="57">
                  <c:v>46.589364962460401</c:v>
                </c:pt>
                <c:pt idx="58">
                  <c:v>45.891118625252901</c:v>
                </c:pt>
                <c:pt idx="59">
                  <c:v>45.154551830758102</c:v>
                </c:pt>
                <c:pt idx="60">
                  <c:v>44.380668631295002</c:v>
                </c:pt>
                <c:pt idx="61">
                  <c:v>43.570487508460197</c:v>
                </c:pt>
                <c:pt idx="62">
                  <c:v>42.725040588193501</c:v>
                </c:pt>
                <c:pt idx="63">
                  <c:v>41.845372823715302</c:v>
                </c:pt>
                <c:pt idx="64">
                  <c:v>40.9325411475061</c:v>
                </c:pt>
                <c:pt idx="65">
                  <c:v>39.9876135936072</c:v>
                </c:pt>
                <c:pt idx="66">
                  <c:v>39.011668391647703</c:v>
                </c:pt>
                <c:pt idx="67">
                  <c:v>38.005793034096897</c:v>
                </c:pt>
                <c:pt idx="68">
                  <c:v>36.971083318370603</c:v>
                </c:pt>
                <c:pt idx="69">
                  <c:v>35.908642365495801</c:v>
                </c:pt>
                <c:pt idx="70">
                  <c:v>34.819579617154503</c:v>
                </c:pt>
                <c:pt idx="71">
                  <c:v>33.705009813010001</c:v>
                </c:pt>
                <c:pt idx="72">
                  <c:v>32.566051950302203</c:v>
                </c:pt>
                <c:pt idx="73">
                  <c:v>31.403828227780799</c:v>
                </c:pt>
                <c:pt idx="74">
                  <c:v>30.219462976114801</c:v>
                </c:pt>
                <c:pt idx="75">
                  <c:v>29.014081576977802</c:v>
                </c:pt>
                <c:pt idx="76">
                  <c:v>27.7888093730711</c:v>
                </c:pt>
                <c:pt idx="77">
                  <c:v>26.5447705713859</c:v>
                </c:pt>
                <c:pt idx="78">
                  <c:v>25.283087142057799</c:v>
                </c:pt>
                <c:pt idx="79">
                  <c:v>24.004877715183898</c:v>
                </c:pt>
                <c:pt idx="80">
                  <c:v>22.711256478011499</c:v>
                </c:pt>
                <c:pt idx="81">
                  <c:v>21.403332074912299</c:v>
                </c:pt>
                <c:pt idx="82">
                  <c:v>20.0822065125611</c:v>
                </c:pt>
                <c:pt idx="83">
                  <c:v>18.748974072744801</c:v>
                </c:pt>
                <c:pt idx="84">
                  <c:v>17.4047202352032</c:v>
                </c:pt>
                <c:pt idx="85">
                  <c:v>16.0505206128976</c:v>
                </c:pt>
                <c:pt idx="86">
                  <c:v>14.6874399020575</c:v>
                </c:pt>
                <c:pt idx="87">
                  <c:v>13.3165308493376</c:v>
                </c:pt>
                <c:pt idx="88">
                  <c:v>11.938833238350201</c:v>
                </c:pt>
                <c:pt idx="89">
                  <c:v>10.5553728978122</c:v>
                </c:pt>
                <c:pt idx="90">
                  <c:v>9.1671607334540095</c:v>
                </c:pt>
                <c:pt idx="91">
                  <c:v>7.7751917857946298</c:v>
                </c:pt>
                <c:pt idx="92">
                  <c:v>6.3804443158001103</c:v>
                </c:pt>
                <c:pt idx="93">
                  <c:v>4.9838789203569203</c:v>
                </c:pt>
                <c:pt idx="94">
                  <c:v>3.5864376794138502</c:v>
                </c:pt>
                <c:pt idx="95">
                  <c:v>2.18904333654518</c:v>
                </c:pt>
                <c:pt idx="96">
                  <c:v>0.79259851458459696</c:v>
                </c:pt>
                <c:pt idx="97">
                  <c:v>-0.60201503212101704</c:v>
                </c:pt>
                <c:pt idx="98">
                  <c:v>-1.9939371273920901</c:v>
                </c:pt>
                <c:pt idx="99">
                  <c:v>-3.38232984351328</c:v>
                </c:pt>
                <c:pt idx="100">
                  <c:v>-4.7663781309380502</c:v>
                </c:pt>
                <c:pt idx="101">
                  <c:v>-6.1452904063041798</c:v>
                </c:pt>
                <c:pt idx="102">
                  <c:v>-7.5182990978007602</c:v>
                </c:pt>
                <c:pt idx="103">
                  <c:v>-8.8846611470410206</c:v>
                </c:pt>
                <c:pt idx="104">
                  <c:v>-10.243658466720101</c:v>
                </c:pt>
                <c:pt idx="105">
                  <c:v>-11.5945983534729</c:v>
                </c:pt>
                <c:pt idx="106">
                  <c:v>-12.936813855453501</c:v>
                </c:pt>
                <c:pt idx="107">
                  <c:v>-14.2696640943104</c:v>
                </c:pt>
                <c:pt idx="108">
                  <c:v>-15.5925345413293</c:v>
                </c:pt>
                <c:pt idx="109">
                  <c:v>-16.9048372476556</c:v>
                </c:pt>
                <c:pt idx="110">
                  <c:v>-18.206011028628399</c:v>
                </c:pt>
                <c:pt idx="111">
                  <c:v>-19.4955216023635</c:v>
                </c:pt>
                <c:pt idx="112">
                  <c:v>-20.772861682861301</c:v>
                </c:pt>
                <c:pt idx="113">
                  <c:v>-22.037551028005399</c:v>
                </c:pt>
                <c:pt idx="114">
                  <c:v>-23.2891364429437</c:v>
                </c:pt>
                <c:pt idx="115">
                  <c:v>-24.5271917394384</c:v>
                </c:pt>
                <c:pt idx="116">
                  <c:v>-25.751317651875102</c:v>
                </c:pt>
                <c:pt idx="117">
                  <c:v>-26.961141710720302</c:v>
                </c:pt>
                <c:pt idx="118">
                  <c:v>-28.156318074298699</c:v>
                </c:pt>
                <c:pt idx="119">
                  <c:v>-29.336527319857701</c:v>
                </c:pt>
                <c:pt idx="120">
                  <c:v>-30.5014761949529</c:v>
                </c:pt>
                <c:pt idx="121">
                  <c:v>-31.650897330275001</c:v>
                </c:pt>
                <c:pt idx="122">
                  <c:v>-32.784548915096103</c:v>
                </c:pt>
                <c:pt idx="123">
                  <c:v>-33.902214336583299</c:v>
                </c:pt>
                <c:pt idx="124">
                  <c:v>-35.003701784270497</c:v>
                </c:pt>
                <c:pt idx="125">
                  <c:v>-36.088843821047803</c:v>
                </c:pt>
                <c:pt idx="126">
                  <c:v>-37.157496922045098</c:v>
                </c:pt>
                <c:pt idx="127">
                  <c:v>-38.209540982847599</c:v>
                </c:pt>
                <c:pt idx="128">
                  <c:v>-39.244878798494099</c:v>
                </c:pt>
                <c:pt idx="129">
                  <c:v>-40.263435514738198</c:v>
                </c:pt>
                <c:pt idx="130">
                  <c:v>-41.265158053071701</c:v>
                </c:pt>
                <c:pt idx="131">
                  <c:v>-42.250014511018698</c:v>
                </c:pt>
                <c:pt idx="132">
                  <c:v>-43.217993539214298</c:v>
                </c:pt>
                <c:pt idx="133">
                  <c:v>-44.169103696783402</c:v>
                </c:pt>
                <c:pt idx="134">
                  <c:v>-45.103372786527103</c:v>
                </c:pt>
                <c:pt idx="135">
                  <c:v>-46.020847171418403</c:v>
                </c:pt>
                <c:pt idx="136">
                  <c:v>-46.921591073884201</c:v>
                </c:pt>
                <c:pt idx="137">
                  <c:v>-47.805685859339498</c:v>
                </c:pt>
                <c:pt idx="138">
                  <c:v>-48.673229305413997</c:v>
                </c:pt>
                <c:pt idx="139">
                  <c:v>-49.524334858267302</c:v>
                </c:pt>
                <c:pt idx="140">
                  <c:v>-50.359130877381901</c:v>
                </c:pt>
                <c:pt idx="141">
                  <c:v>-51.1777598701633</c:v>
                </c:pt>
                <c:pt idx="142">
                  <c:v>-51.980377717653603</c:v>
                </c:pt>
                <c:pt idx="143">
                  <c:v>-52.7671528926099</c:v>
                </c:pt>
                <c:pt idx="144">
                  <c:v>-53.538265671172098</c:v>
                </c:pt>
                <c:pt idx="145">
                  <c:v>-54.293907339272899</c:v>
                </c:pt>
                <c:pt idx="146">
                  <c:v>-55.034279394928198</c:v>
                </c:pt>
                <c:pt idx="147">
                  <c:v>-55.759592747469597</c:v>
                </c:pt>
                <c:pt idx="148">
                  <c:v>-56.470066914741402</c:v>
                </c:pt>
                <c:pt idx="149">
                  <c:v>-57.165929219250202</c:v>
                </c:pt>
                <c:pt idx="150">
                  <c:v>-57.847413984170302</c:v>
                </c:pt>
                <c:pt idx="151">
                  <c:v>-58.514761730108397</c:v>
                </c:pt>
                <c:pt idx="152">
                  <c:v>-59.168218373436503</c:v>
                </c:pt>
                <c:pt idx="153">
                  <c:v>-59.808034426991</c:v>
                </c:pt>
                <c:pt idx="154">
                  <c:v>-60.434464203869901</c:v>
                </c:pt>
                <c:pt idx="155">
                  <c:v>-61.047765025037698</c:v>
                </c:pt>
                <c:pt idx="156">
                  <c:v>-61.648196431391497</c:v>
                </c:pt>
                <c:pt idx="157">
                  <c:v>-62.236019400914202</c:v>
                </c:pt>
                <c:pt idx="158">
                  <c:v>-62.811495571514698</c:v>
                </c:pt>
                <c:pt idx="159">
                  <c:v>-63.374886470110802</c:v>
                </c:pt>
                <c:pt idx="160">
                  <c:v>-63.9264527485035</c:v>
                </c:pt>
                <c:pt idx="161">
                  <c:v>-64.466453426558104</c:v>
                </c:pt>
                <c:pt idx="162">
                  <c:v>-64.9951451432064</c:v>
                </c:pt>
                <c:pt idx="163">
                  <c:v>-65.512781415754205</c:v>
                </c:pt>
                <c:pt idx="164">
                  <c:v>-66.019611907999902</c:v>
                </c:pt>
                <c:pt idx="165">
                  <c:v>-66.515881707645605</c:v>
                </c:pt>
                <c:pt idx="166">
                  <c:v>-67.001830613505902</c:v>
                </c:pt>
                <c:pt idx="167">
                  <c:v>-67.477692433031606</c:v>
                </c:pt>
                <c:pt idx="168">
                  <c:v>-67.943694290668205</c:v>
                </c:pt>
                <c:pt idx="169">
                  <c:v>-68.400055947612202</c:v>
                </c:pt>
                <c:pt idx="170">
                  <c:v>-68.846989133554203</c:v>
                </c:pt>
                <c:pt idx="171">
                  <c:v>-69.284696891031103</c:v>
                </c:pt>
                <c:pt idx="172">
                  <c:v>-69.713372933049897</c:v>
                </c:pt>
                <c:pt idx="173">
                  <c:v>-70.133201014715496</c:v>
                </c:pt>
                <c:pt idx="174">
                  <c:v>-70.544354319618293</c:v>
                </c:pt>
                <c:pt idx="175">
                  <c:v>-70.946994861830902</c:v>
                </c:pt>
                <c:pt idx="176">
                  <c:v>-71.341272904407305</c:v>
                </c:pt>
                <c:pt idx="177">
                  <c:v>-71.727326395364798</c:v>
                </c:pt>
                <c:pt idx="178">
                  <c:v>-72.105280422198902</c:v>
                </c:pt>
                <c:pt idx="179">
                  <c:v>-72.475246686061197</c:v>
                </c:pt>
                <c:pt idx="180">
                  <c:v>-72.8373229968239</c:v>
                </c:pt>
                <c:pt idx="181">
                  <c:v>-73.191592790338603</c:v>
                </c:pt>
                <c:pt idx="182">
                  <c:v>-73.538124669287299</c:v>
                </c:pt>
                <c:pt idx="183">
                  <c:v>-73.876971969125194</c:v>
                </c:pt>
                <c:pt idx="184">
                  <c:v>-74.208172350691996</c:v>
                </c:pt>
                <c:pt idx="185">
                  <c:v>-74.531747421187106</c:v>
                </c:pt>
                <c:pt idx="186">
                  <c:v>-74.847702385283199</c:v>
                </c:pt>
                <c:pt idx="187">
                  <c:v>-75.156025728242298</c:v>
                </c:pt>
                <c:pt idx="188">
                  <c:v>-75.456688933001899</c:v>
                </c:pt>
                <c:pt idx="189">
                  <c:v>-75.749646233266105</c:v>
                </c:pt>
                <c:pt idx="190">
                  <c:v>-76.034834404729196</c:v>
                </c:pt>
                <c:pt idx="191">
                  <c:v>-76.312172596629594</c:v>
                </c:pt>
                <c:pt idx="192">
                  <c:v>-76.581562205882193</c:v>
                </c:pt>
                <c:pt idx="193">
                  <c:v>-76.8428867961089</c:v>
                </c:pt>
                <c:pt idx="194">
                  <c:v>-77.096012063916803</c:v>
                </c:pt>
                <c:pt idx="195">
                  <c:v>-77.340785854798497</c:v>
                </c:pt>
                <c:pt idx="196">
                  <c:v>-77.577038231059106</c:v>
                </c:pt>
                <c:pt idx="197">
                  <c:v>-77.804581594144494</c:v>
                </c:pt>
                <c:pt idx="198">
                  <c:v>-78.023210863749895</c:v>
                </c:pt>
                <c:pt idx="199">
                  <c:v>-78.232703716020296</c:v>
                </c:pt>
                <c:pt idx="200">
                  <c:v>-78.432820883105407</c:v>
                </c:pt>
                <c:pt idx="201">
                  <c:v>-78.623306516239495</c:v>
                </c:pt>
                <c:pt idx="202">
                  <c:v>-78.803888614400606</c:v>
                </c:pt>
                <c:pt idx="203">
                  <c:v>-78.974279520461394</c:v>
                </c:pt>
                <c:pt idx="204">
                  <c:v>-79.134176486583698</c:v>
                </c:pt>
                <c:pt idx="205">
                  <c:v>-79.283262310402606</c:v>
                </c:pt>
                <c:pt idx="206">
                  <c:v>-79.421206043330102</c:v>
                </c:pt>
                <c:pt idx="207">
                  <c:v>-79.547663772037893</c:v>
                </c:pt>
                <c:pt idx="208">
                  <c:v>-79.662279473906395</c:v>
                </c:pt>
                <c:pt idx="209">
                  <c:v>-79.764685946891504</c:v>
                </c:pt>
                <c:pt idx="210">
                  <c:v>-79.8545058139199</c:v>
                </c:pt>
                <c:pt idx="211">
                  <c:v>-79.931352601551197</c:v>
                </c:pt>
                <c:pt idx="212">
                  <c:v>-79.994831892211096</c:v>
                </c:pt>
                <c:pt idx="213">
                  <c:v>-80.044542548888799</c:v>
                </c:pt>
                <c:pt idx="214">
                  <c:v>-80.080078010703801</c:v>
                </c:pt>
                <c:pt idx="215">
                  <c:v>-80.101027657278294</c:v>
                </c:pt>
                <c:pt idx="216">
                  <c:v>-80.106978239324405</c:v>
                </c:pt>
                <c:pt idx="217">
                  <c:v>-80.097515372335394</c:v>
                </c:pt>
                <c:pt idx="218">
                  <c:v>-80.072225089723602</c:v>
                </c:pt>
                <c:pt idx="219">
                  <c:v>-80.030695451189203</c:v>
                </c:pt>
                <c:pt idx="220">
                  <c:v>-79.972518201543394</c:v>
                </c:pt>
                <c:pt idx="221">
                  <c:v>-79.897290474650603</c:v>
                </c:pt>
                <c:pt idx="222">
                  <c:v>-79.804616536586707</c:v>
                </c:pt>
                <c:pt idx="223">
                  <c:v>-79.694109561562399</c:v>
                </c:pt>
                <c:pt idx="224">
                  <c:v>-79.565393433623896</c:v>
                </c:pt>
                <c:pt idx="225">
                  <c:v>-79.418104566634497</c:v>
                </c:pt>
                <c:pt idx="226">
                  <c:v>-79.251893734537305</c:v>
                </c:pt>
                <c:pt idx="227">
                  <c:v>-79.066427903475599</c:v>
                </c:pt>
                <c:pt idx="228">
                  <c:v>-78.861392056907306</c:v>
                </c:pt>
                <c:pt idx="229">
                  <c:v>-78.6364910044922</c:v>
                </c:pt>
                <c:pt idx="230">
                  <c:v>-78.391451165247901</c:v>
                </c:pt>
                <c:pt idx="231">
                  <c:v>-78.126022315171795</c:v>
                </c:pt>
                <c:pt idx="232">
                  <c:v>-77.839979289389902</c:v>
                </c:pt>
                <c:pt idx="233">
                  <c:v>-77.533123628751497</c:v>
                </c:pt>
                <c:pt idx="234">
                  <c:v>-77.205285160751004</c:v>
                </c:pt>
                <c:pt idx="235">
                  <c:v>-76.856323504729602</c:v>
                </c:pt>
                <c:pt idx="236">
                  <c:v>-76.486129491396895</c:v>
                </c:pt>
                <c:pt idx="237">
                  <c:v>-76.094626486958802</c:v>
                </c:pt>
                <c:pt idx="238">
                  <c:v>-75.681771612422594</c:v>
                </c:pt>
                <c:pt idx="239">
                  <c:v>-75.247556849038503</c:v>
                </c:pt>
                <c:pt idx="240">
                  <c:v>-74.792010021332004</c:v>
                </c:pt>
                <c:pt idx="241">
                  <c:v>-74.315195649721602</c:v>
                </c:pt>
                <c:pt idx="242">
                  <c:v>-73.817215665389398</c:v>
                </c:pt>
                <c:pt idx="243">
                  <c:v>-73.298209980795306</c:v>
                </c:pt>
                <c:pt idx="244">
                  <c:v>-72.758356910013703</c:v>
                </c:pt>
                <c:pt idx="245">
                  <c:v>-72.197873433986501</c:v>
                </c:pt>
                <c:pt idx="246">
                  <c:v>-71.617015306684294</c:v>
                </c:pt>
                <c:pt idx="247">
                  <c:v>-71.016076999194098</c:v>
                </c:pt>
                <c:pt idx="248">
                  <c:v>-70.395391479780002</c:v>
                </c:pt>
                <c:pt idx="249">
                  <c:v>-69.755329829033897</c:v>
                </c:pt>
                <c:pt idx="250">
                  <c:v>-69.096300690358902</c:v>
                </c:pt>
                <c:pt idx="251">
                  <c:v>-68.418749557126702</c:v>
                </c:pt>
                <c:pt idx="252">
                  <c:v>-67.723157898991502</c:v>
                </c:pt>
                <c:pt idx="253">
                  <c:v>-67.010042130949103</c:v>
                </c:pt>
                <c:pt idx="254">
                  <c:v>-66.279952429830004</c:v>
                </c:pt>
                <c:pt idx="255">
                  <c:v>-65.533471403993104</c:v>
                </c:pt>
                <c:pt idx="256">
                  <c:v>-64.771212622996799</c:v>
                </c:pt>
                <c:pt idx="257">
                  <c:v>-63.993819015015802</c:v>
                </c:pt>
                <c:pt idx="258">
                  <c:v>-63.201961140668999</c:v>
                </c:pt>
                <c:pt idx="259">
                  <c:v>-62.396335352764602</c:v>
                </c:pt>
                <c:pt idx="260">
                  <c:v>-61.577661852238499</c:v>
                </c:pt>
                <c:pt idx="261">
                  <c:v>-60.746682651210598</c:v>
                </c:pt>
                <c:pt idx="262">
                  <c:v>-59.904159454676098</c:v>
                </c:pt>
                <c:pt idx="263">
                  <c:v>-59.050871472810101</c:v>
                </c:pt>
                <c:pt idx="264">
                  <c:v>-58.1876131762277</c:v>
                </c:pt>
                <c:pt idx="265">
                  <c:v>-57.315192006819998</c:v>
                </c:pt>
                <c:pt idx="266">
                  <c:v>-56.434426056913097</c:v>
                </c:pt>
                <c:pt idx="267">
                  <c:v>-55.546141729557199</c:v>
                </c:pt>
                <c:pt idx="268">
                  <c:v>-54.651171392682002</c:v>
                </c:pt>
                <c:pt idx="269">
                  <c:v>-53.750351039666398</c:v>
                </c:pt>
                <c:pt idx="270">
                  <c:v>-52.844517968629397</c:v>
                </c:pt>
                <c:pt idx="271">
                  <c:v>-51.934508492339397</c:v>
                </c:pt>
                <c:pt idx="272">
                  <c:v>-51.021155690216197</c:v>
                </c:pt>
                <c:pt idx="273">
                  <c:v>-50.105287213319897</c:v>
                </c:pt>
                <c:pt idx="274">
                  <c:v>-49.187723152626297</c:v>
                </c:pt>
                <c:pt idx="275">
                  <c:v>-48.269273980179001</c:v>
                </c:pt>
                <c:pt idx="276">
                  <c:v>-47.350738571978098</c:v>
                </c:pt>
                <c:pt idx="277">
                  <c:v>-46.432902320653596</c:v>
                </c:pt>
                <c:pt idx="278">
                  <c:v>-45.5165353451412</c:v>
                </c:pt>
                <c:pt idx="279">
                  <c:v>-44.602390803712602</c:v>
                </c:pt>
                <c:pt idx="280">
                  <c:v>-43.691203315811201</c:v>
                </c:pt>
                <c:pt idx="281">
                  <c:v>-42.783687497273</c:v>
                </c:pt>
                <c:pt idx="282">
                  <c:v>-41.880536612580997</c:v>
                </c:pt>
                <c:pt idx="283">
                  <c:v>-40.9824213469292</c:v>
                </c:pt>
                <c:pt idx="284">
                  <c:v>-40.089988699991402</c:v>
                </c:pt>
                <c:pt idx="285">
                  <c:v>-39.203861002423402</c:v>
                </c:pt>
                <c:pt idx="286">
                  <c:v>-38.324635055328798</c:v>
                </c:pt>
                <c:pt idx="287">
                  <c:v>-37.452881392107301</c:v>
                </c:pt>
                <c:pt idx="288">
                  <c:v>-36.589143661373399</c:v>
                </c:pt>
                <c:pt idx="289">
                  <c:v>-35.7339381289366</c:v>
                </c:pt>
                <c:pt idx="290">
                  <c:v>-34.887753296178097</c:v>
                </c:pt>
                <c:pt idx="291">
                  <c:v>-34.051049631587702</c:v>
                </c:pt>
                <c:pt idx="292">
                  <c:v>-33.224259411668399</c:v>
                </c:pt>
                <c:pt idx="293">
                  <c:v>-32.407786666954998</c:v>
                </c:pt>
                <c:pt idx="294">
                  <c:v>-31.602007228472701</c:v>
                </c:pt>
                <c:pt idx="295">
                  <c:v>-30.807268869596498</c:v>
                </c:pt>
                <c:pt idx="296">
                  <c:v>-30.023891537992501</c:v>
                </c:pt>
                <c:pt idx="297">
                  <c:v>-29.252167672059699</c:v>
                </c:pt>
                <c:pt idx="298">
                  <c:v>-28.492362596123598</c:v>
                </c:pt>
                <c:pt idx="299">
                  <c:v>-27.744714988491701</c:v>
                </c:pt>
                <c:pt idx="300">
                  <c:v>-27.009437416405198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E1-467E-81EC-39A4CCC26514}"/>
            </c:ext>
          </c:extLst>
        </c:ser>
        <c:ser>
          <c:idx val="5"/>
          <c:order val="5"/>
          <c:tx>
            <c:strRef>
              <c:f>NEP!$G$1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NEP!$G$2:$G$302</c:f>
              <c:numCache>
                <c:formatCode>General</c:formatCode>
                <c:ptCount val="301"/>
                <c:pt idx="0">
                  <c:v>0</c:v>
                </c:pt>
                <c:pt idx="1">
                  <c:v>1.7803821776078601</c:v>
                </c:pt>
                <c:pt idx="2">
                  <c:v>3.4379838967436198</c:v>
                </c:pt>
                <c:pt idx="3">
                  <c:v>4.9757064112275202</c:v>
                </c:pt>
                <c:pt idx="4">
                  <c:v>6.3964480198868596</c:v>
                </c:pt>
                <c:pt idx="5">
                  <c:v>7.7031026365532398</c:v>
                </c:pt>
                <c:pt idx="6">
                  <c:v>8.8985583649073305</c:v>
                </c:pt>
                <c:pt idx="7">
                  <c:v>9.9856960787550495</c:v>
                </c:pt>
                <c:pt idx="8">
                  <c:v>10.967388008408101</c:v>
                </c:pt>
                <c:pt idx="9">
                  <c:v>11.846496333870499</c:v>
                </c:pt>
                <c:pt idx="10">
                  <c:v>12.625871785619401</c:v>
                </c:pt>
                <c:pt idx="11">
                  <c:v>13.3083522537994</c:v>
                </c:pt>
                <c:pt idx="12">
                  <c:v>13.896761406731301</c:v>
                </c:pt>
                <c:pt idx="13">
                  <c:v>14.393907319680499</c:v>
                </c:pt>
                <c:pt idx="14">
                  <c:v>14.802581114888</c:v>
                </c:pt>
                <c:pt idx="15">
                  <c:v>15.1255556139294</c:v>
                </c:pt>
                <c:pt idx="16">
                  <c:v>15.365584003514099</c:v>
                </c:pt>
                <c:pt idx="17">
                  <c:v>15.5253985158832</c:v>
                </c:pt>
                <c:pt idx="18">
                  <c:v>15.607709125029499</c:v>
                </c:pt>
                <c:pt idx="19">
                  <c:v>15.615202259986599</c:v>
                </c:pt>
                <c:pt idx="20">
                  <c:v>15.55053953649</c:v>
                </c:pt>
                <c:pt idx="21">
                  <c:v>15.416356508344499</c:v>
                </c:pt>
                <c:pt idx="22">
                  <c:v>15.2152614398672</c:v>
                </c:pt>
                <c:pt idx="23">
                  <c:v>14.9498341007987</c:v>
                </c:pt>
                <c:pt idx="24">
                  <c:v>14.622624585107999</c:v>
                </c:pt>
                <c:pt idx="25">
                  <c:v>14.2361521551226</c:v>
                </c:pt>
                <c:pt idx="26">
                  <c:v>13.792904112438899</c:v>
                </c:pt>
                <c:pt idx="27">
                  <c:v>13.295334697068901</c:v>
                </c:pt>
                <c:pt idx="28">
                  <c:v>12.7458640162794</c:v>
                </c:pt>
                <c:pt idx="29">
                  <c:v>12.146877004581301</c:v>
                </c:pt>
                <c:pt idx="30">
                  <c:v>11.500722416308699</c:v>
                </c:pt>
                <c:pt idx="31">
                  <c:v>10.8097118522168</c:v>
                </c:pt>
                <c:pt idx="32">
                  <c:v>10.076118821497399</c:v>
                </c:pt>
                <c:pt idx="33">
                  <c:v>9.3021778405893691</c:v>
                </c:pt>
                <c:pt idx="34">
                  <c:v>8.4900835701166706</c:v>
                </c:pt>
                <c:pt idx="35">
                  <c:v>7.6419899912584697</c:v>
                </c:pt>
                <c:pt idx="36">
                  <c:v>6.7600096227891999</c:v>
                </c:pt>
                <c:pt idx="37">
                  <c:v>5.8462127799953096</c:v>
                </c:pt>
                <c:pt idx="38">
                  <c:v>4.9026268765920804</c:v>
                </c:pt>
                <c:pt idx="39">
                  <c:v>3.9312357707271999</c:v>
                </c:pt>
                <c:pt idx="40">
                  <c:v>2.9339791560604498</c:v>
                </c:pt>
                <c:pt idx="41">
                  <c:v>1.9127519988555799</c:v>
                </c:pt>
                <c:pt idx="42">
                  <c:v>0.86940402192954003</c:v>
                </c:pt>
                <c:pt idx="43">
                  <c:v>-0.19426076377419599</c:v>
                </c:pt>
                <c:pt idx="44">
                  <c:v>-1.27648447930983</c:v>
                </c:pt>
                <c:pt idx="45">
                  <c:v>-2.3755557489613501</c:v>
                </c:pt>
                <c:pt idx="46">
                  <c:v>-3.4898100220923398</c:v>
                </c:pt>
                <c:pt idx="47">
                  <c:v>-4.6176298452145401</c:v>
                </c:pt>
                <c:pt idx="48">
                  <c:v>-5.75744508397338</c:v>
                </c:pt>
                <c:pt idx="49">
                  <c:v>-6.9077330948546196</c:v>
                </c:pt>
                <c:pt idx="50">
                  <c:v>-8.0670188465198898</c:v>
                </c:pt>
                <c:pt idx="51">
                  <c:v>-9.2338749907717101</c:v>
                </c:pt>
                <c:pt idx="52">
                  <c:v>-10.4069218832578</c:v>
                </c:pt>
                <c:pt idx="53">
                  <c:v>-11.584827554138901</c:v>
                </c:pt>
                <c:pt idx="54">
                  <c:v>-12.7663076290186</c:v>
                </c:pt>
                <c:pt idx="55">
                  <c:v>-13.950125200574499</c:v>
                </c:pt>
                <c:pt idx="56">
                  <c:v>-15.135090651391</c:v>
                </c:pt>
                <c:pt idx="57">
                  <c:v>-16.3200614286235</c:v>
                </c:pt>
                <c:pt idx="58">
                  <c:v>-17.5039417712076</c:v>
                </c:pt>
                <c:pt idx="59">
                  <c:v>-18.6856823904122</c:v>
                </c:pt>
                <c:pt idx="60">
                  <c:v>-19.864280104655599</c:v>
                </c:pt>
                <c:pt idx="61">
                  <c:v>-21.038777429545501</c:v>
                </c:pt>
                <c:pt idx="62">
                  <c:v>-22.208262124240399</c:v>
                </c:pt>
                <c:pt idx="63">
                  <c:v>-23.371866695266501</c:v>
                </c:pt>
                <c:pt idx="64">
                  <c:v>-24.528767859018298</c:v>
                </c:pt>
                <c:pt idx="65">
                  <c:v>-25.678185964249</c:v>
                </c:pt>
                <c:pt idx="66">
                  <c:v>-26.819384375899499</c:v>
                </c:pt>
                <c:pt idx="67">
                  <c:v>-27.951668821702899</c:v>
                </c:pt>
                <c:pt idx="68">
                  <c:v>-29.0743867030301</c:v>
                </c:pt>
                <c:pt idx="69">
                  <c:v>-30.186926371515</c:v>
                </c:pt>
                <c:pt idx="70">
                  <c:v>-31.288716373025501</c:v>
                </c:pt>
                <c:pt idx="71">
                  <c:v>-32.379224660590502</c:v>
                </c:pt>
                <c:pt idx="72">
                  <c:v>-33.457957777927398</c:v>
                </c:pt>
                <c:pt idx="73">
                  <c:v>-34.524460015241601</c:v>
                </c:pt>
                <c:pt idx="74">
                  <c:v>-35.578312538977897</c:v>
                </c:pt>
                <c:pt idx="75">
                  <c:v>-36.619132497243001</c:v>
                </c:pt>
                <c:pt idx="76">
                  <c:v>-37.6465721025953</c:v>
                </c:pt>
                <c:pt idx="77">
                  <c:v>-38.660317693933699</c:v>
                </c:pt>
                <c:pt idx="78">
                  <c:v>-39.660088779189998</c:v>
                </c:pt>
                <c:pt idx="79">
                  <c:v>-40.645637060526496</c:v>
                </c:pt>
                <c:pt idx="80">
                  <c:v>-41.6167454437457</c:v>
                </c:pt>
                <c:pt idx="81">
                  <c:v>-42.573227033566901</c:v>
                </c:pt>
                <c:pt idx="82">
                  <c:v>-43.514924116433001</c:v>
                </c:pt>
                <c:pt idx="83">
                  <c:v>-44.4417071324579</c:v>
                </c:pt>
                <c:pt idx="84">
                  <c:v>-45.3534736381092</c:v>
                </c:pt>
                <c:pt idx="85">
                  <c:v>-46.250147261174099</c:v>
                </c:pt>
                <c:pt idx="86">
                  <c:v>-47.1316766495152</c:v>
                </c:pt>
                <c:pt idx="87">
                  <c:v>-47.998034415082699</c:v>
                </c:pt>
                <c:pt idx="88">
                  <c:v>-48.849216074604101</c:v>
                </c:pt>
                <c:pt idx="89">
                  <c:v>-49.685238988301698</c:v>
                </c:pt>
                <c:pt idx="90">
                  <c:v>-50.506141297967098</c:v>
                </c:pt>
                <c:pt idx="91">
                  <c:v>-51.311980865636798</c:v>
                </c:pt>
                <c:pt idx="92">
                  <c:v>-52.102834214067499</c:v>
                </c:pt>
                <c:pt idx="93">
                  <c:v>-52.878795470155502</c:v>
                </c:pt>
                <c:pt idx="94">
                  <c:v>-53.639975312371597</c:v>
                </c:pt>
                <c:pt idx="95">
                  <c:v>-54.386499923229202</c:v>
                </c:pt>
                <c:pt idx="96">
                  <c:v>-55.118509947749203</c:v>
                </c:pt>
                <c:pt idx="97">
                  <c:v>-55.836159458805803</c:v>
                </c:pt>
                <c:pt idx="98">
                  <c:v>-56.539614930191902</c:v>
                </c:pt>
                <c:pt idx="99">
                  <c:v>-57.229054218181702</c:v>
                </c:pt>
                <c:pt idx="100">
                  <c:v>-57.904665552298397</c:v>
                </c:pt>
                <c:pt idx="101">
                  <c:v>-58.566646535956998</c:v>
                </c:pt>
                <c:pt idx="102">
                  <c:v>-59.215203157575203</c:v>
                </c:pt>
                <c:pt idx="103">
                  <c:v>-59.8505488127145</c:v>
                </c:pt>
                <c:pt idx="104">
                  <c:v>-60.472903337751497</c:v>
                </c:pt>
                <c:pt idx="105">
                  <c:v>-61.082492055538502</c:v>
                </c:pt>
                <c:pt idx="106">
                  <c:v>-61.6795448334639</c:v>
                </c:pt>
                <c:pt idx="107">
                  <c:v>-62.264295154300598</c:v>
                </c:pt>
                <c:pt idx="108">
                  <c:v>-62.836979200175499</c:v>
                </c:pt>
                <c:pt idx="109">
                  <c:v>-63.397834949977103</c:v>
                </c:pt>
                <c:pt idx="110">
                  <c:v>-63.9471012904975</c:v>
                </c:pt>
                <c:pt idx="111">
                  <c:v>-64.485017141563404</c:v>
                </c:pt>
                <c:pt idx="112">
                  <c:v>-65.011820595433406</c:v>
                </c:pt>
                <c:pt idx="113">
                  <c:v>-65.527748070689697</c:v>
                </c:pt>
                <c:pt idx="114">
                  <c:v>-66.033033480888903</c:v>
                </c:pt>
                <c:pt idx="115">
                  <c:v>-66.527907418202005</c:v>
                </c:pt>
                <c:pt idx="116">
                  <c:v>-67.012596352321196</c:v>
                </c:pt>
                <c:pt idx="117">
                  <c:v>-67.487321844902795</c:v>
                </c:pt>
                <c:pt idx="118">
                  <c:v>-67.952299779842207</c:v>
                </c:pt>
                <c:pt idx="119">
                  <c:v>-68.407739609715904</c:v>
                </c:pt>
                <c:pt idx="120">
                  <c:v>-68.853843618752407</c:v>
                </c:pt>
                <c:pt idx="121">
                  <c:v>-69.290806202740299</c:v>
                </c:pt>
                <c:pt idx="122">
                  <c:v>-69.718813166329497</c:v>
                </c:pt>
                <c:pt idx="123">
                  <c:v>-70.138041038237105</c:v>
                </c:pt>
                <c:pt idx="124">
                  <c:v>-70.548656404940104</c:v>
                </c:pt>
                <c:pt idx="125">
                  <c:v>-70.950815263475107</c:v>
                </c:pt>
                <c:pt idx="126">
                  <c:v>-71.344662394085205</c:v>
                </c:pt>
                <c:pt idx="127">
                  <c:v>-71.730330753489298</c:v>
                </c:pt>
                <c:pt idx="128">
                  <c:v>-72.107940889660398</c:v>
                </c:pt>
                <c:pt idx="129">
                  <c:v>-72.477600379069102</c:v>
                </c:pt>
                <c:pt idx="130">
                  <c:v>-72.839403287461806</c:v>
                </c:pt>
                <c:pt idx="131">
                  <c:v>-73.1934296553096</c:v>
                </c:pt>
                <c:pt idx="132">
                  <c:v>-73.539745009199507</c:v>
                </c:pt>
                <c:pt idx="133">
                  <c:v>-73.878399900498493</c:v>
                </c:pt>
                <c:pt idx="134">
                  <c:v>-74.209429472758003</c:v>
                </c:pt>
                <c:pt idx="135">
                  <c:v>-74.532853059399599</c:v>
                </c:pt>
                <c:pt idx="136">
                  <c:v>-74.848673813346394</c:v>
                </c:pt>
                <c:pt idx="137">
                  <c:v>-75.156878370341403</c:v>
                </c:pt>
                <c:pt idx="138">
                  <c:v>-75.4574365478109</c:v>
                </c:pt>
                <c:pt idx="139">
                  <c:v>-75.750301081195403</c:v>
                </c:pt>
                <c:pt idx="140">
                  <c:v>-76.035407399783494</c:v>
                </c:pt>
                <c:pt idx="141">
                  <c:v>-76.312673444140202</c:v>
                </c:pt>
                <c:pt idx="142">
                  <c:v>-76.581999527294599</c:v>
                </c:pt>
                <c:pt idx="143">
                  <c:v>-76.843268241923099</c:v>
                </c:pt>
                <c:pt idx="144">
                  <c:v>-77.096344415791705</c:v>
                </c:pt>
                <c:pt idx="145">
                  <c:v>-77.341075117759303</c:v>
                </c:pt>
                <c:pt idx="146">
                  <c:v>-77.577289716673107</c:v>
                </c:pt>
                <c:pt idx="147">
                  <c:v>-77.804799995468997</c:v>
                </c:pt>
                <c:pt idx="148">
                  <c:v>-78.023400322789499</c:v>
                </c:pt>
                <c:pt idx="149">
                  <c:v>-78.232867884373704</c:v>
                </c:pt>
                <c:pt idx="150">
                  <c:v>-78.432962976428499</c:v>
                </c:pt>
                <c:pt idx="151">
                  <c:v>-78.623429363097799</c:v>
                </c:pt>
                <c:pt idx="152">
                  <c:v>-78.803994700036398</c:v>
                </c:pt>
                <c:pt idx="153">
                  <c:v>-78.974371025966704</c:v>
                </c:pt>
                <c:pt idx="154">
                  <c:v>-79.134255323910907</c:v>
                </c:pt>
                <c:pt idx="155">
                  <c:v>-79.283330153626395</c:v>
                </c:pt>
                <c:pt idx="156">
                  <c:v>-79.421264356523196</c:v>
                </c:pt>
                <c:pt idx="157">
                  <c:v>-79.547713834100506</c:v>
                </c:pt>
                <c:pt idx="158">
                  <c:v>-79.662322400654404</c:v>
                </c:pt>
                <c:pt idx="159">
                  <c:v>-79.764722710683799</c:v>
                </c:pt>
                <c:pt idx="160">
                  <c:v>-79.854537261075606</c:v>
                </c:pt>
                <c:pt idx="161">
                  <c:v>-79.931379467788105</c:v>
                </c:pt>
                <c:pt idx="162">
                  <c:v>-79.994854816312099</c:v>
                </c:pt>
                <c:pt idx="163">
                  <c:v>-80.044562084785895</c:v>
                </c:pt>
                <c:pt idx="164">
                  <c:v>-80.080094638147997</c:v>
                </c:pt>
                <c:pt idx="165">
                  <c:v>-80.101041791249699</c:v>
                </c:pt>
                <c:pt idx="166">
                  <c:v>-80.106990238321401</c:v>
                </c:pt>
                <c:pt idx="167">
                  <c:v>-80.0975255456638</c:v>
                </c:pt>
                <c:pt idx="168">
                  <c:v>-80.072233703903805</c:v>
                </c:pt>
                <c:pt idx="169">
                  <c:v>-80.030702735574195</c:v>
                </c:pt>
                <c:pt idx="170">
                  <c:v>-79.972524353243401</c:v>
                </c:pt>
                <c:pt idx="171">
                  <c:v>-79.897295662841699</c:v>
                </c:pt>
                <c:pt idx="172">
                  <c:v>-79.804620906274906</c:v>
                </c:pt>
                <c:pt idx="173">
                  <c:v>-79.694113236870294</c:v>
                </c:pt>
                <c:pt idx="174">
                  <c:v>-79.565396520654801</c:v>
                </c:pt>
                <c:pt idx="175">
                  <c:v>-79.418107155963</c:v>
                </c:pt>
                <c:pt idx="176">
                  <c:v>-79.251895903375498</c:v>
                </c:pt>
                <c:pt idx="177">
                  <c:v>-79.066429717554101</c:v>
                </c:pt>
                <c:pt idx="178">
                  <c:v>-78.861393572102102</c:v>
                </c:pt>
                <c:pt idx="179">
                  <c:v>-78.636492268237902</c:v>
                </c:pt>
                <c:pt idx="180">
                  <c:v>-78.3914522177528</c:v>
                </c:pt>
                <c:pt idx="181">
                  <c:v>-78.126023190471003</c:v>
                </c:pt>
                <c:pt idx="182">
                  <c:v>-77.839980016251403</c:v>
                </c:pt>
                <c:pt idx="183">
                  <c:v>-77.533124231455204</c:v>
                </c:pt>
                <c:pt idx="184">
                  <c:v>-77.205285659760307</c:v>
                </c:pt>
                <c:pt idx="185">
                  <c:v>-76.856323917263396</c:v>
                </c:pt>
                <c:pt idx="186">
                  <c:v>-76.486129831923705</c:v>
                </c:pt>
                <c:pt idx="187">
                  <c:v>-76.094626767617299</c:v>
                </c:pt>
                <c:pt idx="188">
                  <c:v>-75.681771843381</c:v>
                </c:pt>
                <c:pt idx="189">
                  <c:v>-75.247557038802896</c:v>
                </c:pt>
                <c:pt idx="190">
                  <c:v>-74.792010177005196</c:v>
                </c:pt>
                <c:pt idx="191">
                  <c:v>-74.315195777225895</c:v>
                </c:pt>
                <c:pt idx="192">
                  <c:v>-73.817215769655405</c:v>
                </c:pt>
                <c:pt idx="193">
                  <c:v>-73.298210065920401</c:v>
                </c:pt>
                <c:pt idx="194">
                  <c:v>-72.758356979399906</c:v>
                </c:pt>
                <c:pt idx="195">
                  <c:v>-72.197873490450803</c:v>
                </c:pt>
                <c:pt idx="196">
                  <c:v>-71.617015352557402</c:v>
                </c:pt>
                <c:pt idx="197">
                  <c:v>-71.016077036400304</c:v>
                </c:pt>
                <c:pt idx="198">
                  <c:v>-70.395391509906105</c:v>
                </c:pt>
                <c:pt idx="199">
                  <c:v>-69.755329853386101</c:v>
                </c:pt>
                <c:pt idx="200">
                  <c:v>-69.096300710009999</c:v>
                </c:pt>
                <c:pt idx="201">
                  <c:v>-68.418749572957196</c:v>
                </c:pt>
                <c:pt idx="202">
                  <c:v>-67.723157911721799</c:v>
                </c:pt>
                <c:pt idx="203">
                  <c:v>-67.010042141167901</c:v>
                </c:pt>
                <c:pt idx="204">
                  <c:v>-66.279952438019095</c:v>
                </c:pt>
                <c:pt idx="205">
                  <c:v>-65.533471410543498</c:v>
                </c:pt>
                <c:pt idx="206">
                  <c:v>-64.771212628227005</c:v>
                </c:pt>
                <c:pt idx="207">
                  <c:v>-63.993819019184301</c:v>
                </c:pt>
                <c:pt idx="208">
                  <c:v>-63.201961143984803</c:v>
                </c:pt>
                <c:pt idx="209">
                  <c:v>-62.3963353553982</c:v>
                </c:pt>
                <c:pt idx="210">
                  <c:v>-61.577661854325903</c:v>
                </c:pt>
                <c:pt idx="211">
                  <c:v>-60.746682652861899</c:v>
                </c:pt>
                <c:pt idx="212">
                  <c:v>-59.90415945598</c:v>
                </c:pt>
                <c:pt idx="213">
                  <c:v>-59.050871473837397</c:v>
                </c:pt>
                <c:pt idx="214">
                  <c:v>-58.187613177035999</c:v>
                </c:pt>
                <c:pt idx="215">
                  <c:v>-57.315192007454797</c:v>
                </c:pt>
                <c:pt idx="216">
                  <c:v>-56.434426057410398</c:v>
                </c:pt>
                <c:pt idx="217">
                  <c:v>-55.546141729946001</c:v>
                </c:pt>
                <c:pt idx="218">
                  <c:v>-54.651171392985098</c:v>
                </c:pt>
                <c:pt idx="219">
                  <c:v>-53.750351039902903</c:v>
                </c:pt>
                <c:pt idx="220">
                  <c:v>-52.844517968813101</c:v>
                </c:pt>
                <c:pt idx="221">
                  <c:v>-51.934508492482003</c:v>
                </c:pt>
                <c:pt idx="222">
                  <c:v>-51.021155690326601</c:v>
                </c:pt>
                <c:pt idx="223">
                  <c:v>-50.105287213405198</c:v>
                </c:pt>
                <c:pt idx="224">
                  <c:v>-49.187723152692101</c:v>
                </c:pt>
                <c:pt idx="225">
                  <c:v>-48.269273980229599</c:v>
                </c:pt>
                <c:pt idx="226">
                  <c:v>-47.350738572016802</c:v>
                </c:pt>
                <c:pt idx="227">
                  <c:v>-46.432902320683397</c:v>
                </c:pt>
                <c:pt idx="228">
                  <c:v>-45.516535345164002</c:v>
                </c:pt>
                <c:pt idx="229">
                  <c:v>-44.602390803729897</c:v>
                </c:pt>
                <c:pt idx="230">
                  <c:v>-43.691203315824303</c:v>
                </c:pt>
                <c:pt idx="231">
                  <c:v>-42.783687497282997</c:v>
                </c:pt>
                <c:pt idx="232">
                  <c:v>-41.8805366125886</c:v>
                </c:pt>
                <c:pt idx="233">
                  <c:v>-40.982421346934899</c:v>
                </c:pt>
                <c:pt idx="234">
                  <c:v>-40.0899886999957</c:v>
                </c:pt>
                <c:pt idx="235">
                  <c:v>-39.203861002426599</c:v>
                </c:pt>
                <c:pt idx="236">
                  <c:v>-38.3246350553311</c:v>
                </c:pt>
                <c:pt idx="237">
                  <c:v>-37.452881392109099</c:v>
                </c:pt>
                <c:pt idx="238">
                  <c:v>-36.589143661374798</c:v>
                </c:pt>
                <c:pt idx="239">
                  <c:v>-35.733938128937702</c:v>
                </c:pt>
                <c:pt idx="240">
                  <c:v>-34.887753296179</c:v>
                </c:pt>
                <c:pt idx="241">
                  <c:v>-34.051049631588199</c:v>
                </c:pt>
                <c:pt idx="242">
                  <c:v>-33.224259411668797</c:v>
                </c:pt>
                <c:pt idx="243">
                  <c:v>-32.407786666955197</c:v>
                </c:pt>
                <c:pt idx="244">
                  <c:v>-31.6020072284729</c:v>
                </c:pt>
                <c:pt idx="245">
                  <c:v>-30.807268869596701</c:v>
                </c:pt>
                <c:pt idx="246">
                  <c:v>-30.0238915379927</c:v>
                </c:pt>
                <c:pt idx="247">
                  <c:v>-29.252167672059901</c:v>
                </c:pt>
                <c:pt idx="248">
                  <c:v>-28.492362596123701</c:v>
                </c:pt>
                <c:pt idx="249">
                  <c:v>-27.744714988491701</c:v>
                </c:pt>
                <c:pt idx="250">
                  <c:v>-27.009437416405198</c:v>
                </c:pt>
                <c:pt idx="251">
                  <c:v>-26.286716931895398</c:v>
                </c:pt>
                <c:pt idx="252">
                  <c:v>-25.576715722558699</c:v>
                </c:pt>
                <c:pt idx="253">
                  <c:v>-24.879571811326599</c:v>
                </c:pt>
                <c:pt idx="254">
                  <c:v>-24.195399799400601</c:v>
                </c:pt>
                <c:pt idx="255">
                  <c:v>-23.5242916466465</c:v>
                </c:pt>
                <c:pt idx="256">
                  <c:v>-22.866317483910301</c:v>
                </c:pt>
                <c:pt idx="257">
                  <c:v>-22.221526451900001</c:v>
                </c:pt>
                <c:pt idx="258">
                  <c:v>-21.5899475614831</c:v>
                </c:pt>
                <c:pt idx="259">
                  <c:v>-20.971590570491401</c:v>
                </c:pt>
                <c:pt idx="260">
                  <c:v>-20.366446872353801</c:v>
                </c:pt>
                <c:pt idx="261">
                  <c:v>-19.774490392157301</c:v>
                </c:pt>
                <c:pt idx="262">
                  <c:v>-19.195678485984999</c:v>
                </c:pt>
                <c:pt idx="263">
                  <c:v>-18.629952839665801</c:v>
                </c:pt>
                <c:pt idx="264">
                  <c:v>-18.077240363349901</c:v>
                </c:pt>
                <c:pt idx="265">
                  <c:v>-17.537454078595101</c:v>
                </c:pt>
                <c:pt idx="266">
                  <c:v>-17.010493994941999</c:v>
                </c:pt>
                <c:pt idx="267">
                  <c:v>-16.496247973219099</c:v>
                </c:pt>
                <c:pt idx="268">
                  <c:v>-15.994592573097</c:v>
                </c:pt>
                <c:pt idx="269">
                  <c:v>-15.505393882675699</c:v>
                </c:pt>
                <c:pt idx="270">
                  <c:v>-15.0285083281388</c:v>
                </c:pt>
                <c:pt idx="271">
                  <c:v>-14.563783461764499</c:v>
                </c:pt>
                <c:pt idx="272">
                  <c:v>-14.111058726813299</c:v>
                </c:pt>
                <c:pt idx="273">
                  <c:v>-13.6701661980394</c:v>
                </c:pt>
                <c:pt idx="274">
                  <c:v>-13.24093129679</c:v>
                </c:pt>
                <c:pt idx="275">
                  <c:v>-12.823173479850899</c:v>
                </c:pt>
                <c:pt idx="276">
                  <c:v>-12.416706901396701</c:v>
                </c:pt>
                <c:pt idx="277">
                  <c:v>-12.0213410475712</c:v>
                </c:pt>
                <c:pt idx="278">
                  <c:v>-11.636881343388501</c:v>
                </c:pt>
                <c:pt idx="279">
                  <c:v>-11.2631297318054</c:v>
                </c:pt>
                <c:pt idx="280">
                  <c:v>-10.8998852249373</c:v>
                </c:pt>
                <c:pt idx="281">
                  <c:v>-10.5469444275369</c:v>
                </c:pt>
                <c:pt idx="282">
                  <c:v>-10.204102032950299</c:v>
                </c:pt>
                <c:pt idx="283">
                  <c:v>-9.8711512918803095</c:v>
                </c:pt>
                <c:pt idx="284">
                  <c:v>-9.5478844543752199</c:v>
                </c:pt>
                <c:pt idx="285">
                  <c:v>-9.2340931855377608</c:v>
                </c:pt>
                <c:pt idx="286">
                  <c:v>-8.9295689555294899</c:v>
                </c:pt>
                <c:pt idx="287">
                  <c:v>-8.6341034044990206</c:v>
                </c:pt>
                <c:pt idx="288">
                  <c:v>-8.3474886831186108</c:v>
                </c:pt>
                <c:pt idx="289">
                  <c:v>-8.0695177694593401</c:v>
                </c:pt>
                <c:pt idx="290">
                  <c:v>-7.7999847629666004</c:v>
                </c:pt>
                <c:pt idx="291">
                  <c:v>-7.5386851563333002</c:v>
                </c:pt>
                <c:pt idx="292">
                  <c:v>-7.2854160860847701</c:v>
                </c:pt>
                <c:pt idx="293">
                  <c:v>-7.0399765627085999</c:v>
                </c:pt>
                <c:pt idx="294">
                  <c:v>-6.8021676811727598</c:v>
                </c:pt>
                <c:pt idx="295">
                  <c:v>-6.5717928126790603</c:v>
                </c:pt>
                <c:pt idx="296">
                  <c:v>-6.3486577785029299</c:v>
                </c:pt>
                <c:pt idx="297">
                  <c:v>-6.1325710067650601</c:v>
                </c:pt>
                <c:pt idx="298">
                  <c:v>-5.9233436729717699</c:v>
                </c:pt>
                <c:pt idx="299">
                  <c:v>-5.72078982515559</c:v>
                </c:pt>
                <c:pt idx="300">
                  <c:v>-5.5247264944273704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E1-467E-81EC-39A4CCC26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364608"/>
        <c:axId val="243366528"/>
      </c:lineChart>
      <c:catAx>
        <c:axId val="24336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366528"/>
        <c:crosses val="autoZero"/>
        <c:auto val="1"/>
        <c:lblAlgn val="ctr"/>
        <c:lblOffset val="100"/>
        <c:noMultiLvlLbl val="0"/>
      </c:catAx>
      <c:valAx>
        <c:axId val="243366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364608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0"/>
          <c:tx>
            <c:strRef>
              <c:f>NEP!$E$1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NEP!$E$2:$E$302</c:f>
              <c:numCache>
                <c:formatCode>General</c:formatCode>
                <c:ptCount val="301"/>
                <c:pt idx="0">
                  <c:v>0</c:v>
                </c:pt>
                <c:pt idx="1">
                  <c:v>1.5468431405732901</c:v>
                </c:pt>
                <c:pt idx="2">
                  <c:v>3.0863379003915798</c:v>
                </c:pt>
                <c:pt idx="3">
                  <c:v>4.6181708805247599</c:v>
                </c:pt>
                <c:pt idx="4">
                  <c:v>6.1420254675775503</c:v>
                </c:pt>
                <c:pt idx="5">
                  <c:v>7.6575817955605903</c:v>
                </c:pt>
                <c:pt idx="6">
                  <c:v>9.1645167099162599</c:v>
                </c:pt>
                <c:pt idx="7">
                  <c:v>10.662503734003501</c:v>
                </c:pt>
                <c:pt idx="8">
                  <c:v>12.151213038359799</c:v>
                </c:pt>
                <c:pt idx="9">
                  <c:v>13.6303114130698</c:v>
                </c:pt>
                <c:pt idx="10">
                  <c:v>15.0994622435826</c:v>
                </c:pt>
                <c:pt idx="11">
                  <c:v>16.5583254903312</c:v>
                </c:pt>
                <c:pt idx="12">
                  <c:v>18.006557672518699</c:v>
                </c:pt>
                <c:pt idx="13">
                  <c:v>19.443811856446501</c:v>
                </c:pt>
                <c:pt idx="14">
                  <c:v>20.8697376487724</c:v>
                </c:pt>
                <c:pt idx="15">
                  <c:v>22.283981195091801</c:v>
                </c:pt>
                <c:pt idx="16">
                  <c:v>23.6861851842501</c:v>
                </c:pt>
                <c:pt idx="17">
                  <c:v>25.075988858797398</c:v>
                </c:pt>
                <c:pt idx="18">
                  <c:v>26.4530280320093</c:v>
                </c:pt>
                <c:pt idx="19">
                  <c:v>27.816935111900602</c:v>
                </c:pt>
                <c:pt idx="20">
                  <c:v>29.1673391326682</c:v>
                </c:pt>
                <c:pt idx="21">
                  <c:v>30.503865794000699</c:v>
                </c:pt>
                <c:pt idx="22">
                  <c:v>31.826137508700199</c:v>
                </c:pt>
                <c:pt idx="23">
                  <c:v>33.133773459061203</c:v>
                </c:pt>
                <c:pt idx="24">
                  <c:v>34.426389662456401</c:v>
                </c:pt>
                <c:pt idx="25">
                  <c:v>35.7035990465751</c:v>
                </c:pt>
                <c:pt idx="26">
                  <c:v>36.965011534764102</c:v>
                </c:pt>
                <c:pt idx="27">
                  <c:v>38.210234141913197</c:v>
                </c:pt>
                <c:pt idx="28">
                  <c:v>39.438871081326603</c:v>
                </c:pt>
                <c:pt idx="29">
                  <c:v>40.650523883015602</c:v>
                </c:pt>
                <c:pt idx="30">
                  <c:v>41.844791523837401</c:v>
                </c:pt>
                <c:pt idx="31">
                  <c:v>43.021270569898597</c:v>
                </c:pt>
                <c:pt idx="32">
                  <c:v>44.179555331630397</c:v>
                </c:pt>
                <c:pt idx="33">
                  <c:v>45.319238031927</c:v>
                </c:pt>
                <c:pt idx="34">
                  <c:v>46.439908987725602</c:v>
                </c:pt>
                <c:pt idx="35">
                  <c:v>47.541156805389903</c:v>
                </c:pt>
                <c:pt idx="36">
                  <c:v>48.622568590235197</c:v>
                </c:pt>
                <c:pt idx="37">
                  <c:v>49.683730170518601</c:v>
                </c:pt>
                <c:pt idx="38">
                  <c:v>50.724226336184998</c:v>
                </c:pt>
                <c:pt idx="39">
                  <c:v>51.7436410926435</c:v>
                </c:pt>
                <c:pt idx="40">
                  <c:v>52.741557929812402</c:v>
                </c:pt>
                <c:pt idx="41">
                  <c:v>53.717560106642402</c:v>
                </c:pt>
                <c:pt idx="42">
                  <c:v>54.671230951298199</c:v>
                </c:pt>
                <c:pt idx="43">
                  <c:v>55.6021541771362</c:v>
                </c:pt>
                <c:pt idx="44">
                  <c:v>56.509914214588399</c:v>
                </c:pt>
                <c:pt idx="45">
                  <c:v>57.394096559006897</c:v>
                </c:pt>
                <c:pt idx="46">
                  <c:v>58.254288134501799</c:v>
                </c:pt>
                <c:pt idx="47">
                  <c:v>59.090077673738499</c:v>
                </c:pt>
                <c:pt idx="48">
                  <c:v>59.901056113632499</c:v>
                </c:pt>
                <c:pt idx="49">
                  <c:v>60.686817006816497</c:v>
                </c:pt>
                <c:pt idx="50">
                  <c:v>61.446956948713598</c:v>
                </c:pt>
                <c:pt idx="51">
                  <c:v>62.181076019990002</c:v>
                </c:pt>
                <c:pt idx="52">
                  <c:v>62.888778244111798</c:v>
                </c:pt>
                <c:pt idx="53">
                  <c:v>63.5696720596668</c:v>
                </c:pt>
                <c:pt idx="54">
                  <c:v>64.223370807062906</c:v>
                </c:pt>
                <c:pt idx="55">
                  <c:v>64.849493229144699</c:v>
                </c:pt>
                <c:pt idx="56">
                  <c:v>65.447663985217602</c:v>
                </c:pt>
                <c:pt idx="57">
                  <c:v>66.017514177901205</c:v>
                </c:pt>
                <c:pt idx="58">
                  <c:v>66.558681892172899</c:v>
                </c:pt>
                <c:pt idx="59">
                  <c:v>67.070812745897797</c:v>
                </c:pt>
                <c:pt idx="60">
                  <c:v>67.553560451077303</c:v>
                </c:pt>
                <c:pt idx="61">
                  <c:v>68.006587384983305</c:v>
                </c:pt>
                <c:pt idx="62">
                  <c:v>68.429565170283695</c:v>
                </c:pt>
                <c:pt idx="63">
                  <c:v>68.822175263192605</c:v>
                </c:pt>
                <c:pt idx="64">
                  <c:v>69.184109548626196</c:v>
                </c:pt>
                <c:pt idx="65">
                  <c:v>69.515070941271702</c:v>
                </c:pt>
                <c:pt idx="66">
                  <c:v>69.814773991421703</c:v>
                </c:pt>
                <c:pt idx="67">
                  <c:v>70.082945494362406</c:v>
                </c:pt>
                <c:pt idx="68">
                  <c:v>70.3193251020476</c:v>
                </c:pt>
                <c:pt idx="69">
                  <c:v>70.523665935732197</c:v>
                </c:pt>
                <c:pt idx="70">
                  <c:v>70.695735198185204</c:v>
                </c:pt>
                <c:pt idx="71">
                  <c:v>70.835314784050496</c:v>
                </c:pt>
                <c:pt idx="72">
                  <c:v>70.942201886875196</c:v>
                </c:pt>
                <c:pt idx="73">
                  <c:v>71.016209601280906</c:v>
                </c:pt>
                <c:pt idx="74">
                  <c:v>71.057167518709903</c:v>
                </c:pt>
                <c:pt idx="75">
                  <c:v>71.064922315140905</c:v>
                </c:pt>
                <c:pt idx="76">
                  <c:v>71.039338329138999</c:v>
                </c:pt>
                <c:pt idx="77">
                  <c:v>70.980298128570396</c:v>
                </c:pt>
                <c:pt idx="78">
                  <c:v>70.887703064293106</c:v>
                </c:pt>
                <c:pt idx="79">
                  <c:v>70.7614738091128</c:v>
                </c:pt>
                <c:pt idx="80">
                  <c:v>70.601550880284506</c:v>
                </c:pt>
                <c:pt idx="81">
                  <c:v>70.407895143825101</c:v>
                </c:pt>
                <c:pt idx="82">
                  <c:v>70.180488298911499</c:v>
                </c:pt>
                <c:pt idx="83">
                  <c:v>69.919333340630899</c:v>
                </c:pt>
                <c:pt idx="84">
                  <c:v>69.624454999370201</c:v>
                </c:pt>
                <c:pt idx="85">
                  <c:v>69.295900155147706</c:v>
                </c:pt>
                <c:pt idx="86">
                  <c:v>68.933738225203498</c:v>
                </c:pt>
                <c:pt idx="87">
                  <c:v>68.538061523214793</c:v>
                </c:pt>
                <c:pt idx="88">
                  <c:v>68.108985588520596</c:v>
                </c:pt>
                <c:pt idx="89">
                  <c:v>67.646649483793198</c:v>
                </c:pt>
                <c:pt idx="90">
                  <c:v>67.151216059649997</c:v>
                </c:pt>
                <c:pt idx="91">
                  <c:v>66.6228721847434</c:v>
                </c:pt>
                <c:pt idx="92">
                  <c:v>66.061828939944704</c:v>
                </c:pt>
                <c:pt idx="93">
                  <c:v>65.468321775299998</c:v>
                </c:pt>
                <c:pt idx="94">
                  <c:v>64.842610628517306</c:v>
                </c:pt>
                <c:pt idx="95">
                  <c:v>64.184980003832607</c:v>
                </c:pt>
                <c:pt idx="96">
                  <c:v>63.495739010179399</c:v>
                </c:pt>
                <c:pt idx="97">
                  <c:v>62.775221357702002</c:v>
                </c:pt>
                <c:pt idx="98">
                  <c:v>62.023785311736901</c:v>
                </c:pt>
                <c:pt idx="99">
                  <c:v>61.2418136035038</c:v>
                </c:pt>
                <c:pt idx="100">
                  <c:v>60.429713296861003</c:v>
                </c:pt>
                <c:pt idx="101">
                  <c:v>59.587915610587899</c:v>
                </c:pt>
                <c:pt idx="102">
                  <c:v>58.716875695789398</c:v>
                </c:pt>
                <c:pt idx="103">
                  <c:v>57.817072368137701</c:v>
                </c:pt>
                <c:pt idx="104">
                  <c:v>56.889007794790999</c:v>
                </c:pt>
                <c:pt idx="105">
                  <c:v>55.933207135967699</c:v>
                </c:pt>
                <c:pt idx="106">
                  <c:v>54.950218141286797</c:v>
                </c:pt>
                <c:pt idx="107">
                  <c:v>53.940610701114103</c:v>
                </c:pt>
                <c:pt idx="108">
                  <c:v>52.904976353303297</c:v>
                </c:pt>
                <c:pt idx="109">
                  <c:v>51.843927745841299</c:v>
                </c:pt>
                <c:pt idx="110">
                  <c:v>50.758098056068</c:v>
                </c:pt>
                <c:pt idx="111">
                  <c:v>49.648140367253902</c:v>
                </c:pt>
                <c:pt idx="112">
                  <c:v>48.514727003474597</c:v>
                </c:pt>
                <c:pt idx="113">
                  <c:v>47.358548823844799</c:v>
                </c:pt>
                <c:pt idx="114">
                  <c:v>46.180314477312301</c:v>
                </c:pt>
                <c:pt idx="115">
                  <c:v>44.980749619340898</c:v>
                </c:pt>
                <c:pt idx="116">
                  <c:v>43.760596091938503</c:v>
                </c:pt>
                <c:pt idx="117">
                  <c:v>42.5206110686036</c:v>
                </c:pt>
                <c:pt idx="118">
                  <c:v>41.261566165896603</c:v>
                </c:pt>
                <c:pt idx="119">
                  <c:v>39.9842465234344</c:v>
                </c:pt>
                <c:pt idx="120">
                  <c:v>38.689449854232997</c:v>
                </c:pt>
                <c:pt idx="121">
                  <c:v>37.377985467411797</c:v>
                </c:pt>
                <c:pt idx="122">
                  <c:v>36.0506732653771</c:v>
                </c:pt>
                <c:pt idx="123">
                  <c:v>34.708342717683401</c:v>
                </c:pt>
                <c:pt idx="124">
                  <c:v>33.351831813856897</c:v>
                </c:pt>
                <c:pt idx="125">
                  <c:v>31.981985997534299</c:v>
                </c:pt>
                <c:pt idx="126">
                  <c:v>30.599657084340201</c:v>
                </c:pt>
                <c:pt idx="127">
                  <c:v>29.205702165977801</c:v>
                </c:pt>
                <c:pt idx="128">
                  <c:v>27.800982503059199</c:v>
                </c:pt>
                <c:pt idx="129">
                  <c:v>26.386362409237702</c:v>
                </c:pt>
                <c:pt idx="130">
                  <c:v>24.962708129236699</c:v>
                </c:pt>
                <c:pt idx="131">
                  <c:v>23.530886713394601</c:v>
                </c:pt>
                <c:pt idx="132">
                  <c:v>22.091764891346202</c:v>
                </c:pt>
                <c:pt idx="133">
                  <c:v>20.646207947474402</c:v>
                </c:pt>
                <c:pt idx="134">
                  <c:v>19.195078600755799</c:v>
                </c:pt>
                <c:pt idx="135">
                  <c:v>17.739235891605102</c:v>
                </c:pt>
                <c:pt idx="136">
                  <c:v>16.279534078302301</c:v>
                </c:pt>
                <c:pt idx="137">
                  <c:v>14.8168215455546</c:v>
                </c:pt>
                <c:pt idx="138">
                  <c:v>13.351939727688499</c:v>
                </c:pt>
                <c:pt idx="139">
                  <c:v>11.885722048943499</c:v>
                </c:pt>
                <c:pt idx="140">
                  <c:v>10.418992883248601</c:v>
                </c:pt>
                <c:pt idx="141">
                  <c:v>8.9525665358167004</c:v>
                </c:pt>
                <c:pt idx="142">
                  <c:v>7.4872462488135598</c:v>
                </c:pt>
                <c:pt idx="143">
                  <c:v>6.0238232332634398</c:v>
                </c:pt>
                <c:pt idx="144">
                  <c:v>4.5630757292852904</c:v>
                </c:pt>
                <c:pt idx="145">
                  <c:v>3.1057680966397401</c:v>
                </c:pt>
                <c:pt idx="146">
                  <c:v>1.65264993747428</c:v>
                </c:pt>
                <c:pt idx="147">
                  <c:v>0.20445525304671699</c:v>
                </c:pt>
                <c:pt idx="148">
                  <c:v>-1.23809836390342</c:v>
                </c:pt>
                <c:pt idx="149">
                  <c:v>-2.6743104995837301</c:v>
                </c:pt>
                <c:pt idx="150">
                  <c:v>-4.1034986509509999</c:v>
                </c:pt>
                <c:pt idx="151">
                  <c:v>-5.5249989175691798</c:v>
                </c:pt>
                <c:pt idx="152">
                  <c:v>-6.9381666523444201</c:v>
                </c:pt>
                <c:pt idx="153">
                  <c:v>-8.3423770700840105</c:v>
                </c:pt>
                <c:pt idx="154">
                  <c:v>-9.7370258129450402</c:v>
                </c:pt>
                <c:pt idx="155">
                  <c:v>-11.121529471988399</c:v>
                </c:pt>
                <c:pt idx="156">
                  <c:v>-12.495326064165299</c:v>
                </c:pt>
                <c:pt idx="157">
                  <c:v>-13.857875464205801</c:v>
                </c:pt>
                <c:pt idx="158">
                  <c:v>-15.2086597910107</c:v>
                </c:pt>
                <c:pt idx="159">
                  <c:v>-16.547183748262299</c:v>
                </c:pt>
                <c:pt idx="160">
                  <c:v>-17.872974919122001</c:v>
                </c:pt>
                <c:pt idx="161">
                  <c:v>-19.185584014979302</c:v>
                </c:pt>
                <c:pt idx="162">
                  <c:v>-20.484585078363001</c:v>
                </c:pt>
                <c:pt idx="163">
                  <c:v>-21.769575640233398</c:v>
                </c:pt>
                <c:pt idx="164">
                  <c:v>-23.040176831985601</c:v>
                </c:pt>
                <c:pt idx="165">
                  <c:v>-24.296033452621799</c:v>
                </c:pt>
                <c:pt idx="166">
                  <c:v>-25.536813991639999</c:v>
                </c:pt>
                <c:pt idx="167">
                  <c:v>-26.762210608300599</c:v>
                </c:pt>
                <c:pt idx="168">
                  <c:v>-27.971939068024501</c:v>
                </c:pt>
                <c:pt idx="169">
                  <c:v>-29.165738636774901</c:v>
                </c:pt>
                <c:pt idx="170">
                  <c:v>-30.343371934346202</c:v>
                </c:pt>
                <c:pt idx="171">
                  <c:v>-31.504624747590999</c:v>
                </c:pt>
                <c:pt idx="172">
                  <c:v>-32.649305804658397</c:v>
                </c:pt>
                <c:pt idx="173">
                  <c:v>-33.777246511413097</c:v>
                </c:pt>
                <c:pt idx="174">
                  <c:v>-34.888300651249203</c:v>
                </c:pt>
                <c:pt idx="175">
                  <c:v>-35.982344049576497</c:v>
                </c:pt>
                <c:pt idx="176">
                  <c:v>-37.059274204308302</c:v>
                </c:pt>
                <c:pt idx="177">
                  <c:v>-38.119009883711399</c:v>
                </c:pt>
                <c:pt idx="178">
                  <c:v>-39.161490693030103</c:v>
                </c:pt>
                <c:pt idx="179">
                  <c:v>-40.1866766113151</c:v>
                </c:pt>
                <c:pt idx="180">
                  <c:v>-41.194547499915103</c:v>
                </c:pt>
                <c:pt idx="181">
                  <c:v>-42.185102584112997</c:v>
                </c:pt>
                <c:pt idx="182">
                  <c:v>-43.158359909389098</c:v>
                </c:pt>
                <c:pt idx="183">
                  <c:v>-44.114355773802799</c:v>
                </c:pt>
                <c:pt idx="184">
                  <c:v>-45.053144137993201</c:v>
                </c:pt>
                <c:pt idx="185">
                  <c:v>-45.974796014277899</c:v>
                </c:pt>
                <c:pt idx="186">
                  <c:v>-46.879398836337899</c:v>
                </c:pt>
                <c:pt idx="187">
                  <c:v>-47.767055810935503</c:v>
                </c:pt>
                <c:pt idx="188">
                  <c:v>-48.637885253122903</c:v>
                </c:pt>
                <c:pt idx="189">
                  <c:v>-49.492019906342797</c:v>
                </c:pt>
                <c:pt idx="190">
                  <c:v>-50.329606248818003</c:v>
                </c:pt>
                <c:pt idx="191">
                  <c:v>-51.150803787587201</c:v>
                </c:pt>
                <c:pt idx="192">
                  <c:v>-51.955784341500397</c:v>
                </c:pt>
                <c:pt idx="193">
                  <c:v>-52.744731314460203</c:v>
                </c:pt>
                <c:pt idx="194">
                  <c:v>-53.517838960154997</c:v>
                </c:pt>
                <c:pt idx="195">
                  <c:v>-54.275311639469898</c:v>
                </c:pt>
                <c:pt idx="196">
                  <c:v>-55.017363071745798</c:v>
                </c:pt>
                <c:pt idx="197">
                  <c:v>-55.744215580982797</c:v>
                </c:pt>
                <c:pt idx="198">
                  <c:v>-56.456099338052702</c:v>
                </c:pt>
                <c:pt idx="199">
                  <c:v>-57.153251599941697</c:v>
                </c:pt>
                <c:pt idx="200">
                  <c:v>-57.835915946976897</c:v>
                </c:pt>
                <c:pt idx="201">
                  <c:v>-58.504341518978897</c:v>
                </c:pt>
                <c:pt idx="202">
                  <c:v>-59.1587822511922</c:v>
                </c:pt>
                <c:pt idx="203">
                  <c:v>-59.799496110849198</c:v>
                </c:pt>
                <c:pt idx="204">
                  <c:v>-60.426744335130799</c:v>
                </c:pt>
                <c:pt idx="205">
                  <c:v>-61.040790671297799</c:v>
                </c:pt>
                <c:pt idx="206">
                  <c:v>-61.641900619682801</c:v>
                </c:pt>
                <c:pt idx="207">
                  <c:v>-62.230340680230597</c:v>
                </c:pt>
                <c:pt idx="208">
                  <c:v>-62.806377603226203</c:v>
                </c:pt>
                <c:pt idx="209">
                  <c:v>-63.370277644821698</c:v>
                </c:pt>
                <c:pt idx="210">
                  <c:v>-63.9223058279632</c:v>
                </c:pt>
                <c:pt idx="211">
                  <c:v>-64.462725209278602</c:v>
                </c:pt>
                <c:pt idx="212">
                  <c:v>-64.991796152494203</c:v>
                </c:pt>
                <c:pt idx="213">
                  <c:v>-65.509775608913699</c:v>
                </c:pt>
                <c:pt idx="214">
                  <c:v>-66.016916405512802</c:v>
                </c:pt>
                <c:pt idx="215">
                  <c:v>-66.513466541183107</c:v>
                </c:pt>
                <c:pt idx="216">
                  <c:v>-66.999668491674797</c:v>
                </c:pt>
                <c:pt idx="217">
                  <c:v>-67.475758523805197</c:v>
                </c:pt>
                <c:pt idx="218">
                  <c:v>-67.941966019499006</c:v>
                </c:pt>
                <c:pt idx="219">
                  <c:v>-68.398512810270603</c:v>
                </c:pt>
                <c:pt idx="220">
                  <c:v>-68.845612522776193</c:v>
                </c:pt>
                <c:pt idx="221">
                  <c:v>-69.283469936109597</c:v>
                </c:pt>
                <c:pt idx="222">
                  <c:v>-69.712280351542603</c:v>
                </c:pt>
                <c:pt idx="223">
                  <c:v>-70.132228975480501</c:v>
                </c:pt>
                <c:pt idx="224">
                  <c:v>-70.543490316436106</c:v>
                </c:pt>
                <c:pt idx="225">
                  <c:v>-70.946227596904194</c:v>
                </c:pt>
                <c:pt idx="226">
                  <c:v>-71.340592181072495</c:v>
                </c:pt>
                <c:pt idx="227">
                  <c:v>-71.726723019377502</c:v>
                </c:pt>
                <c:pt idx="228">
                  <c:v>-72.104746111003706</c:v>
                </c:pt>
                <c:pt idx="229">
                  <c:v>-72.474773985476105</c:v>
                </c:pt>
                <c:pt idx="230">
                  <c:v>-72.836905204614695</c:v>
                </c:pt>
                <c:pt idx="231">
                  <c:v>-73.191223886176502</c:v>
                </c:pt>
                <c:pt idx="232">
                  <c:v>-73.537799250627501</c:v>
                </c:pt>
                <c:pt idx="233">
                  <c:v>-73.876685192560601</c:v>
                </c:pt>
                <c:pt idx="234">
                  <c:v>-74.207919878370902</c:v>
                </c:pt>
                <c:pt idx="235">
                  <c:v>-74.531525371910305</c:v>
                </c:pt>
                <c:pt idx="236">
                  <c:v>-74.847507289911107</c:v>
                </c:pt>
                <c:pt idx="237">
                  <c:v>-75.155854489080099</c:v>
                </c:pt>
                <c:pt idx="238">
                  <c:v>-75.456538786846295</c:v>
                </c:pt>
                <c:pt idx="239">
                  <c:v>-75.749514717814193</c:v>
                </c:pt>
                <c:pt idx="240">
                  <c:v>-76.034719328082801</c:v>
                </c:pt>
                <c:pt idx="241">
                  <c:v>-76.312072009632701</c:v>
                </c:pt>
                <c:pt idx="242">
                  <c:v>-76.581474377058797</c:v>
                </c:pt>
                <c:pt idx="243">
                  <c:v>-76.842810188982298</c:v>
                </c:pt>
                <c:pt idx="244">
                  <c:v>-77.095945316500902</c:v>
                </c:pt>
                <c:pt idx="245">
                  <c:v>-77.340727761083102</c:v>
                </c:pt>
                <c:pt idx="246">
                  <c:v>-77.576987724303706</c:v>
                </c:pt>
                <c:pt idx="247">
                  <c:v>-77.804537731824894</c:v>
                </c:pt>
                <c:pt idx="248">
                  <c:v>-78.023172814013606</c:v>
                </c:pt>
                <c:pt idx="249">
                  <c:v>-78.232670745502602</c:v>
                </c:pt>
                <c:pt idx="250">
                  <c:v>-78.432792345994798</c:v>
                </c:pt>
                <c:pt idx="251">
                  <c:v>-78.623281844465595</c:v>
                </c:pt>
                <c:pt idx="252">
                  <c:v>-78.803867308842797</c:v>
                </c:pt>
                <c:pt idx="253">
                  <c:v>-78.974261143083595</c:v>
                </c:pt>
                <c:pt idx="254">
                  <c:v>-79.134160653400997</c:v>
                </c:pt>
                <c:pt idx="255">
                  <c:v>-79.283248685205194</c:v>
                </c:pt>
                <c:pt idx="256">
                  <c:v>-79.421194332082905</c:v>
                </c:pt>
                <c:pt idx="257">
                  <c:v>-79.547653717894804</c:v>
                </c:pt>
                <c:pt idx="258">
                  <c:v>-79.662270852774597</c:v>
                </c:pt>
                <c:pt idx="259">
                  <c:v>-79.764678563487294</c:v>
                </c:pt>
                <c:pt idx="260">
                  <c:v>-79.854499498274905</c:v>
                </c:pt>
                <c:pt idx="261">
                  <c:v>-79.931347205908693</c:v>
                </c:pt>
                <c:pt idx="262">
                  <c:v>-79.994827288281797</c:v>
                </c:pt>
                <c:pt idx="263">
                  <c:v>-80.044538625424906</c:v>
                </c:pt>
                <c:pt idx="264">
                  <c:v>-80.080074671354495</c:v>
                </c:pt>
                <c:pt idx="265">
                  <c:v>-80.101024818701802</c:v>
                </c:pt>
                <c:pt idx="266">
                  <c:v>-80.106975829522696</c:v>
                </c:pt>
                <c:pt idx="267">
                  <c:v>-80.097513329188999</c:v>
                </c:pt>
                <c:pt idx="268">
                  <c:v>-80.072223359707095</c:v>
                </c:pt>
                <c:pt idx="269">
                  <c:v>-80.030693988239804</c:v>
                </c:pt>
                <c:pt idx="270">
                  <c:v>-79.972516966075005</c:v>
                </c:pt>
                <c:pt idx="271">
                  <c:v>-79.897289432687202</c:v>
                </c:pt>
                <c:pt idx="272">
                  <c:v>-79.804615659006103</c:v>
                </c:pt>
                <c:pt idx="273">
                  <c:v>-79.694108823437006</c:v>
                </c:pt>
                <c:pt idx="274">
                  <c:v>-79.565392813644195</c:v>
                </c:pt>
                <c:pt idx="275">
                  <c:v>-79.418104046610196</c:v>
                </c:pt>
                <c:pt idx="276">
                  <c:v>-79.251893298961605</c:v>
                </c:pt>
                <c:pt idx="277">
                  <c:v>-79.066427539147895</c:v>
                </c:pt>
                <c:pt idx="278">
                  <c:v>-78.861391752605101</c:v>
                </c:pt>
                <c:pt idx="279">
                  <c:v>-78.636490750689305</c:v>
                </c:pt>
                <c:pt idx="280">
                  <c:v>-78.391450953869295</c:v>
                </c:pt>
                <c:pt idx="281">
                  <c:v>-78.126022139382101</c:v>
                </c:pt>
                <c:pt idx="282">
                  <c:v>-77.839979143411597</c:v>
                </c:pt>
                <c:pt idx="283">
                  <c:v>-77.533123507708197</c:v>
                </c:pt>
                <c:pt idx="284">
                  <c:v>-77.205285060533001</c:v>
                </c:pt>
                <c:pt idx="285">
                  <c:v>-76.856323421878997</c:v>
                </c:pt>
                <c:pt idx="286">
                  <c:v>-76.486129423007696</c:v>
                </c:pt>
                <c:pt idx="287">
                  <c:v>-76.094626430593095</c:v>
                </c:pt>
                <c:pt idx="288">
                  <c:v>-75.681771566038506</c:v>
                </c:pt>
                <c:pt idx="289">
                  <c:v>-75.247556810927307</c:v>
                </c:pt>
                <c:pt idx="290">
                  <c:v>-74.792009990067498</c:v>
                </c:pt>
                <c:pt idx="291">
                  <c:v>-74.315195624114295</c:v>
                </c:pt>
                <c:pt idx="292">
                  <c:v>-73.817215644449306</c:v>
                </c:pt>
                <c:pt idx="293">
                  <c:v>-73.298209963698994</c:v>
                </c:pt>
                <c:pt idx="294">
                  <c:v>-72.758356896078595</c:v>
                </c:pt>
                <c:pt idx="295">
                  <c:v>-72.197873422646694</c:v>
                </c:pt>
                <c:pt idx="296">
                  <c:v>-71.617015297471397</c:v>
                </c:pt>
                <c:pt idx="297">
                  <c:v>-71.016076991721903</c:v>
                </c:pt>
                <c:pt idx="298">
                  <c:v>-70.395391473729603</c:v>
                </c:pt>
                <c:pt idx="299">
                  <c:v>-69.755329824143104</c:v>
                </c:pt>
                <c:pt idx="300">
                  <c:v>-69.096300686412306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A5-4D39-8A1D-940B466D72AE}"/>
            </c:ext>
          </c:extLst>
        </c:ser>
        <c:ser>
          <c:idx val="4"/>
          <c:order val="1"/>
          <c:tx>
            <c:strRef>
              <c:f>NEP!$F$1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NEP!$F$2:$F$302</c:f>
              <c:numCache>
                <c:formatCode>General</c:formatCode>
                <c:ptCount val="301"/>
                <c:pt idx="0">
                  <c:v>0</c:v>
                </c:pt>
                <c:pt idx="1">
                  <c:v>2.4943104629281301</c:v>
                </c:pt>
                <c:pt idx="2">
                  <c:v>4.9265621691851003</c:v>
                </c:pt>
                <c:pt idx="3">
                  <c:v>7.29663029012693</c:v>
                </c:pt>
                <c:pt idx="4">
                  <c:v>9.60440548362436</c:v>
                </c:pt>
                <c:pt idx="5">
                  <c:v>11.8497941047877</c:v>
                </c:pt>
                <c:pt idx="6">
                  <c:v>14.0327184242283</c:v>
                </c:pt>
                <c:pt idx="7">
                  <c:v>16.153116853596401</c:v>
                </c:pt>
                <c:pt idx="8">
                  <c:v>18.2109441780776</c:v>
                </c:pt>
                <c:pt idx="9">
                  <c:v>20.206171795473601</c:v>
                </c:pt>
                <c:pt idx="10">
                  <c:v>22.138787961435199</c:v>
                </c:pt>
                <c:pt idx="11">
                  <c:v>24.008798040354201</c:v>
                </c:pt>
                <c:pt idx="12">
                  <c:v>25.816224761365401</c:v>
                </c:pt>
                <c:pt idx="13">
                  <c:v>27.561108478844801</c:v>
                </c:pt>
                <c:pt idx="14">
                  <c:v>29.243507436734699</c:v>
                </c:pt>
                <c:pt idx="15">
                  <c:v>30.863498035966099</c:v>
                </c:pt>
                <c:pt idx="16">
                  <c:v>32.421175104186901</c:v>
                </c:pt>
                <c:pt idx="17">
                  <c:v>33.916652166951202</c:v>
                </c:pt>
                <c:pt idx="18">
                  <c:v>35.350061719464698</c:v>
                </c:pt>
                <c:pt idx="19">
                  <c:v>36.721555497926502</c:v>
                </c:pt>
                <c:pt idx="20">
                  <c:v>38.031304749457099</c:v>
                </c:pt>
                <c:pt idx="21">
                  <c:v>39.279500499543602</c:v>
                </c:pt>
                <c:pt idx="22">
                  <c:v>40.466353815895999</c:v>
                </c:pt>
                <c:pt idx="23">
                  <c:v>41.592096067549697</c:v>
                </c:pt>
                <c:pt idx="24">
                  <c:v>42.656979178015597</c:v>
                </c:pt>
                <c:pt idx="25">
                  <c:v>43.661275871233599</c:v>
                </c:pt>
                <c:pt idx="26">
                  <c:v>44.605279909055497</c:v>
                </c:pt>
                <c:pt idx="27">
                  <c:v>45.489306318943697</c:v>
                </c:pt>
                <c:pt idx="28">
                  <c:v>46.313691610552198</c:v>
                </c:pt>
                <c:pt idx="29">
                  <c:v>47.078793979828298</c:v>
                </c:pt>
                <c:pt idx="30">
                  <c:v>47.784993499257297</c:v>
                </c:pt>
                <c:pt idx="31">
                  <c:v>48.4326922928594</c:v>
                </c:pt>
                <c:pt idx="32">
                  <c:v>49.0223146945415</c:v>
                </c:pt>
                <c:pt idx="33">
                  <c:v>49.554307388401803</c:v>
                </c:pt>
                <c:pt idx="34">
                  <c:v>50.029139529591298</c:v>
                </c:pt>
                <c:pt idx="35">
                  <c:v>50.447302844348499</c:v>
                </c:pt>
                <c:pt idx="36">
                  <c:v>50.809311707830702</c:v>
                </c:pt>
                <c:pt idx="37">
                  <c:v>51.1157031983984</c:v>
                </c:pt>
                <c:pt idx="38">
                  <c:v>51.367037127032702</c:v>
                </c:pt>
                <c:pt idx="39">
                  <c:v>51.5638960405944</c:v>
                </c:pt>
                <c:pt idx="40">
                  <c:v>51.706885197689999</c:v>
                </c:pt>
                <c:pt idx="41">
                  <c:v>51.796632515940601</c:v>
                </c:pt>
                <c:pt idx="42">
                  <c:v>51.833788489515399</c:v>
                </c:pt>
                <c:pt idx="43">
                  <c:v>51.819026075847802</c:v>
                </c:pt>
                <c:pt idx="44">
                  <c:v>51.753040550516197</c:v>
                </c:pt>
                <c:pt idx="45">
                  <c:v>51.636549329350302</c:v>
                </c:pt>
                <c:pt idx="46">
                  <c:v>51.470291756897304</c:v>
                </c:pt>
                <c:pt idx="47">
                  <c:v>51.255028860466503</c:v>
                </c:pt>
                <c:pt idx="48">
                  <c:v>50.991543069065401</c:v>
                </c:pt>
                <c:pt idx="49">
                  <c:v>50.680637896627701</c:v>
                </c:pt>
                <c:pt idx="50">
                  <c:v>50.3231375890416</c:v>
                </c:pt>
                <c:pt idx="51">
                  <c:v>49.9198867345835</c:v>
                </c:pt>
                <c:pt idx="52">
                  <c:v>49.471749837473901</c:v>
                </c:pt>
                <c:pt idx="53">
                  <c:v>48.9796108543852</c:v>
                </c:pt>
                <c:pt idx="54">
                  <c:v>48.444372693846802</c:v>
                </c:pt>
                <c:pt idx="55">
                  <c:v>47.866956678600303</c:v>
                </c:pt>
                <c:pt idx="56">
                  <c:v>47.248301971101903</c:v>
                </c:pt>
                <c:pt idx="57">
                  <c:v>46.589364962460401</c:v>
                </c:pt>
                <c:pt idx="58">
                  <c:v>45.891118625252901</c:v>
                </c:pt>
                <c:pt idx="59">
                  <c:v>45.154551830758102</c:v>
                </c:pt>
                <c:pt idx="60">
                  <c:v>44.380668631295002</c:v>
                </c:pt>
                <c:pt idx="61">
                  <c:v>43.570487508460197</c:v>
                </c:pt>
                <c:pt idx="62">
                  <c:v>42.725040588193501</c:v>
                </c:pt>
                <c:pt idx="63">
                  <c:v>41.845372823715302</c:v>
                </c:pt>
                <c:pt idx="64">
                  <c:v>40.9325411475061</c:v>
                </c:pt>
                <c:pt idx="65">
                  <c:v>39.9876135936072</c:v>
                </c:pt>
                <c:pt idx="66">
                  <c:v>39.011668391647703</c:v>
                </c:pt>
                <c:pt idx="67">
                  <c:v>38.005793034096897</c:v>
                </c:pt>
                <c:pt idx="68">
                  <c:v>36.971083318370603</c:v>
                </c:pt>
                <c:pt idx="69">
                  <c:v>35.908642365495801</c:v>
                </c:pt>
                <c:pt idx="70">
                  <c:v>34.819579617154503</c:v>
                </c:pt>
                <c:pt idx="71">
                  <c:v>33.705009813010001</c:v>
                </c:pt>
                <c:pt idx="72">
                  <c:v>32.566051950302203</c:v>
                </c:pt>
                <c:pt idx="73">
                  <c:v>31.403828227780799</c:v>
                </c:pt>
                <c:pt idx="74">
                  <c:v>30.219462976114801</c:v>
                </c:pt>
                <c:pt idx="75">
                  <c:v>29.014081576977802</c:v>
                </c:pt>
                <c:pt idx="76">
                  <c:v>27.7888093730711</c:v>
                </c:pt>
                <c:pt idx="77">
                  <c:v>26.5447705713859</c:v>
                </c:pt>
                <c:pt idx="78">
                  <c:v>25.283087142057799</c:v>
                </c:pt>
                <c:pt idx="79">
                  <c:v>24.004877715183898</c:v>
                </c:pt>
                <c:pt idx="80">
                  <c:v>22.711256478011499</c:v>
                </c:pt>
                <c:pt idx="81">
                  <c:v>21.403332074912299</c:v>
                </c:pt>
                <c:pt idx="82">
                  <c:v>20.0822065125611</c:v>
                </c:pt>
                <c:pt idx="83">
                  <c:v>18.748974072744801</c:v>
                </c:pt>
                <c:pt idx="84">
                  <c:v>17.4047202352032</c:v>
                </c:pt>
                <c:pt idx="85">
                  <c:v>16.0505206128976</c:v>
                </c:pt>
                <c:pt idx="86">
                  <c:v>14.6874399020575</c:v>
                </c:pt>
                <c:pt idx="87">
                  <c:v>13.3165308493376</c:v>
                </c:pt>
                <c:pt idx="88">
                  <c:v>11.938833238350201</c:v>
                </c:pt>
                <c:pt idx="89">
                  <c:v>10.5553728978122</c:v>
                </c:pt>
                <c:pt idx="90">
                  <c:v>9.1671607334540095</c:v>
                </c:pt>
                <c:pt idx="91">
                  <c:v>7.7751917857946298</c:v>
                </c:pt>
                <c:pt idx="92">
                  <c:v>6.3804443158001103</c:v>
                </c:pt>
                <c:pt idx="93">
                  <c:v>4.9838789203569203</c:v>
                </c:pt>
                <c:pt idx="94">
                  <c:v>3.5864376794138502</c:v>
                </c:pt>
                <c:pt idx="95">
                  <c:v>2.18904333654518</c:v>
                </c:pt>
                <c:pt idx="96">
                  <c:v>0.79259851458459696</c:v>
                </c:pt>
                <c:pt idx="97">
                  <c:v>-0.60201503212101704</c:v>
                </c:pt>
                <c:pt idx="98">
                  <c:v>-1.9939371273920901</c:v>
                </c:pt>
                <c:pt idx="99">
                  <c:v>-3.38232984351328</c:v>
                </c:pt>
                <c:pt idx="100">
                  <c:v>-4.7663781309380502</c:v>
                </c:pt>
                <c:pt idx="101">
                  <c:v>-6.1452904063041798</c:v>
                </c:pt>
                <c:pt idx="102">
                  <c:v>-7.5182990978007602</c:v>
                </c:pt>
                <c:pt idx="103">
                  <c:v>-8.8846611470410206</c:v>
                </c:pt>
                <c:pt idx="104">
                  <c:v>-10.243658466720101</c:v>
                </c:pt>
                <c:pt idx="105">
                  <c:v>-11.5945983534729</c:v>
                </c:pt>
                <c:pt idx="106">
                  <c:v>-12.936813855453501</c:v>
                </c:pt>
                <c:pt idx="107">
                  <c:v>-14.2696640943104</c:v>
                </c:pt>
                <c:pt idx="108">
                  <c:v>-15.5925345413293</c:v>
                </c:pt>
                <c:pt idx="109">
                  <c:v>-16.9048372476556</c:v>
                </c:pt>
                <c:pt idx="110">
                  <c:v>-18.206011028628399</c:v>
                </c:pt>
                <c:pt idx="111">
                  <c:v>-19.4955216023635</c:v>
                </c:pt>
                <c:pt idx="112">
                  <c:v>-20.772861682861301</c:v>
                </c:pt>
                <c:pt idx="113">
                  <c:v>-22.037551028005399</c:v>
                </c:pt>
                <c:pt idx="114">
                  <c:v>-23.2891364429437</c:v>
                </c:pt>
                <c:pt idx="115">
                  <c:v>-24.5271917394384</c:v>
                </c:pt>
                <c:pt idx="116">
                  <c:v>-25.751317651875102</c:v>
                </c:pt>
                <c:pt idx="117">
                  <c:v>-26.961141710720302</c:v>
                </c:pt>
                <c:pt idx="118">
                  <c:v>-28.156318074298699</c:v>
                </c:pt>
                <c:pt idx="119">
                  <c:v>-29.336527319857701</c:v>
                </c:pt>
                <c:pt idx="120">
                  <c:v>-30.5014761949529</c:v>
                </c:pt>
                <c:pt idx="121">
                  <c:v>-31.650897330275001</c:v>
                </c:pt>
                <c:pt idx="122">
                  <c:v>-32.784548915096103</c:v>
                </c:pt>
                <c:pt idx="123">
                  <c:v>-33.902214336583299</c:v>
                </c:pt>
                <c:pt idx="124">
                  <c:v>-35.003701784270497</c:v>
                </c:pt>
                <c:pt idx="125">
                  <c:v>-36.088843821047803</c:v>
                </c:pt>
                <c:pt idx="126">
                  <c:v>-37.157496922045098</c:v>
                </c:pt>
                <c:pt idx="127">
                  <c:v>-38.209540982847599</c:v>
                </c:pt>
                <c:pt idx="128">
                  <c:v>-39.244878798494099</c:v>
                </c:pt>
                <c:pt idx="129">
                  <c:v>-40.263435514738198</c:v>
                </c:pt>
                <c:pt idx="130">
                  <c:v>-41.265158053071701</c:v>
                </c:pt>
                <c:pt idx="131">
                  <c:v>-42.250014511018698</c:v>
                </c:pt>
                <c:pt idx="132">
                  <c:v>-43.217993539214298</c:v>
                </c:pt>
                <c:pt idx="133">
                  <c:v>-44.169103696783402</c:v>
                </c:pt>
                <c:pt idx="134">
                  <c:v>-45.103372786527103</c:v>
                </c:pt>
                <c:pt idx="135">
                  <c:v>-46.020847171418403</c:v>
                </c:pt>
                <c:pt idx="136">
                  <c:v>-46.921591073884201</c:v>
                </c:pt>
                <c:pt idx="137">
                  <c:v>-47.805685859339498</c:v>
                </c:pt>
                <c:pt idx="138">
                  <c:v>-48.673229305413997</c:v>
                </c:pt>
                <c:pt idx="139">
                  <c:v>-49.524334858267302</c:v>
                </c:pt>
                <c:pt idx="140">
                  <c:v>-50.359130877381901</c:v>
                </c:pt>
                <c:pt idx="141">
                  <c:v>-51.1777598701633</c:v>
                </c:pt>
                <c:pt idx="142">
                  <c:v>-51.980377717653603</c:v>
                </c:pt>
                <c:pt idx="143">
                  <c:v>-52.7671528926099</c:v>
                </c:pt>
                <c:pt idx="144">
                  <c:v>-53.538265671172098</c:v>
                </c:pt>
                <c:pt idx="145">
                  <c:v>-54.293907339272899</c:v>
                </c:pt>
                <c:pt idx="146">
                  <c:v>-55.034279394928198</c:v>
                </c:pt>
                <c:pt idx="147">
                  <c:v>-55.759592747469597</c:v>
                </c:pt>
                <c:pt idx="148">
                  <c:v>-56.470066914741402</c:v>
                </c:pt>
                <c:pt idx="149">
                  <c:v>-57.165929219250202</c:v>
                </c:pt>
                <c:pt idx="150">
                  <c:v>-57.847413984170302</c:v>
                </c:pt>
                <c:pt idx="151">
                  <c:v>-58.514761730108397</c:v>
                </c:pt>
                <c:pt idx="152">
                  <c:v>-59.168218373436503</c:v>
                </c:pt>
                <c:pt idx="153">
                  <c:v>-59.808034426991</c:v>
                </c:pt>
                <c:pt idx="154">
                  <c:v>-60.434464203869901</c:v>
                </c:pt>
                <c:pt idx="155">
                  <c:v>-61.047765025037698</c:v>
                </c:pt>
                <c:pt idx="156">
                  <c:v>-61.648196431391497</c:v>
                </c:pt>
                <c:pt idx="157">
                  <c:v>-62.236019400914202</c:v>
                </c:pt>
                <c:pt idx="158">
                  <c:v>-62.811495571514698</c:v>
                </c:pt>
                <c:pt idx="159">
                  <c:v>-63.374886470110802</c:v>
                </c:pt>
                <c:pt idx="160">
                  <c:v>-63.9264527485035</c:v>
                </c:pt>
                <c:pt idx="161">
                  <c:v>-64.466453426558104</c:v>
                </c:pt>
                <c:pt idx="162">
                  <c:v>-64.9951451432064</c:v>
                </c:pt>
                <c:pt idx="163">
                  <c:v>-65.512781415754205</c:v>
                </c:pt>
                <c:pt idx="164">
                  <c:v>-66.019611907999902</c:v>
                </c:pt>
                <c:pt idx="165">
                  <c:v>-66.515881707645605</c:v>
                </c:pt>
                <c:pt idx="166">
                  <c:v>-67.001830613505902</c:v>
                </c:pt>
                <c:pt idx="167">
                  <c:v>-67.477692433031606</c:v>
                </c:pt>
                <c:pt idx="168">
                  <c:v>-67.943694290668205</c:v>
                </c:pt>
                <c:pt idx="169">
                  <c:v>-68.400055947612202</c:v>
                </c:pt>
                <c:pt idx="170">
                  <c:v>-68.846989133554203</c:v>
                </c:pt>
                <c:pt idx="171">
                  <c:v>-69.284696891031103</c:v>
                </c:pt>
                <c:pt idx="172">
                  <c:v>-69.713372933049897</c:v>
                </c:pt>
                <c:pt idx="173">
                  <c:v>-70.133201014715496</c:v>
                </c:pt>
                <c:pt idx="174">
                  <c:v>-70.544354319618293</c:v>
                </c:pt>
                <c:pt idx="175">
                  <c:v>-70.946994861830902</c:v>
                </c:pt>
                <c:pt idx="176">
                  <c:v>-71.341272904407305</c:v>
                </c:pt>
                <c:pt idx="177">
                  <c:v>-71.727326395364798</c:v>
                </c:pt>
                <c:pt idx="178">
                  <c:v>-72.105280422198902</c:v>
                </c:pt>
                <c:pt idx="179">
                  <c:v>-72.475246686061197</c:v>
                </c:pt>
                <c:pt idx="180">
                  <c:v>-72.8373229968239</c:v>
                </c:pt>
                <c:pt idx="181">
                  <c:v>-73.191592790338603</c:v>
                </c:pt>
                <c:pt idx="182">
                  <c:v>-73.538124669287299</c:v>
                </c:pt>
                <c:pt idx="183">
                  <c:v>-73.876971969125194</c:v>
                </c:pt>
                <c:pt idx="184">
                  <c:v>-74.208172350691996</c:v>
                </c:pt>
                <c:pt idx="185">
                  <c:v>-74.531747421187106</c:v>
                </c:pt>
                <c:pt idx="186">
                  <c:v>-74.847702385283199</c:v>
                </c:pt>
                <c:pt idx="187">
                  <c:v>-75.156025728242298</c:v>
                </c:pt>
                <c:pt idx="188">
                  <c:v>-75.456688933001899</c:v>
                </c:pt>
                <c:pt idx="189">
                  <c:v>-75.749646233266105</c:v>
                </c:pt>
                <c:pt idx="190">
                  <c:v>-76.034834404729196</c:v>
                </c:pt>
                <c:pt idx="191">
                  <c:v>-76.312172596629594</c:v>
                </c:pt>
                <c:pt idx="192">
                  <c:v>-76.581562205882193</c:v>
                </c:pt>
                <c:pt idx="193">
                  <c:v>-76.8428867961089</c:v>
                </c:pt>
                <c:pt idx="194">
                  <c:v>-77.096012063916803</c:v>
                </c:pt>
                <c:pt idx="195">
                  <c:v>-77.340785854798497</c:v>
                </c:pt>
                <c:pt idx="196">
                  <c:v>-77.577038231059106</c:v>
                </c:pt>
                <c:pt idx="197">
                  <c:v>-77.804581594144494</c:v>
                </c:pt>
                <c:pt idx="198">
                  <c:v>-78.023210863749895</c:v>
                </c:pt>
                <c:pt idx="199">
                  <c:v>-78.232703716020296</c:v>
                </c:pt>
                <c:pt idx="200">
                  <c:v>-78.432820883105407</c:v>
                </c:pt>
                <c:pt idx="201">
                  <c:v>-78.623306516239495</c:v>
                </c:pt>
                <c:pt idx="202">
                  <c:v>-78.803888614400606</c:v>
                </c:pt>
                <c:pt idx="203">
                  <c:v>-78.974279520461394</c:v>
                </c:pt>
                <c:pt idx="204">
                  <c:v>-79.134176486583698</c:v>
                </c:pt>
                <c:pt idx="205">
                  <c:v>-79.283262310402606</c:v>
                </c:pt>
                <c:pt idx="206">
                  <c:v>-79.421206043330102</c:v>
                </c:pt>
                <c:pt idx="207">
                  <c:v>-79.547663772037893</c:v>
                </c:pt>
                <c:pt idx="208">
                  <c:v>-79.662279473906395</c:v>
                </c:pt>
                <c:pt idx="209">
                  <c:v>-79.764685946891504</c:v>
                </c:pt>
                <c:pt idx="210">
                  <c:v>-79.8545058139199</c:v>
                </c:pt>
                <c:pt idx="211">
                  <c:v>-79.931352601551197</c:v>
                </c:pt>
                <c:pt idx="212">
                  <c:v>-79.994831892211096</c:v>
                </c:pt>
                <c:pt idx="213">
                  <c:v>-80.044542548888799</c:v>
                </c:pt>
                <c:pt idx="214">
                  <c:v>-80.080078010703801</c:v>
                </c:pt>
                <c:pt idx="215">
                  <c:v>-80.101027657278294</c:v>
                </c:pt>
                <c:pt idx="216">
                  <c:v>-80.106978239324405</c:v>
                </c:pt>
                <c:pt idx="217">
                  <c:v>-80.097515372335394</c:v>
                </c:pt>
                <c:pt idx="218">
                  <c:v>-80.072225089723602</c:v>
                </c:pt>
                <c:pt idx="219">
                  <c:v>-80.030695451189203</c:v>
                </c:pt>
                <c:pt idx="220">
                  <c:v>-79.972518201543394</c:v>
                </c:pt>
                <c:pt idx="221">
                  <c:v>-79.897290474650603</c:v>
                </c:pt>
                <c:pt idx="222">
                  <c:v>-79.804616536586707</c:v>
                </c:pt>
                <c:pt idx="223">
                  <c:v>-79.694109561562399</c:v>
                </c:pt>
                <c:pt idx="224">
                  <c:v>-79.565393433623896</c:v>
                </c:pt>
                <c:pt idx="225">
                  <c:v>-79.418104566634497</c:v>
                </c:pt>
                <c:pt idx="226">
                  <c:v>-79.251893734537305</c:v>
                </c:pt>
                <c:pt idx="227">
                  <c:v>-79.066427903475599</c:v>
                </c:pt>
                <c:pt idx="228">
                  <c:v>-78.861392056907306</c:v>
                </c:pt>
                <c:pt idx="229">
                  <c:v>-78.6364910044922</c:v>
                </c:pt>
                <c:pt idx="230">
                  <c:v>-78.391451165247901</c:v>
                </c:pt>
                <c:pt idx="231">
                  <c:v>-78.126022315171795</c:v>
                </c:pt>
                <c:pt idx="232">
                  <c:v>-77.839979289389902</c:v>
                </c:pt>
                <c:pt idx="233">
                  <c:v>-77.533123628751497</c:v>
                </c:pt>
                <c:pt idx="234">
                  <c:v>-77.205285160751004</c:v>
                </c:pt>
                <c:pt idx="235">
                  <c:v>-76.856323504729602</c:v>
                </c:pt>
                <c:pt idx="236">
                  <c:v>-76.486129491396895</c:v>
                </c:pt>
                <c:pt idx="237">
                  <c:v>-76.094626486958802</c:v>
                </c:pt>
                <c:pt idx="238">
                  <c:v>-75.681771612422594</c:v>
                </c:pt>
                <c:pt idx="239">
                  <c:v>-75.247556849038503</c:v>
                </c:pt>
                <c:pt idx="240">
                  <c:v>-74.792010021332004</c:v>
                </c:pt>
                <c:pt idx="241">
                  <c:v>-74.315195649721602</c:v>
                </c:pt>
                <c:pt idx="242">
                  <c:v>-73.817215665389398</c:v>
                </c:pt>
                <c:pt idx="243">
                  <c:v>-73.298209980795306</c:v>
                </c:pt>
                <c:pt idx="244">
                  <c:v>-72.758356910013703</c:v>
                </c:pt>
                <c:pt idx="245">
                  <c:v>-72.197873433986501</c:v>
                </c:pt>
                <c:pt idx="246">
                  <c:v>-71.617015306684294</c:v>
                </c:pt>
                <c:pt idx="247">
                  <c:v>-71.016076999194098</c:v>
                </c:pt>
                <c:pt idx="248">
                  <c:v>-70.395391479780002</c:v>
                </c:pt>
                <c:pt idx="249">
                  <c:v>-69.755329829033897</c:v>
                </c:pt>
                <c:pt idx="250">
                  <c:v>-69.096300690358902</c:v>
                </c:pt>
                <c:pt idx="251">
                  <c:v>-68.418749557126702</c:v>
                </c:pt>
                <c:pt idx="252">
                  <c:v>-67.723157898991502</c:v>
                </c:pt>
                <c:pt idx="253">
                  <c:v>-67.010042130949103</c:v>
                </c:pt>
                <c:pt idx="254">
                  <c:v>-66.279952429830004</c:v>
                </c:pt>
                <c:pt idx="255">
                  <c:v>-65.533471403993104</c:v>
                </c:pt>
                <c:pt idx="256">
                  <c:v>-64.771212622996799</c:v>
                </c:pt>
                <c:pt idx="257">
                  <c:v>-63.993819015015802</c:v>
                </c:pt>
                <c:pt idx="258">
                  <c:v>-63.201961140668999</c:v>
                </c:pt>
                <c:pt idx="259">
                  <c:v>-62.396335352764602</c:v>
                </c:pt>
                <c:pt idx="260">
                  <c:v>-61.577661852238499</c:v>
                </c:pt>
                <c:pt idx="261">
                  <c:v>-60.746682651210598</c:v>
                </c:pt>
                <c:pt idx="262">
                  <c:v>-59.904159454676098</c:v>
                </c:pt>
                <c:pt idx="263">
                  <c:v>-59.050871472810101</c:v>
                </c:pt>
                <c:pt idx="264">
                  <c:v>-58.1876131762277</c:v>
                </c:pt>
                <c:pt idx="265">
                  <c:v>-57.315192006819998</c:v>
                </c:pt>
                <c:pt idx="266">
                  <c:v>-56.434426056913097</c:v>
                </c:pt>
                <c:pt idx="267">
                  <c:v>-55.546141729557199</c:v>
                </c:pt>
                <c:pt idx="268">
                  <c:v>-54.651171392682002</c:v>
                </c:pt>
                <c:pt idx="269">
                  <c:v>-53.750351039666398</c:v>
                </c:pt>
                <c:pt idx="270">
                  <c:v>-52.844517968629397</c:v>
                </c:pt>
                <c:pt idx="271">
                  <c:v>-51.934508492339397</c:v>
                </c:pt>
                <c:pt idx="272">
                  <c:v>-51.021155690216197</c:v>
                </c:pt>
                <c:pt idx="273">
                  <c:v>-50.105287213319897</c:v>
                </c:pt>
                <c:pt idx="274">
                  <c:v>-49.187723152626297</c:v>
                </c:pt>
                <c:pt idx="275">
                  <c:v>-48.269273980179001</c:v>
                </c:pt>
                <c:pt idx="276">
                  <c:v>-47.350738571978098</c:v>
                </c:pt>
                <c:pt idx="277">
                  <c:v>-46.432902320653596</c:v>
                </c:pt>
                <c:pt idx="278">
                  <c:v>-45.5165353451412</c:v>
                </c:pt>
                <c:pt idx="279">
                  <c:v>-44.602390803712602</c:v>
                </c:pt>
                <c:pt idx="280">
                  <c:v>-43.691203315811201</c:v>
                </c:pt>
                <c:pt idx="281">
                  <c:v>-42.783687497273</c:v>
                </c:pt>
                <c:pt idx="282">
                  <c:v>-41.880536612580997</c:v>
                </c:pt>
                <c:pt idx="283">
                  <c:v>-40.9824213469292</c:v>
                </c:pt>
                <c:pt idx="284">
                  <c:v>-40.089988699991402</c:v>
                </c:pt>
                <c:pt idx="285">
                  <c:v>-39.203861002423402</c:v>
                </c:pt>
                <c:pt idx="286">
                  <c:v>-38.324635055328798</c:v>
                </c:pt>
                <c:pt idx="287">
                  <c:v>-37.452881392107301</c:v>
                </c:pt>
                <c:pt idx="288">
                  <c:v>-36.589143661373399</c:v>
                </c:pt>
                <c:pt idx="289">
                  <c:v>-35.7339381289366</c:v>
                </c:pt>
                <c:pt idx="290">
                  <c:v>-34.887753296178097</c:v>
                </c:pt>
                <c:pt idx="291">
                  <c:v>-34.051049631587702</c:v>
                </c:pt>
                <c:pt idx="292">
                  <c:v>-33.224259411668399</c:v>
                </c:pt>
                <c:pt idx="293">
                  <c:v>-32.407786666954998</c:v>
                </c:pt>
                <c:pt idx="294">
                  <c:v>-31.602007228472701</c:v>
                </c:pt>
                <c:pt idx="295">
                  <c:v>-30.807268869596498</c:v>
                </c:pt>
                <c:pt idx="296">
                  <c:v>-30.023891537992501</c:v>
                </c:pt>
                <c:pt idx="297">
                  <c:v>-29.252167672059699</c:v>
                </c:pt>
                <c:pt idx="298">
                  <c:v>-28.492362596123598</c:v>
                </c:pt>
                <c:pt idx="299">
                  <c:v>-27.744714988491701</c:v>
                </c:pt>
                <c:pt idx="300">
                  <c:v>-27.009437416405198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A5-4D39-8A1D-940B466D72AE}"/>
            </c:ext>
          </c:extLst>
        </c:ser>
        <c:ser>
          <c:idx val="5"/>
          <c:order val="2"/>
          <c:tx>
            <c:strRef>
              <c:f>NEP!$G$1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NEP!$G$2:$G$302</c:f>
              <c:numCache>
                <c:formatCode>General</c:formatCode>
                <c:ptCount val="301"/>
                <c:pt idx="0">
                  <c:v>0</c:v>
                </c:pt>
                <c:pt idx="1">
                  <c:v>1.7803821776078601</c:v>
                </c:pt>
                <c:pt idx="2">
                  <c:v>3.4379838967436198</c:v>
                </c:pt>
                <c:pt idx="3">
                  <c:v>4.9757064112275202</c:v>
                </c:pt>
                <c:pt idx="4">
                  <c:v>6.3964480198868596</c:v>
                </c:pt>
                <c:pt idx="5">
                  <c:v>7.7031026365532398</c:v>
                </c:pt>
                <c:pt idx="6">
                  <c:v>8.8985583649073305</c:v>
                </c:pt>
                <c:pt idx="7">
                  <c:v>9.9856960787550495</c:v>
                </c:pt>
                <c:pt idx="8">
                  <c:v>10.967388008408101</c:v>
                </c:pt>
                <c:pt idx="9">
                  <c:v>11.846496333870499</c:v>
                </c:pt>
                <c:pt idx="10">
                  <c:v>12.625871785619401</c:v>
                </c:pt>
                <c:pt idx="11">
                  <c:v>13.3083522537994</c:v>
                </c:pt>
                <c:pt idx="12">
                  <c:v>13.896761406731301</c:v>
                </c:pt>
                <c:pt idx="13">
                  <c:v>14.393907319680499</c:v>
                </c:pt>
                <c:pt idx="14">
                  <c:v>14.802581114888</c:v>
                </c:pt>
                <c:pt idx="15">
                  <c:v>15.1255556139294</c:v>
                </c:pt>
                <c:pt idx="16">
                  <c:v>15.365584003514099</c:v>
                </c:pt>
                <c:pt idx="17">
                  <c:v>15.5253985158832</c:v>
                </c:pt>
                <c:pt idx="18">
                  <c:v>15.607709125029499</c:v>
                </c:pt>
                <c:pt idx="19">
                  <c:v>15.615202259986599</c:v>
                </c:pt>
                <c:pt idx="20">
                  <c:v>15.55053953649</c:v>
                </c:pt>
                <c:pt idx="21">
                  <c:v>15.416356508344499</c:v>
                </c:pt>
                <c:pt idx="22">
                  <c:v>15.2152614398672</c:v>
                </c:pt>
                <c:pt idx="23">
                  <c:v>14.9498341007987</c:v>
                </c:pt>
                <c:pt idx="24">
                  <c:v>14.622624585107999</c:v>
                </c:pt>
                <c:pt idx="25">
                  <c:v>14.2361521551226</c:v>
                </c:pt>
                <c:pt idx="26">
                  <c:v>13.792904112438899</c:v>
                </c:pt>
                <c:pt idx="27">
                  <c:v>13.295334697068901</c:v>
                </c:pt>
                <c:pt idx="28">
                  <c:v>12.7458640162794</c:v>
                </c:pt>
                <c:pt idx="29">
                  <c:v>12.146877004581301</c:v>
                </c:pt>
                <c:pt idx="30">
                  <c:v>11.500722416308699</c:v>
                </c:pt>
                <c:pt idx="31">
                  <c:v>10.8097118522168</c:v>
                </c:pt>
                <c:pt idx="32">
                  <c:v>10.076118821497399</c:v>
                </c:pt>
                <c:pt idx="33">
                  <c:v>9.3021778405893691</c:v>
                </c:pt>
                <c:pt idx="34">
                  <c:v>8.4900835701166706</c:v>
                </c:pt>
                <c:pt idx="35">
                  <c:v>7.6419899912584697</c:v>
                </c:pt>
                <c:pt idx="36">
                  <c:v>6.7600096227891999</c:v>
                </c:pt>
                <c:pt idx="37">
                  <c:v>5.8462127799953096</c:v>
                </c:pt>
                <c:pt idx="38">
                  <c:v>4.9026268765920804</c:v>
                </c:pt>
                <c:pt idx="39">
                  <c:v>3.9312357707271999</c:v>
                </c:pt>
                <c:pt idx="40">
                  <c:v>2.9339791560604498</c:v>
                </c:pt>
                <c:pt idx="41">
                  <c:v>1.9127519988555799</c:v>
                </c:pt>
                <c:pt idx="42">
                  <c:v>0.86940402192954003</c:v>
                </c:pt>
                <c:pt idx="43">
                  <c:v>-0.19426076377419599</c:v>
                </c:pt>
                <c:pt idx="44">
                  <c:v>-1.27648447930983</c:v>
                </c:pt>
                <c:pt idx="45">
                  <c:v>-2.3755557489613501</c:v>
                </c:pt>
                <c:pt idx="46">
                  <c:v>-3.4898100220923398</c:v>
                </c:pt>
                <c:pt idx="47">
                  <c:v>-4.6176298452145401</c:v>
                </c:pt>
                <c:pt idx="48">
                  <c:v>-5.75744508397338</c:v>
                </c:pt>
                <c:pt idx="49">
                  <c:v>-6.9077330948546196</c:v>
                </c:pt>
                <c:pt idx="50">
                  <c:v>-8.0670188465198898</c:v>
                </c:pt>
                <c:pt idx="51">
                  <c:v>-9.2338749907717101</c:v>
                </c:pt>
                <c:pt idx="52">
                  <c:v>-10.4069218832578</c:v>
                </c:pt>
                <c:pt idx="53">
                  <c:v>-11.584827554138901</c:v>
                </c:pt>
                <c:pt idx="54">
                  <c:v>-12.7663076290186</c:v>
                </c:pt>
                <c:pt idx="55">
                  <c:v>-13.950125200574499</c:v>
                </c:pt>
                <c:pt idx="56">
                  <c:v>-15.135090651391</c:v>
                </c:pt>
                <c:pt idx="57">
                  <c:v>-16.3200614286235</c:v>
                </c:pt>
                <c:pt idx="58">
                  <c:v>-17.5039417712076</c:v>
                </c:pt>
                <c:pt idx="59">
                  <c:v>-18.6856823904122</c:v>
                </c:pt>
                <c:pt idx="60">
                  <c:v>-19.864280104655599</c:v>
                </c:pt>
                <c:pt idx="61">
                  <c:v>-21.038777429545501</c:v>
                </c:pt>
                <c:pt idx="62">
                  <c:v>-22.208262124240399</c:v>
                </c:pt>
                <c:pt idx="63">
                  <c:v>-23.371866695266501</c:v>
                </c:pt>
                <c:pt idx="64">
                  <c:v>-24.528767859018298</c:v>
                </c:pt>
                <c:pt idx="65">
                  <c:v>-25.678185964249</c:v>
                </c:pt>
                <c:pt idx="66">
                  <c:v>-26.819384375899499</c:v>
                </c:pt>
                <c:pt idx="67">
                  <c:v>-27.951668821702899</c:v>
                </c:pt>
                <c:pt idx="68">
                  <c:v>-29.0743867030301</c:v>
                </c:pt>
                <c:pt idx="69">
                  <c:v>-30.186926371515</c:v>
                </c:pt>
                <c:pt idx="70">
                  <c:v>-31.288716373025501</c:v>
                </c:pt>
                <c:pt idx="71">
                  <c:v>-32.379224660590502</c:v>
                </c:pt>
                <c:pt idx="72">
                  <c:v>-33.457957777927398</c:v>
                </c:pt>
                <c:pt idx="73">
                  <c:v>-34.524460015241601</c:v>
                </c:pt>
                <c:pt idx="74">
                  <c:v>-35.578312538977897</c:v>
                </c:pt>
                <c:pt idx="75">
                  <c:v>-36.619132497243001</c:v>
                </c:pt>
                <c:pt idx="76">
                  <c:v>-37.6465721025953</c:v>
                </c:pt>
                <c:pt idx="77">
                  <c:v>-38.660317693933699</c:v>
                </c:pt>
                <c:pt idx="78">
                  <c:v>-39.660088779189998</c:v>
                </c:pt>
                <c:pt idx="79">
                  <c:v>-40.645637060526496</c:v>
                </c:pt>
                <c:pt idx="80">
                  <c:v>-41.6167454437457</c:v>
                </c:pt>
                <c:pt idx="81">
                  <c:v>-42.573227033566901</c:v>
                </c:pt>
                <c:pt idx="82">
                  <c:v>-43.514924116433001</c:v>
                </c:pt>
                <c:pt idx="83">
                  <c:v>-44.4417071324579</c:v>
                </c:pt>
                <c:pt idx="84">
                  <c:v>-45.3534736381092</c:v>
                </c:pt>
                <c:pt idx="85">
                  <c:v>-46.250147261174099</c:v>
                </c:pt>
                <c:pt idx="86">
                  <c:v>-47.1316766495152</c:v>
                </c:pt>
                <c:pt idx="87">
                  <c:v>-47.998034415082699</c:v>
                </c:pt>
                <c:pt idx="88">
                  <c:v>-48.849216074604101</c:v>
                </c:pt>
                <c:pt idx="89">
                  <c:v>-49.685238988301698</c:v>
                </c:pt>
                <c:pt idx="90">
                  <c:v>-50.506141297967098</c:v>
                </c:pt>
                <c:pt idx="91">
                  <c:v>-51.311980865636798</c:v>
                </c:pt>
                <c:pt idx="92">
                  <c:v>-52.102834214067499</c:v>
                </c:pt>
                <c:pt idx="93">
                  <c:v>-52.878795470155502</c:v>
                </c:pt>
                <c:pt idx="94">
                  <c:v>-53.639975312371597</c:v>
                </c:pt>
                <c:pt idx="95">
                  <c:v>-54.386499923229202</c:v>
                </c:pt>
                <c:pt idx="96">
                  <c:v>-55.118509947749203</c:v>
                </c:pt>
                <c:pt idx="97">
                  <c:v>-55.836159458805803</c:v>
                </c:pt>
                <c:pt idx="98">
                  <c:v>-56.539614930191902</c:v>
                </c:pt>
                <c:pt idx="99">
                  <c:v>-57.229054218181702</c:v>
                </c:pt>
                <c:pt idx="100">
                  <c:v>-57.904665552298397</c:v>
                </c:pt>
                <c:pt idx="101">
                  <c:v>-58.566646535956998</c:v>
                </c:pt>
                <c:pt idx="102">
                  <c:v>-59.215203157575203</c:v>
                </c:pt>
                <c:pt idx="103">
                  <c:v>-59.8505488127145</c:v>
                </c:pt>
                <c:pt idx="104">
                  <c:v>-60.472903337751497</c:v>
                </c:pt>
                <c:pt idx="105">
                  <c:v>-61.082492055538502</c:v>
                </c:pt>
                <c:pt idx="106">
                  <c:v>-61.6795448334639</c:v>
                </c:pt>
                <c:pt idx="107">
                  <c:v>-62.264295154300598</c:v>
                </c:pt>
                <c:pt idx="108">
                  <c:v>-62.836979200175499</c:v>
                </c:pt>
                <c:pt idx="109">
                  <c:v>-63.397834949977103</c:v>
                </c:pt>
                <c:pt idx="110">
                  <c:v>-63.9471012904975</c:v>
                </c:pt>
                <c:pt idx="111">
                  <c:v>-64.485017141563404</c:v>
                </c:pt>
                <c:pt idx="112">
                  <c:v>-65.011820595433406</c:v>
                </c:pt>
                <c:pt idx="113">
                  <c:v>-65.527748070689697</c:v>
                </c:pt>
                <c:pt idx="114">
                  <c:v>-66.033033480888903</c:v>
                </c:pt>
                <c:pt idx="115">
                  <c:v>-66.527907418202005</c:v>
                </c:pt>
                <c:pt idx="116">
                  <c:v>-67.012596352321196</c:v>
                </c:pt>
                <c:pt idx="117">
                  <c:v>-67.487321844902795</c:v>
                </c:pt>
                <c:pt idx="118">
                  <c:v>-67.952299779842207</c:v>
                </c:pt>
                <c:pt idx="119">
                  <c:v>-68.407739609715904</c:v>
                </c:pt>
                <c:pt idx="120">
                  <c:v>-68.853843618752407</c:v>
                </c:pt>
                <c:pt idx="121">
                  <c:v>-69.290806202740299</c:v>
                </c:pt>
                <c:pt idx="122">
                  <c:v>-69.718813166329497</c:v>
                </c:pt>
                <c:pt idx="123">
                  <c:v>-70.138041038237105</c:v>
                </c:pt>
                <c:pt idx="124">
                  <c:v>-70.548656404940104</c:v>
                </c:pt>
                <c:pt idx="125">
                  <c:v>-70.950815263475107</c:v>
                </c:pt>
                <c:pt idx="126">
                  <c:v>-71.344662394085205</c:v>
                </c:pt>
                <c:pt idx="127">
                  <c:v>-71.730330753489298</c:v>
                </c:pt>
                <c:pt idx="128">
                  <c:v>-72.107940889660398</c:v>
                </c:pt>
                <c:pt idx="129">
                  <c:v>-72.477600379069102</c:v>
                </c:pt>
                <c:pt idx="130">
                  <c:v>-72.839403287461806</c:v>
                </c:pt>
                <c:pt idx="131">
                  <c:v>-73.1934296553096</c:v>
                </c:pt>
                <c:pt idx="132">
                  <c:v>-73.539745009199507</c:v>
                </c:pt>
                <c:pt idx="133">
                  <c:v>-73.878399900498493</c:v>
                </c:pt>
                <c:pt idx="134">
                  <c:v>-74.209429472758003</c:v>
                </c:pt>
                <c:pt idx="135">
                  <c:v>-74.532853059399599</c:v>
                </c:pt>
                <c:pt idx="136">
                  <c:v>-74.848673813346394</c:v>
                </c:pt>
                <c:pt idx="137">
                  <c:v>-75.156878370341403</c:v>
                </c:pt>
                <c:pt idx="138">
                  <c:v>-75.4574365478109</c:v>
                </c:pt>
                <c:pt idx="139">
                  <c:v>-75.750301081195403</c:v>
                </c:pt>
                <c:pt idx="140">
                  <c:v>-76.035407399783494</c:v>
                </c:pt>
                <c:pt idx="141">
                  <c:v>-76.312673444140202</c:v>
                </c:pt>
                <c:pt idx="142">
                  <c:v>-76.581999527294599</c:v>
                </c:pt>
                <c:pt idx="143">
                  <c:v>-76.843268241923099</c:v>
                </c:pt>
                <c:pt idx="144">
                  <c:v>-77.096344415791705</c:v>
                </c:pt>
                <c:pt idx="145">
                  <c:v>-77.341075117759303</c:v>
                </c:pt>
                <c:pt idx="146">
                  <c:v>-77.577289716673107</c:v>
                </c:pt>
                <c:pt idx="147">
                  <c:v>-77.804799995468997</c:v>
                </c:pt>
                <c:pt idx="148">
                  <c:v>-78.023400322789499</c:v>
                </c:pt>
                <c:pt idx="149">
                  <c:v>-78.232867884373704</c:v>
                </c:pt>
                <c:pt idx="150">
                  <c:v>-78.432962976428499</c:v>
                </c:pt>
                <c:pt idx="151">
                  <c:v>-78.623429363097799</c:v>
                </c:pt>
                <c:pt idx="152">
                  <c:v>-78.803994700036398</c:v>
                </c:pt>
                <c:pt idx="153">
                  <c:v>-78.974371025966704</c:v>
                </c:pt>
                <c:pt idx="154">
                  <c:v>-79.134255323910907</c:v>
                </c:pt>
                <c:pt idx="155">
                  <c:v>-79.283330153626395</c:v>
                </c:pt>
                <c:pt idx="156">
                  <c:v>-79.421264356523196</c:v>
                </c:pt>
                <c:pt idx="157">
                  <c:v>-79.547713834100506</c:v>
                </c:pt>
                <c:pt idx="158">
                  <c:v>-79.662322400654404</c:v>
                </c:pt>
                <c:pt idx="159">
                  <c:v>-79.764722710683799</c:v>
                </c:pt>
                <c:pt idx="160">
                  <c:v>-79.854537261075606</c:v>
                </c:pt>
                <c:pt idx="161">
                  <c:v>-79.931379467788105</c:v>
                </c:pt>
                <c:pt idx="162">
                  <c:v>-79.994854816312099</c:v>
                </c:pt>
                <c:pt idx="163">
                  <c:v>-80.044562084785895</c:v>
                </c:pt>
                <c:pt idx="164">
                  <c:v>-80.080094638147997</c:v>
                </c:pt>
                <c:pt idx="165">
                  <c:v>-80.101041791249699</c:v>
                </c:pt>
                <c:pt idx="166">
                  <c:v>-80.106990238321401</c:v>
                </c:pt>
                <c:pt idx="167">
                  <c:v>-80.0975255456638</c:v>
                </c:pt>
                <c:pt idx="168">
                  <c:v>-80.072233703903805</c:v>
                </c:pt>
                <c:pt idx="169">
                  <c:v>-80.030702735574195</c:v>
                </c:pt>
                <c:pt idx="170">
                  <c:v>-79.972524353243401</c:v>
                </c:pt>
                <c:pt idx="171">
                  <c:v>-79.897295662841699</c:v>
                </c:pt>
                <c:pt idx="172">
                  <c:v>-79.804620906274906</c:v>
                </c:pt>
                <c:pt idx="173">
                  <c:v>-79.694113236870294</c:v>
                </c:pt>
                <c:pt idx="174">
                  <c:v>-79.565396520654801</c:v>
                </c:pt>
                <c:pt idx="175">
                  <c:v>-79.418107155963</c:v>
                </c:pt>
                <c:pt idx="176">
                  <c:v>-79.251895903375498</c:v>
                </c:pt>
                <c:pt idx="177">
                  <c:v>-79.066429717554101</c:v>
                </c:pt>
                <c:pt idx="178">
                  <c:v>-78.861393572102102</c:v>
                </c:pt>
                <c:pt idx="179">
                  <c:v>-78.636492268237902</c:v>
                </c:pt>
                <c:pt idx="180">
                  <c:v>-78.3914522177528</c:v>
                </c:pt>
                <c:pt idx="181">
                  <c:v>-78.126023190471003</c:v>
                </c:pt>
                <c:pt idx="182">
                  <c:v>-77.839980016251403</c:v>
                </c:pt>
                <c:pt idx="183">
                  <c:v>-77.533124231455204</c:v>
                </c:pt>
                <c:pt idx="184">
                  <c:v>-77.205285659760307</c:v>
                </c:pt>
                <c:pt idx="185">
                  <c:v>-76.856323917263396</c:v>
                </c:pt>
                <c:pt idx="186">
                  <c:v>-76.486129831923705</c:v>
                </c:pt>
                <c:pt idx="187">
                  <c:v>-76.094626767617299</c:v>
                </c:pt>
                <c:pt idx="188">
                  <c:v>-75.681771843381</c:v>
                </c:pt>
                <c:pt idx="189">
                  <c:v>-75.247557038802896</c:v>
                </c:pt>
                <c:pt idx="190">
                  <c:v>-74.792010177005196</c:v>
                </c:pt>
                <c:pt idx="191">
                  <c:v>-74.315195777225895</c:v>
                </c:pt>
                <c:pt idx="192">
                  <c:v>-73.817215769655405</c:v>
                </c:pt>
                <c:pt idx="193">
                  <c:v>-73.298210065920401</c:v>
                </c:pt>
                <c:pt idx="194">
                  <c:v>-72.758356979399906</c:v>
                </c:pt>
                <c:pt idx="195">
                  <c:v>-72.197873490450803</c:v>
                </c:pt>
                <c:pt idx="196">
                  <c:v>-71.617015352557402</c:v>
                </c:pt>
                <c:pt idx="197">
                  <c:v>-71.016077036400304</c:v>
                </c:pt>
                <c:pt idx="198">
                  <c:v>-70.395391509906105</c:v>
                </c:pt>
                <c:pt idx="199">
                  <c:v>-69.755329853386101</c:v>
                </c:pt>
                <c:pt idx="200">
                  <c:v>-69.096300710009999</c:v>
                </c:pt>
                <c:pt idx="201">
                  <c:v>-68.418749572957196</c:v>
                </c:pt>
                <c:pt idx="202">
                  <c:v>-67.723157911721799</c:v>
                </c:pt>
                <c:pt idx="203">
                  <c:v>-67.010042141167901</c:v>
                </c:pt>
                <c:pt idx="204">
                  <c:v>-66.279952438019095</c:v>
                </c:pt>
                <c:pt idx="205">
                  <c:v>-65.533471410543498</c:v>
                </c:pt>
                <c:pt idx="206">
                  <c:v>-64.771212628227005</c:v>
                </c:pt>
                <c:pt idx="207">
                  <c:v>-63.993819019184301</c:v>
                </c:pt>
                <c:pt idx="208">
                  <c:v>-63.201961143984803</c:v>
                </c:pt>
                <c:pt idx="209">
                  <c:v>-62.3963353553982</c:v>
                </c:pt>
                <c:pt idx="210">
                  <c:v>-61.577661854325903</c:v>
                </c:pt>
                <c:pt idx="211">
                  <c:v>-60.746682652861899</c:v>
                </c:pt>
                <c:pt idx="212">
                  <c:v>-59.90415945598</c:v>
                </c:pt>
                <c:pt idx="213">
                  <c:v>-59.050871473837397</c:v>
                </c:pt>
                <c:pt idx="214">
                  <c:v>-58.187613177035999</c:v>
                </c:pt>
                <c:pt idx="215">
                  <c:v>-57.315192007454797</c:v>
                </c:pt>
                <c:pt idx="216">
                  <c:v>-56.434426057410398</c:v>
                </c:pt>
                <c:pt idx="217">
                  <c:v>-55.546141729946001</c:v>
                </c:pt>
                <c:pt idx="218">
                  <c:v>-54.651171392985098</c:v>
                </c:pt>
                <c:pt idx="219">
                  <c:v>-53.750351039902903</c:v>
                </c:pt>
                <c:pt idx="220">
                  <c:v>-52.844517968813101</c:v>
                </c:pt>
                <c:pt idx="221">
                  <c:v>-51.934508492482003</c:v>
                </c:pt>
                <c:pt idx="222">
                  <c:v>-51.021155690326601</c:v>
                </c:pt>
                <c:pt idx="223">
                  <c:v>-50.105287213405198</c:v>
                </c:pt>
                <c:pt idx="224">
                  <c:v>-49.187723152692101</c:v>
                </c:pt>
                <c:pt idx="225">
                  <c:v>-48.269273980229599</c:v>
                </c:pt>
                <c:pt idx="226">
                  <c:v>-47.350738572016802</c:v>
                </c:pt>
                <c:pt idx="227">
                  <c:v>-46.432902320683397</c:v>
                </c:pt>
                <c:pt idx="228">
                  <c:v>-45.516535345164002</c:v>
                </c:pt>
                <c:pt idx="229">
                  <c:v>-44.602390803729897</c:v>
                </c:pt>
                <c:pt idx="230">
                  <c:v>-43.691203315824303</c:v>
                </c:pt>
                <c:pt idx="231">
                  <c:v>-42.783687497282997</c:v>
                </c:pt>
                <c:pt idx="232">
                  <c:v>-41.8805366125886</c:v>
                </c:pt>
                <c:pt idx="233">
                  <c:v>-40.982421346934899</c:v>
                </c:pt>
                <c:pt idx="234">
                  <c:v>-40.0899886999957</c:v>
                </c:pt>
                <c:pt idx="235">
                  <c:v>-39.203861002426599</c:v>
                </c:pt>
                <c:pt idx="236">
                  <c:v>-38.3246350553311</c:v>
                </c:pt>
                <c:pt idx="237">
                  <c:v>-37.452881392109099</c:v>
                </c:pt>
                <c:pt idx="238">
                  <c:v>-36.589143661374798</c:v>
                </c:pt>
                <c:pt idx="239">
                  <c:v>-35.733938128937702</c:v>
                </c:pt>
                <c:pt idx="240">
                  <c:v>-34.887753296179</c:v>
                </c:pt>
                <c:pt idx="241">
                  <c:v>-34.051049631588199</c:v>
                </c:pt>
                <c:pt idx="242">
                  <c:v>-33.224259411668797</c:v>
                </c:pt>
                <c:pt idx="243">
                  <c:v>-32.407786666955197</c:v>
                </c:pt>
                <c:pt idx="244">
                  <c:v>-31.6020072284729</c:v>
                </c:pt>
                <c:pt idx="245">
                  <c:v>-30.807268869596701</c:v>
                </c:pt>
                <c:pt idx="246">
                  <c:v>-30.0238915379927</c:v>
                </c:pt>
                <c:pt idx="247">
                  <c:v>-29.252167672059901</c:v>
                </c:pt>
                <c:pt idx="248">
                  <c:v>-28.492362596123701</c:v>
                </c:pt>
                <c:pt idx="249">
                  <c:v>-27.744714988491701</c:v>
                </c:pt>
                <c:pt idx="250">
                  <c:v>-27.009437416405198</c:v>
                </c:pt>
                <c:pt idx="251">
                  <c:v>-26.286716931895398</c:v>
                </c:pt>
                <c:pt idx="252">
                  <c:v>-25.576715722558699</c:v>
                </c:pt>
                <c:pt idx="253">
                  <c:v>-24.879571811326599</c:v>
                </c:pt>
                <c:pt idx="254">
                  <c:v>-24.195399799400601</c:v>
                </c:pt>
                <c:pt idx="255">
                  <c:v>-23.5242916466465</c:v>
                </c:pt>
                <c:pt idx="256">
                  <c:v>-22.866317483910301</c:v>
                </c:pt>
                <c:pt idx="257">
                  <c:v>-22.221526451900001</c:v>
                </c:pt>
                <c:pt idx="258">
                  <c:v>-21.5899475614831</c:v>
                </c:pt>
                <c:pt idx="259">
                  <c:v>-20.971590570491401</c:v>
                </c:pt>
                <c:pt idx="260">
                  <c:v>-20.366446872353801</c:v>
                </c:pt>
                <c:pt idx="261">
                  <c:v>-19.774490392157301</c:v>
                </c:pt>
                <c:pt idx="262">
                  <c:v>-19.195678485984999</c:v>
                </c:pt>
                <c:pt idx="263">
                  <c:v>-18.629952839665801</c:v>
                </c:pt>
                <c:pt idx="264">
                  <c:v>-18.077240363349901</c:v>
                </c:pt>
                <c:pt idx="265">
                  <c:v>-17.537454078595101</c:v>
                </c:pt>
                <c:pt idx="266">
                  <c:v>-17.010493994941999</c:v>
                </c:pt>
                <c:pt idx="267">
                  <c:v>-16.496247973219099</c:v>
                </c:pt>
                <c:pt idx="268">
                  <c:v>-15.994592573097</c:v>
                </c:pt>
                <c:pt idx="269">
                  <c:v>-15.505393882675699</c:v>
                </c:pt>
                <c:pt idx="270">
                  <c:v>-15.0285083281388</c:v>
                </c:pt>
                <c:pt idx="271">
                  <c:v>-14.563783461764499</c:v>
                </c:pt>
                <c:pt idx="272">
                  <c:v>-14.111058726813299</c:v>
                </c:pt>
                <c:pt idx="273">
                  <c:v>-13.6701661980394</c:v>
                </c:pt>
                <c:pt idx="274">
                  <c:v>-13.24093129679</c:v>
                </c:pt>
                <c:pt idx="275">
                  <c:v>-12.823173479850899</c:v>
                </c:pt>
                <c:pt idx="276">
                  <c:v>-12.416706901396701</c:v>
                </c:pt>
                <c:pt idx="277">
                  <c:v>-12.0213410475712</c:v>
                </c:pt>
                <c:pt idx="278">
                  <c:v>-11.636881343388501</c:v>
                </c:pt>
                <c:pt idx="279">
                  <c:v>-11.2631297318054</c:v>
                </c:pt>
                <c:pt idx="280">
                  <c:v>-10.8998852249373</c:v>
                </c:pt>
                <c:pt idx="281">
                  <c:v>-10.5469444275369</c:v>
                </c:pt>
                <c:pt idx="282">
                  <c:v>-10.204102032950299</c:v>
                </c:pt>
                <c:pt idx="283">
                  <c:v>-9.8711512918803095</c:v>
                </c:pt>
                <c:pt idx="284">
                  <c:v>-9.5478844543752199</c:v>
                </c:pt>
                <c:pt idx="285">
                  <c:v>-9.2340931855377608</c:v>
                </c:pt>
                <c:pt idx="286">
                  <c:v>-8.9295689555294899</c:v>
                </c:pt>
                <c:pt idx="287">
                  <c:v>-8.6341034044990206</c:v>
                </c:pt>
                <c:pt idx="288">
                  <c:v>-8.3474886831186108</c:v>
                </c:pt>
                <c:pt idx="289">
                  <c:v>-8.0695177694593401</c:v>
                </c:pt>
                <c:pt idx="290">
                  <c:v>-7.7999847629666004</c:v>
                </c:pt>
                <c:pt idx="291">
                  <c:v>-7.5386851563333002</c:v>
                </c:pt>
                <c:pt idx="292">
                  <c:v>-7.2854160860847701</c:v>
                </c:pt>
                <c:pt idx="293">
                  <c:v>-7.0399765627085999</c:v>
                </c:pt>
                <c:pt idx="294">
                  <c:v>-6.8021676811727598</c:v>
                </c:pt>
                <c:pt idx="295">
                  <c:v>-6.5717928126790603</c:v>
                </c:pt>
                <c:pt idx="296">
                  <c:v>-6.3486577785029299</c:v>
                </c:pt>
                <c:pt idx="297">
                  <c:v>-6.1325710067650601</c:v>
                </c:pt>
                <c:pt idx="298">
                  <c:v>-5.9233436729717699</c:v>
                </c:pt>
                <c:pt idx="299">
                  <c:v>-5.72078982515559</c:v>
                </c:pt>
                <c:pt idx="300">
                  <c:v>-5.5247264944273704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A5-4D39-8A1D-940B466D72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912128"/>
        <c:axId val="248938880"/>
      </c:lineChart>
      <c:catAx>
        <c:axId val="248912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938880"/>
        <c:crosses val="autoZero"/>
        <c:auto val="1"/>
        <c:lblAlgn val="ctr"/>
        <c:lblOffset val="100"/>
        <c:noMultiLvlLbl val="0"/>
      </c:catAx>
      <c:valAx>
        <c:axId val="24893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912128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NEP!$B$1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NEP!$B$2:$B$302</c:f>
              <c:numCache>
                <c:formatCode>General</c:formatCode>
                <c:ptCount val="301"/>
                <c:pt idx="0">
                  <c:v>0</c:v>
                </c:pt>
                <c:pt idx="1">
                  <c:v>0.76945877130884799</c:v>
                </c:pt>
                <c:pt idx="2">
                  <c:v>1.5274728710655601</c:v>
                </c:pt>
                <c:pt idx="3">
                  <c:v>2.2741697680666801</c:v>
                </c:pt>
                <c:pt idx="4">
                  <c:v>3.0096760168399301</c:v>
                </c:pt>
                <c:pt idx="5">
                  <c:v>3.7341172406125298</c:v>
                </c:pt>
                <c:pt idx="6">
                  <c:v>4.4476181146848699</c:v>
                </c:pt>
                <c:pt idx="7">
                  <c:v>5.1503023502144201</c:v>
                </c:pt>
                <c:pt idx="8">
                  <c:v>5.8422926784130604</c:v>
                </c:pt>
                <c:pt idx="9">
                  <c:v>6.5237108351596502</c:v>
                </c:pt>
                <c:pt idx="10">
                  <c:v>7.19467754603295</c:v>
                </c:pt>
                <c:pt idx="11">
                  <c:v>7.8553125117651597</c:v>
                </c:pt>
                <c:pt idx="12">
                  <c:v>8.5057343941210508</c:v>
                </c:pt>
                <c:pt idx="13">
                  <c:v>9.1460608022038308</c:v>
                </c:pt>
                <c:pt idx="14">
                  <c:v>9.7764082791908304</c:v>
                </c:pt>
                <c:pt idx="15">
                  <c:v>10.3968922895011</c:v>
                </c:pt>
                <c:pt idx="16">
                  <c:v>11.0076272063967</c:v>
                </c:pt>
                <c:pt idx="17">
                  <c:v>11.6087263000209</c:v>
                </c:pt>
                <c:pt idx="18">
                  <c:v>12.200301725873601</c:v>
                </c:pt>
                <c:pt idx="19">
                  <c:v>12.782464513727</c:v>
                </c:pt>
                <c:pt idx="20">
                  <c:v>13.3553245569826</c:v>
                </c:pt>
                <c:pt idx="21">
                  <c:v>13.918990602470499</c:v>
                </c:pt>
                <c:pt idx="22">
                  <c:v>14.4735702406938</c:v>
                </c:pt>
                <c:pt idx="23">
                  <c:v>15.0191698965185</c:v>
                </c:pt>
                <c:pt idx="24">
                  <c:v>15.555894820308099</c:v>
                </c:pt>
                <c:pt idx="25">
                  <c:v>16.0838490795086</c:v>
                </c:pt>
                <c:pt idx="26">
                  <c:v>16.603135550679099</c:v>
                </c:pt>
                <c:pt idx="27">
                  <c:v>17.113855911972902</c:v>
                </c:pt>
                <c:pt idx="28">
                  <c:v>17.616110636067699</c:v>
                </c:pt>
                <c:pt idx="29">
                  <c:v>18.109998983545001</c:v>
                </c:pt>
                <c:pt idx="30">
                  <c:v>18.5956189967211</c:v>
                </c:pt>
                <c:pt idx="31">
                  <c:v>19.0730674939267</c:v>
                </c:pt>
                <c:pt idx="32">
                  <c:v>19.5424400642374</c:v>
                </c:pt>
                <c:pt idx="33">
                  <c:v>20.003831062655401</c:v>
                </c:pt>
                <c:pt idx="34">
                  <c:v>20.457333605738601</c:v>
                </c:pt>
                <c:pt idx="35">
                  <c:v>20.9030395676814</c:v>
                </c:pt>
                <c:pt idx="36">
                  <c:v>21.341039576843102</c:v>
                </c:pt>
                <c:pt idx="37">
                  <c:v>21.771423012724199</c:v>
                </c:pt>
                <c:pt idx="38">
                  <c:v>22.1942780033914</c:v>
                </c:pt>
                <c:pt idx="39">
                  <c:v>22.609691423347201</c:v>
                </c:pt>
                <c:pt idx="40">
                  <c:v>23.017748891845699</c:v>
                </c:pt>
                <c:pt idx="41">
                  <c:v>23.418534771652599</c:v>
                </c:pt>
                <c:pt idx="42">
                  <c:v>23.812132168246698</c:v>
                </c:pt>
                <c:pt idx="43">
                  <c:v>24.1986229294643</c:v>
                </c:pt>
                <c:pt idx="44">
                  <c:v>24.578087645580599</c:v>
                </c:pt>
                <c:pt idx="45">
                  <c:v>24.9506056498318</c:v>
                </c:pt>
                <c:pt idx="46">
                  <c:v>25.316255019370502</c:v>
                </c:pt>
                <c:pt idx="47">
                  <c:v>25.675112576655799</c:v>
                </c:pt>
                <c:pt idx="48">
                  <c:v>26.0272538912755</c:v>
                </c:pt>
                <c:pt idx="49">
                  <c:v>26.372753282196602</c:v>
                </c:pt>
                <c:pt idx="50">
                  <c:v>26.711683820443699</c:v>
                </c:pt>
                <c:pt idx="51">
                  <c:v>27.044117332200599</c:v>
                </c:pt>
                <c:pt idx="52">
                  <c:v>27.370124402334099</c:v>
                </c:pt>
                <c:pt idx="53">
                  <c:v>27.689774378337599</c:v>
                </c:pt>
                <c:pt idx="54">
                  <c:v>28.003135374687599</c:v>
                </c:pt>
                <c:pt idx="55">
                  <c:v>28.310274277616202</c:v>
                </c:pt>
                <c:pt idx="56">
                  <c:v>28.611256750291201</c:v>
                </c:pt>
                <c:pt idx="57">
                  <c:v>28.9061472384026</c:v>
                </c:pt>
                <c:pt idx="58">
                  <c:v>29.1950089761527</c:v>
                </c:pt>
                <c:pt idx="59">
                  <c:v>29.477903992643601</c:v>
                </c:pt>
                <c:pt idx="60">
                  <c:v>29.754893118662</c:v>
                </c:pt>
                <c:pt idx="61">
                  <c:v>30.0260359938544</c:v>
                </c:pt>
                <c:pt idx="62">
                  <c:v>30.291391074289201</c:v>
                </c:pt>
                <c:pt idx="63">
                  <c:v>30.551015640404099</c:v>
                </c:pt>
                <c:pt idx="64">
                  <c:v>30.8049658053313</c:v>
                </c:pt>
                <c:pt idx="65">
                  <c:v>31.053296523596899</c:v>
                </c:pt>
                <c:pt idx="66">
                  <c:v>31.296061600192999</c:v>
                </c:pt>
                <c:pt idx="67">
                  <c:v>31.533313700013299</c:v>
                </c:pt>
                <c:pt idx="68">
                  <c:v>31.765104357650401</c:v>
                </c:pt>
                <c:pt idx="69">
                  <c:v>31.991483987549501</c:v>
                </c:pt>
                <c:pt idx="70">
                  <c:v>32.212501894513899</c:v>
                </c:pt>
                <c:pt idx="71">
                  <c:v>32.428206284554399</c:v>
                </c:pt>
                <c:pt idx="72">
                  <c:v>32.638644276082303</c:v>
                </c:pt>
                <c:pt idx="73">
                  <c:v>32.843861911436598</c:v>
                </c:pt>
                <c:pt idx="74">
                  <c:v>33.043904168740298</c:v>
                </c:pt>
                <c:pt idx="75">
                  <c:v>33.238814974083603</c:v>
                </c:pt>
                <c:pt idx="76">
                  <c:v>33.428637214024199</c:v>
                </c:pt>
                <c:pt idx="77">
                  <c:v>33.613412748400698</c:v>
                </c:pt>
                <c:pt idx="78">
                  <c:v>33.793182423454397</c:v>
                </c:pt>
                <c:pt idx="79">
                  <c:v>33.967986085250601</c:v>
                </c:pt>
                <c:pt idx="80">
                  <c:v>34.137862593395802</c:v>
                </c:pt>
                <c:pt idx="81">
                  <c:v>34.302849835043602</c:v>
                </c:pt>
                <c:pt idx="82">
                  <c:v>34.462984739182502</c:v>
                </c:pt>
                <c:pt idx="83">
                  <c:v>34.618303291199602</c:v>
                </c:pt>
                <c:pt idx="84">
                  <c:v>34.768840547713801</c:v>
                </c:pt>
                <c:pt idx="85">
                  <c:v>34.914630651670997</c:v>
                </c:pt>
                <c:pt idx="86">
                  <c:v>35.055706847696499</c:v>
                </c:pt>
                <c:pt idx="87">
                  <c:v>35.192101497693798</c:v>
                </c:pt>
                <c:pt idx="88">
                  <c:v>35.323846096686999</c:v>
                </c:pt>
                <c:pt idx="89">
                  <c:v>35.450971288897897</c:v>
                </c:pt>
                <c:pt idx="90">
                  <c:v>35.573506884049401</c:v>
                </c:pt>
                <c:pt idx="91">
                  <c:v>35.6914818738897</c:v>
                </c:pt>
                <c:pt idx="92">
                  <c:v>35.804924448929498</c:v>
                </c:pt>
                <c:pt idx="93">
                  <c:v>35.913862015383401</c:v>
                </c:pt>
                <c:pt idx="94">
                  <c:v>36.018321212310099</c:v>
                </c:pt>
                <c:pt idx="95">
                  <c:v>36.118327928941099</c:v>
                </c:pt>
                <c:pt idx="96">
                  <c:v>36.213907322192597</c:v>
                </c:pt>
                <c:pt idx="97">
                  <c:v>36.305083834350299</c:v>
                </c:pt>
                <c:pt idx="98">
                  <c:v>36.391881210921497</c:v>
                </c:pt>
                <c:pt idx="99">
                  <c:v>36.474322518644598</c:v>
                </c:pt>
                <c:pt idx="100">
                  <c:v>36.552430163648097</c:v>
                </c:pt>
                <c:pt idx="101">
                  <c:v>36.626225909752002</c:v>
                </c:pt>
                <c:pt idx="102">
                  <c:v>36.695730896902703</c:v>
                </c:pt>
                <c:pt idx="103">
                  <c:v>36.760965659731198</c:v>
                </c:pt>
                <c:pt idx="104">
                  <c:v>36.821950146229298</c:v>
                </c:pt>
                <c:pt idx="105">
                  <c:v>36.878703736532501</c:v>
                </c:pt>
                <c:pt idx="106">
                  <c:v>36.931245261804499</c:v>
                </c:pt>
                <c:pt idx="107">
                  <c:v>36.979593023207201</c:v>
                </c:pt>
                <c:pt idx="108">
                  <c:v>37.023764810958497</c:v>
                </c:pt>
                <c:pt idx="109">
                  <c:v>37.063777923458503</c:v>
                </c:pt>
                <c:pt idx="110">
                  <c:v>37.099649186481699</c:v>
                </c:pt>
                <c:pt idx="111">
                  <c:v>37.131394972423699</c:v>
                </c:pt>
                <c:pt idx="112">
                  <c:v>37.159031219594702</c:v>
                </c:pt>
                <c:pt idx="113">
                  <c:v>37.1825734515484</c:v>
                </c:pt>
                <c:pt idx="114">
                  <c:v>37.202036796439998</c:v>
                </c:pt>
                <c:pt idx="115">
                  <c:v>37.217436006403901</c:v>
                </c:pt>
                <c:pt idx="116">
                  <c:v>37.228785476937801</c:v>
                </c:pt>
                <c:pt idx="117">
                  <c:v>37.236099266290999</c:v>
                </c:pt>
                <c:pt idx="118">
                  <c:v>37.239391114840103</c:v>
                </c:pt>
                <c:pt idx="119">
                  <c:v>37.23867446445</c:v>
                </c:pt>
                <c:pt idx="120">
                  <c:v>37.233962477804099</c:v>
                </c:pt>
                <c:pt idx="121">
                  <c:v>37.2252680576999</c:v>
                </c:pt>
                <c:pt idx="122">
                  <c:v>37.212603866297599</c:v>
                </c:pt>
                <c:pt idx="123">
                  <c:v>37.195982344312597</c:v>
                </c:pt>
                <c:pt idx="124">
                  <c:v>37.175415730144302</c:v>
                </c:pt>
                <c:pt idx="125">
                  <c:v>37.1509160789291</c:v>
                </c:pt>
                <c:pt idx="126">
                  <c:v>37.122495281510197</c:v>
                </c:pt>
                <c:pt idx="127">
                  <c:v>37.090165083315398</c:v>
                </c:pt>
                <c:pt idx="128">
                  <c:v>37.053937103130401</c:v>
                </c:pt>
                <c:pt idx="129">
                  <c:v>37.013822851761702</c:v>
                </c:pt>
                <c:pt idx="130">
                  <c:v>36.969833750578097</c:v>
                </c:pt>
                <c:pt idx="131">
                  <c:v>36.921981149921798</c:v>
                </c:pt>
                <c:pt idx="132">
                  <c:v>36.8702763473785</c:v>
                </c:pt>
                <c:pt idx="133">
                  <c:v>36.814730605901403</c:v>
                </c:pt>
                <c:pt idx="134">
                  <c:v>36.755355171773203</c:v>
                </c:pt>
                <c:pt idx="135">
                  <c:v>36.692161292404499</c:v>
                </c:pt>
                <c:pt idx="136">
                  <c:v>36.625160233953103</c:v>
                </c:pt>
                <c:pt idx="137">
                  <c:v>36.554363298759498</c:v>
                </c:pt>
                <c:pt idx="138">
                  <c:v>36.479781842586597</c:v>
                </c:pt>
                <c:pt idx="139">
                  <c:v>36.401427291657498</c:v>
                </c:pt>
                <c:pt idx="140">
                  <c:v>36.319311159479497</c:v>
                </c:pt>
                <c:pt idx="141">
                  <c:v>36.233445063449203</c:v>
                </c:pt>
                <c:pt idx="142">
                  <c:v>36.143840741226299</c:v>
                </c:pt>
                <c:pt idx="143">
                  <c:v>36.050510066869798</c:v>
                </c:pt>
                <c:pt idx="144">
                  <c:v>35.953465066727397</c:v>
                </c:pt>
                <c:pt idx="145">
                  <c:v>35.852717935071297</c:v>
                </c:pt>
                <c:pt idx="146">
                  <c:v>35.748281049468197</c:v>
                </c:pt>
                <c:pt idx="147">
                  <c:v>35.640166985880597</c:v>
                </c:pt>
                <c:pt idx="148">
                  <c:v>35.528388533486499</c:v>
                </c:pt>
                <c:pt idx="149">
                  <c:v>35.412958709213399</c:v>
                </c:pt>
                <c:pt idx="150">
                  <c:v>35.293890771976997</c:v>
                </c:pt>
                <c:pt idx="151">
                  <c:v>35.171198236616902</c:v>
                </c:pt>
                <c:pt idx="152">
                  <c:v>35.044894887522098</c:v>
                </c:pt>
                <c:pt idx="153">
                  <c:v>34.914994791940103</c:v>
                </c:pt>
                <c:pt idx="154">
                  <c:v>34.781512312960999</c:v>
                </c:pt>
                <c:pt idx="155">
                  <c:v>34.644462122169998</c:v>
                </c:pt>
                <c:pt idx="156">
                  <c:v>34.503859211961903</c:v>
                </c:pt>
                <c:pt idx="157">
                  <c:v>34.3597189075115</c:v>
                </c:pt>
                <c:pt idx="158">
                  <c:v>34.212056878391799</c:v>
                </c:pt>
                <c:pt idx="159">
                  <c:v>34.060889149834601</c:v>
                </c:pt>
                <c:pt idx="160">
                  <c:v>33.906232113629201</c:v>
                </c:pt>
                <c:pt idx="161">
                  <c:v>33.7481025386505</c:v>
                </c:pt>
                <c:pt idx="162">
                  <c:v>33.586517581012302</c:v>
                </c:pt>
                <c:pt idx="163">
                  <c:v>33.421494793841099</c:v>
                </c:pt>
                <c:pt idx="164">
                  <c:v>33.253052136663698</c:v>
                </c:pt>
                <c:pt idx="165">
                  <c:v>33.0812079844046</c:v>
                </c:pt>
                <c:pt idx="166">
                  <c:v>32.905981135988803</c:v>
                </c:pt>
                <c:pt idx="167">
                  <c:v>32.7273908225445</c:v>
                </c:pt>
                <c:pt idx="168">
                  <c:v>32.5454567152021</c:v>
                </c:pt>
                <c:pt idx="169">
                  <c:v>32.360198932486199</c:v>
                </c:pt>
                <c:pt idx="170">
                  <c:v>32.171638047294401</c:v>
                </c:pt>
                <c:pt idx="171">
                  <c:v>31.979795093462901</c:v>
                </c:pt>
                <c:pt idx="172">
                  <c:v>31.7846915719132</c:v>
                </c:pt>
                <c:pt idx="173">
                  <c:v>31.586349456377299</c:v>
                </c:pt>
                <c:pt idx="174">
                  <c:v>31.384791198700299</c:v>
                </c:pt>
                <c:pt idx="175">
                  <c:v>31.180039733715901</c:v>
                </c:pt>
                <c:pt idx="176">
                  <c:v>30.972118483692601</c:v>
                </c:pt>
                <c:pt idx="177">
                  <c:v>30.761051362352799</c:v>
                </c:pt>
                <c:pt idx="178">
                  <c:v>30.546862778457399</c:v>
                </c:pt>
                <c:pt idx="179">
                  <c:v>30.329577638958401</c:v>
                </c:pt>
                <c:pt idx="180">
                  <c:v>30.109221351718201</c:v>
                </c:pt>
                <c:pt idx="181">
                  <c:v>29.885819827792801</c:v>
                </c:pt>
                <c:pt idx="182">
                  <c:v>29.659399483282201</c:v>
                </c:pt>
                <c:pt idx="183">
                  <c:v>29.429987240742999</c:v>
                </c:pt>
                <c:pt idx="184">
                  <c:v>29.1976105301686</c:v>
                </c:pt>
                <c:pt idx="185">
                  <c:v>28.962297289534501</c:v>
                </c:pt>
                <c:pt idx="186">
                  <c:v>28.7240759649073</c:v>
                </c:pt>
                <c:pt idx="187">
                  <c:v>28.482975510126</c:v>
                </c:pt>
                <c:pt idx="188">
                  <c:v>28.2390253860491</c:v>
                </c:pt>
                <c:pt idx="189">
                  <c:v>27.992255559371198</c:v>
                </c:pt>
                <c:pt idx="190">
                  <c:v>27.742696501017399</c:v>
                </c:pt>
                <c:pt idx="191">
                  <c:v>27.490379184106601</c:v>
                </c:pt>
                <c:pt idx="192">
                  <c:v>27.235335081496899</c:v>
                </c:pt>
                <c:pt idx="193">
                  <c:v>26.977596162909201</c:v>
                </c:pt>
                <c:pt idx="194">
                  <c:v>26.717194891636598</c:v>
                </c:pt>
                <c:pt idx="195">
                  <c:v>26.454164220837399</c:v>
                </c:pt>
                <c:pt idx="196">
                  <c:v>26.1885375894249</c:v>
                </c:pt>
                <c:pt idx="197">
                  <c:v>25.9203489175462</c:v>
                </c:pt>
                <c:pt idx="198">
                  <c:v>25.6496326016658</c:v>
                </c:pt>
                <c:pt idx="199">
                  <c:v>25.376423509250699</c:v>
                </c:pt>
                <c:pt idx="200">
                  <c:v>25.100756973066201</c:v>
                </c:pt>
                <c:pt idx="201">
                  <c:v>24.822668785083199</c:v>
                </c:pt>
                <c:pt idx="202">
                  <c:v>24.5421951900111</c:v>
                </c:pt>
                <c:pt idx="203">
                  <c:v>24.259372878451199</c:v>
                </c:pt>
                <c:pt idx="204">
                  <c:v>23.974238979686199</c:v>
                </c:pt>
                <c:pt idx="205">
                  <c:v>23.686831054104001</c:v>
                </c:pt>
                <c:pt idx="206">
                  <c:v>23.397187085271199</c:v>
                </c:pt>
                <c:pt idx="207">
                  <c:v>23.105345471654001</c:v>
                </c:pt>
                <c:pt idx="208">
                  <c:v>22.8113450180009</c:v>
                </c:pt>
                <c:pt idx="209">
                  <c:v>22.5152249263889</c:v>
                </c:pt>
                <c:pt idx="210">
                  <c:v>22.217024786948301</c:v>
                </c:pt>
                <c:pt idx="211">
                  <c:v>21.9167845682632</c:v>
                </c:pt>
                <c:pt idx="212">
                  <c:v>21.6145446074663</c:v>
                </c:pt>
                <c:pt idx="213">
                  <c:v>21.3103456000295</c:v>
                </c:pt>
                <c:pt idx="214">
                  <c:v>21.0042285892617</c:v>
                </c:pt>
                <c:pt idx="215">
                  <c:v>20.696234955521501</c:v>
                </c:pt>
                <c:pt idx="216">
                  <c:v>20.386406405153</c:v>
                </c:pt>
                <c:pt idx="217">
                  <c:v>20.074784959156901</c:v>
                </c:pt>
                <c:pt idx="218">
                  <c:v>19.761412941601101</c:v>
                </c:pt>
                <c:pt idx="219">
                  <c:v>19.4463329677857</c:v>
                </c:pt>
                <c:pt idx="220">
                  <c:v>19.129587932166299</c:v>
                </c:pt>
                <c:pt idx="221">
                  <c:v>18.811220996051201</c:v>
                </c:pt>
                <c:pt idx="222">
                  <c:v>18.491275575076902</c:v>
                </c:pt>
                <c:pt idx="223">
                  <c:v>18.169795326476301</c:v>
                </c:pt>
                <c:pt idx="224">
                  <c:v>17.846824136146399</c:v>
                </c:pt>
                <c:pt idx="225">
                  <c:v>17.522406105527999</c:v>
                </c:pt>
                <c:pt idx="226">
                  <c:v>17.196585538307399</c:v>
                </c:pt>
                <c:pt idx="227">
                  <c:v>16.869406926947001</c:v>
                </c:pt>
                <c:pt idx="228">
                  <c:v>16.5409149390638</c:v>
                </c:pt>
                <c:pt idx="229">
                  <c:v>16.211154403655101</c:v>
                </c:pt>
                <c:pt idx="230">
                  <c:v>15.880170297192601</c:v>
                </c:pt>
                <c:pt idx="231">
                  <c:v>15.5480077295879</c:v>
                </c:pt>
                <c:pt idx="232">
                  <c:v>15.214711930044</c:v>
                </c:pt>
                <c:pt idx="233">
                  <c:v>14.8803282328045</c:v>
                </c:pt>
                <c:pt idx="234">
                  <c:v>14.544902062808401</c:v>
                </c:pt>
                <c:pt idx="235">
                  <c:v>14.208478921260401</c:v>
                </c:pt>
                <c:pt idx="236">
                  <c:v>13.8711043711355</c:v>
                </c:pt>
                <c:pt idx="237">
                  <c:v>13.532824022617</c:v>
                </c:pt>
                <c:pt idx="238">
                  <c:v>13.1936835184889</c:v>
                </c:pt>
                <c:pt idx="239">
                  <c:v>12.853728519486801</c:v>
                </c:pt>
                <c:pt idx="240">
                  <c:v>12.513004689624401</c:v>
                </c:pt>
                <c:pt idx="241">
                  <c:v>12.171557681496999</c:v>
                </c:pt>
                <c:pt idx="242">
                  <c:v>11.8294331215856</c:v>
                </c:pt>
                <c:pt idx="243">
                  <c:v>11.4866765955571</c:v>
                </c:pt>
                <c:pt idx="244">
                  <c:v>11.143333633587</c:v>
                </c:pt>
                <c:pt idx="245">
                  <c:v>10.7994496957006</c:v>
                </c:pt>
                <c:pt idx="246">
                  <c:v>10.455070157152999</c:v>
                </c:pt>
                <c:pt idx="247">
                  <c:v>10.110240293856499</c:v>
                </c:pt>
                <c:pt idx="248">
                  <c:v>9.7650052678576493</c:v>
                </c:pt>
                <c:pt idx="249">
                  <c:v>9.4194101128887304</c:v>
                </c:pt>
                <c:pt idx="250">
                  <c:v>9.0734997199882699</c:v>
                </c:pt>
                <c:pt idx="251">
                  <c:v>8.7273188232093197</c:v>
                </c:pt>
                <c:pt idx="252">
                  <c:v>8.3809119854269092</c:v>
                </c:pt>
                <c:pt idx="253">
                  <c:v>8.0343235842434506</c:v>
                </c:pt>
                <c:pt idx="254">
                  <c:v>7.6875977980145098</c:v>
                </c:pt>
                <c:pt idx="255">
                  <c:v>7.3407785919951003</c:v>
                </c:pt>
                <c:pt idx="256">
                  <c:v>6.9939097046180896</c:v>
                </c:pt>
                <c:pt idx="257">
                  <c:v>6.6470346339167499</c:v>
                </c:pt>
                <c:pt idx="258">
                  <c:v>6.3001966240931297</c:v>
                </c:pt>
                <c:pt idx="259">
                  <c:v>5.9534386522479998</c:v>
                </c:pt>
                <c:pt idx="260">
                  <c:v>5.60680341527575</c:v>
                </c:pt>
                <c:pt idx="261">
                  <c:v>5.2603333169347497</c:v>
                </c:pt>
                <c:pt idx="262">
                  <c:v>4.9140704550992496</c:v>
                </c:pt>
                <c:pt idx="263">
                  <c:v>4.5680566092028103</c:v>
                </c:pt>
                <c:pt idx="264">
                  <c:v>4.2223332278763301</c:v>
                </c:pt>
                <c:pt idx="265">
                  <c:v>3.8769414167951499</c:v>
                </c:pt>
                <c:pt idx="266">
                  <c:v>3.5319219267312301</c:v>
                </c:pt>
                <c:pt idx="267">
                  <c:v>3.1873151418308199</c:v>
                </c:pt>
                <c:pt idx="268">
                  <c:v>2.8431610681109301</c:v>
                </c:pt>
                <c:pt idx="269">
                  <c:v>2.4994993221891901</c:v>
                </c:pt>
                <c:pt idx="270">
                  <c:v>2.1563691202488799</c:v>
                </c:pt>
                <c:pt idx="271">
                  <c:v>1.81380926724967</c:v>
                </c:pt>
                <c:pt idx="272">
                  <c:v>1.47185814638112</c:v>
                </c:pt>
                <c:pt idx="273">
                  <c:v>1.13055370877487</c:v>
                </c:pt>
                <c:pt idx="274">
                  <c:v>0.78993346346840099</c:v>
                </c:pt>
                <c:pt idx="275">
                  <c:v>0.45003446763746502</c:v>
                </c:pt>
                <c:pt idx="276">
                  <c:v>0.11089331709194999</c:v>
                </c:pt>
                <c:pt idx="277">
                  <c:v>-0.22745386295594</c:v>
                </c:pt>
                <c:pt idx="278">
                  <c:v>-0.56497142684895596</c:v>
                </c:pt>
                <c:pt idx="279">
                  <c:v>-0.90162421716320296</c:v>
                </c:pt>
                <c:pt idx="280">
                  <c:v>-1.2373775731052801</c:v>
                </c:pt>
                <c:pt idx="281">
                  <c:v>-1.5721973386220001</c:v>
                </c:pt>
                <c:pt idx="282">
                  <c:v>-1.90604987022607</c:v>
                </c:pt>
                <c:pt idx="283">
                  <c:v>-2.2389020445264101</c:v>
                </c:pt>
                <c:pt idx="284">
                  <c:v>-2.57072126547166</c:v>
                </c:pt>
                <c:pt idx="285">
                  <c:v>-2.90147547129266</c:v>
                </c:pt>
                <c:pt idx="286">
                  <c:v>-3.2311331411535802</c:v>
                </c:pt>
                <c:pt idx="287">
                  <c:v>-3.55966330150238</c:v>
                </c:pt>
                <c:pt idx="288">
                  <c:v>-3.8870355321194001</c:v>
                </c:pt>
                <c:pt idx="289">
                  <c:v>-4.2132199718725998</c:v>
                </c:pt>
                <c:pt idx="290">
                  <c:v>-4.5381873241648201</c:v>
                </c:pt>
                <c:pt idx="291">
                  <c:v>-4.8619088620810098</c:v>
                </c:pt>
                <c:pt idx="292">
                  <c:v>-5.1843564332364203</c:v>
                </c:pt>
                <c:pt idx="293">
                  <c:v>-5.50550246431931</c:v>
                </c:pt>
                <c:pt idx="294">
                  <c:v>-5.8253199653314596</c:v>
                </c:pt>
                <c:pt idx="295">
                  <c:v>-6.1437825335320904</c:v>
                </c:pt>
                <c:pt idx="296">
                  <c:v>-6.4608643570725199</c:v>
                </c:pt>
                <c:pt idx="297">
                  <c:v>-6.7765402183396199</c:v>
                </c:pt>
                <c:pt idx="298">
                  <c:v>-7.0907854969947302</c:v>
                </c:pt>
                <c:pt idx="299">
                  <c:v>-7.4035761727152503</c:v>
                </c:pt>
                <c:pt idx="300">
                  <c:v>-7.7148888276437901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AD-41F5-911B-33679F836ADC}"/>
            </c:ext>
          </c:extLst>
        </c:ser>
        <c:ser>
          <c:idx val="1"/>
          <c:order val="1"/>
          <c:tx>
            <c:strRef>
              <c:f>NEP!$C$1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NEP!$C$2:$C$302</c:f>
              <c:numCache>
                <c:formatCode>General</c:formatCode>
                <c:ptCount val="301"/>
                <c:pt idx="0">
                  <c:v>0</c:v>
                </c:pt>
                <c:pt idx="1">
                  <c:v>1.24370508544257</c:v>
                </c:pt>
                <c:pt idx="2">
                  <c:v>2.45003300117332</c:v>
                </c:pt>
                <c:pt idx="3">
                  <c:v>3.6197978534839299</c:v>
                </c:pt>
                <c:pt idx="4">
                  <c:v>4.7537983275760203</c:v>
                </c:pt>
                <c:pt idx="5">
                  <c:v>5.8528178721190303</c:v>
                </c:pt>
                <c:pt idx="6">
                  <c:v>6.9176248847995803</c:v>
                </c:pt>
                <c:pt idx="7">
                  <c:v>7.9489728987699104</c:v>
                </c:pt>
                <c:pt idx="8">
                  <c:v>8.9476007699166207</c:v>
                </c:pt>
                <c:pt idx="9">
                  <c:v>9.9142328648571798</c:v>
                </c:pt>
                <c:pt idx="10">
                  <c:v>10.8495792495827</c:v>
                </c:pt>
                <c:pt idx="11">
                  <c:v>11.754335878663399</c:v>
                </c:pt>
                <c:pt idx="12">
                  <c:v>12.6291847849328</c:v>
                </c:pt>
                <c:pt idx="13">
                  <c:v>13.474794269569299</c:v>
                </c:pt>
                <c:pt idx="14">
                  <c:v>14.291819092495301</c:v>
                </c:pt>
                <c:pt idx="15">
                  <c:v>15.0809006630131</c:v>
                </c:pt>
                <c:pt idx="16">
                  <c:v>15.8426672305993</c:v>
                </c:pt>
                <c:pt idx="17">
                  <c:v>16.577734075781201</c:v>
                </c:pt>
                <c:pt idx="18">
                  <c:v>17.286703701017601</c:v>
                </c:pt>
                <c:pt idx="19">
                  <c:v>17.97016602151</c:v>
                </c:pt>
                <c:pt idx="20">
                  <c:v>18.6286985558697</c:v>
                </c:pt>
                <c:pt idx="21">
                  <c:v>19.2628666165682</c:v>
                </c:pt>
                <c:pt idx="22">
                  <c:v>19.873223500099801</c:v>
                </c:pt>
                <c:pt idx="23">
                  <c:v>20.4603106767856</c:v>
                </c:pt>
                <c:pt idx="24">
                  <c:v>21.024657980150302</c:v>
                </c:pt>
                <c:pt idx="25">
                  <c:v>21.566783795803701</c:v>
                </c:pt>
                <c:pt idx="26">
                  <c:v>22.0871952497614</c:v>
                </c:pt>
                <c:pt idx="27">
                  <c:v>22.586388396139199</c:v>
                </c:pt>
                <c:pt idx="28">
                  <c:v>23.064848404155999</c:v>
                </c:pt>
                <c:pt idx="29">
                  <c:v>23.5230497443854</c:v>
                </c:pt>
                <c:pt idx="30">
                  <c:v>23.961456374193101</c:v>
                </c:pt>
                <c:pt idx="31">
                  <c:v>24.380521922301799</c:v>
                </c:pt>
                <c:pt idx="32">
                  <c:v>24.7806898724216</c:v>
                </c:pt>
                <c:pt idx="33">
                  <c:v>25.162393745895798</c:v>
                </c:pt>
                <c:pt idx="34">
                  <c:v>25.526057283298499</c:v>
                </c:pt>
                <c:pt idx="35">
                  <c:v>25.872094624937201</c:v>
                </c:pt>
                <c:pt idx="36">
                  <c:v>26.200910490201299</c:v>
                </c:pt>
                <c:pt idx="37">
                  <c:v>26.512900355710698</c:v>
                </c:pt>
                <c:pt idx="38">
                  <c:v>26.808450632209201</c:v>
                </c:pt>
                <c:pt idx="39">
                  <c:v>27.087938840160099</c:v>
                </c:pt>
                <c:pt idx="40">
                  <c:v>27.3517337839906</c:v>
                </c:pt>
                <c:pt idx="41">
                  <c:v>27.600195724945099</c:v>
                </c:pt>
                <c:pt idx="42">
                  <c:v>27.833676552499501</c:v>
                </c:pt>
                <c:pt idx="43">
                  <c:v>28.0525199542937</c:v>
                </c:pt>
                <c:pt idx="44">
                  <c:v>28.257061584544601</c:v>
                </c:pt>
                <c:pt idx="45">
                  <c:v>28.447629230895298</c:v>
                </c:pt>
                <c:pt idx="46">
                  <c:v>28.6245429796639</c:v>
                </c:pt>
                <c:pt idx="47">
                  <c:v>28.7881153794557</c:v>
                </c:pt>
                <c:pt idx="48">
                  <c:v>28.938651603101199</c:v>
                </c:pt>
                <c:pt idx="49">
                  <c:v>29.076449607887501</c:v>
                </c:pt>
                <c:pt idx="50">
                  <c:v>29.201800294049601</c:v>
                </c:pt>
                <c:pt idx="51">
                  <c:v>29.314987661489301</c:v>
                </c:pt>
                <c:pt idx="52">
                  <c:v>29.416288964693901</c:v>
                </c:pt>
                <c:pt idx="53">
                  <c:v>29.505974865823202</c:v>
                </c:pt>
                <c:pt idx="54">
                  <c:v>29.584309585941501</c:v>
                </c:pt>
                <c:pt idx="55">
                  <c:v>29.651551054364401</c:v>
                </c:pt>
                <c:pt idx="56">
                  <c:v>29.707951056099901</c:v>
                </c:pt>
                <c:pt idx="57">
                  <c:v>29.753755377358299</c:v>
                </c:pt>
                <c:pt idx="58">
                  <c:v>29.789203949111101</c:v>
                </c:pt>
                <c:pt idx="59">
                  <c:v>29.814530988675799</c:v>
                </c:pt>
                <c:pt idx="60">
                  <c:v>29.829965139311302</c:v>
                </c:pt>
                <c:pt idx="61">
                  <c:v>29.835729607804399</c:v>
                </c:pt>
                <c:pt idx="62">
                  <c:v>29.83204230003</c:v>
                </c:pt>
                <c:pt idx="63">
                  <c:v>29.819115954472601</c:v>
                </c:pt>
                <c:pt idx="64">
                  <c:v>29.7971582736931</c:v>
                </c:pt>
                <c:pt idx="65">
                  <c:v>29.7663720537305</c:v>
                </c:pt>
                <c:pt idx="66">
                  <c:v>29.726955311425598</c:v>
                </c:pt>
                <c:pt idx="67">
                  <c:v>29.679101409658099</c:v>
                </c:pt>
                <c:pt idx="68">
                  <c:v>29.622999180489</c:v>
                </c:pt>
                <c:pt idx="69">
                  <c:v>29.558833046198199</c:v>
                </c:pt>
                <c:pt idx="70">
                  <c:v>29.4867831382142</c:v>
                </c:pt>
                <c:pt idx="71">
                  <c:v>29.407025413929599</c:v>
                </c:pt>
                <c:pt idx="72">
                  <c:v>29.3197317713994</c:v>
                </c:pt>
                <c:pt idx="73">
                  <c:v>29.225070161917301</c:v>
                </c:pt>
                <c:pt idx="74">
                  <c:v>29.123204700471799</c:v>
                </c:pt>
                <c:pt idx="75">
                  <c:v>29.014295774079599</c:v>
                </c:pt>
                <c:pt idx="76">
                  <c:v>28.898500147996199</c:v>
                </c:pt>
                <c:pt idx="77">
                  <c:v>28.775971069809401</c:v>
                </c:pt>
                <c:pt idx="78">
                  <c:v>28.646858371415298</c:v>
                </c:pt>
                <c:pt idx="79">
                  <c:v>28.5113085688808</c:v>
                </c:pt>
                <c:pt idx="80">
                  <c:v>28.369464960200499</c:v>
                </c:pt>
                <c:pt idx="81">
                  <c:v>28.221467720949601</c:v>
                </c:pt>
                <c:pt idx="82">
                  <c:v>28.067453997846801</c:v>
                </c:pt>
                <c:pt idx="83">
                  <c:v>27.907558000225901</c:v>
                </c:pt>
                <c:pt idx="84">
                  <c:v>27.741911089434598</c:v>
                </c:pt>
                <c:pt idx="85">
                  <c:v>27.570641866163299</c:v>
                </c:pt>
                <c:pt idx="86">
                  <c:v>27.393876255718698</c:v>
                </c:pt>
                <c:pt idx="87">
                  <c:v>27.211737591252799</c:v>
                </c:pt>
                <c:pt idx="88">
                  <c:v>27.024346694960599</c:v>
                </c:pt>
                <c:pt idx="89">
                  <c:v>26.831821957257301</c:v>
                </c:pt>
                <c:pt idx="90">
                  <c:v>26.6342794139543</c:v>
                </c:pt>
                <c:pt idx="91">
                  <c:v>26.431832821444001</c:v>
                </c:pt>
                <c:pt idx="92">
                  <c:v>26.224593729913</c:v>
                </c:pt>
                <c:pt idx="93">
                  <c:v>26.012671554598501</c:v>
                </c:pt>
                <c:pt idx="94">
                  <c:v>25.796173645105899</c:v>
                </c:pt>
                <c:pt idx="95">
                  <c:v>25.5752053528063</c:v>
                </c:pt>
                <c:pt idx="96">
                  <c:v>25.3498700963315</c:v>
                </c:pt>
                <c:pt idx="97">
                  <c:v>25.120269425186599</c:v>
                </c:pt>
                <c:pt idx="98">
                  <c:v>24.886503081502202</c:v>
                </c:pt>
                <c:pt idx="99">
                  <c:v>24.648669059942701</c:v>
                </c:pt>
                <c:pt idx="100">
                  <c:v>24.406863665798799</c:v>
                </c:pt>
                <c:pt idx="101">
                  <c:v>24.1611815712766</c:v>
                </c:pt>
                <c:pt idx="102">
                  <c:v>23.911715870017801</c:v>
                </c:pt>
                <c:pt idx="103">
                  <c:v>23.658558129861699</c:v>
                </c:pt>
                <c:pt idx="104">
                  <c:v>23.401798443885401</c:v>
                </c:pt>
                <c:pt idx="105">
                  <c:v>23.141525479732</c:v>
                </c:pt>
                <c:pt idx="106">
                  <c:v>22.8778265272665</c:v>
                </c:pt>
                <c:pt idx="107">
                  <c:v>22.6107875445724</c:v>
                </c:pt>
                <c:pt idx="108">
                  <c:v>22.340493202318601</c:v>
                </c:pt>
                <c:pt idx="109">
                  <c:v>22.067026926526399</c:v>
                </c:pt>
                <c:pt idx="110">
                  <c:v>21.790470939757402</c:v>
                </c:pt>
                <c:pt idx="111">
                  <c:v>21.510906300749301</c:v>
                </c:pt>
                <c:pt idx="112">
                  <c:v>21.2284129425298</c:v>
                </c:pt>
                <c:pt idx="113">
                  <c:v>20.943069709034098</c:v>
                </c:pt>
                <c:pt idx="114">
                  <c:v>20.654954390252801</c:v>
                </c:pt>
                <c:pt idx="115">
                  <c:v>20.3641437559377</c:v>
                </c:pt>
                <c:pt idx="116">
                  <c:v>20.0707135878956</c:v>
                </c:pt>
                <c:pt idx="117">
                  <c:v>19.774738710896901</c:v>
                </c:pt>
                <c:pt idx="118">
                  <c:v>19.476293022226201</c:v>
                </c:pt>
                <c:pt idx="119">
                  <c:v>19.175449519907001</c:v>
                </c:pt>
                <c:pt idx="120">
                  <c:v>18.872280329624999</c:v>
                </c:pt>
                <c:pt idx="121">
                  <c:v>18.566856730382</c:v>
                </c:pt>
                <c:pt idx="122">
                  <c:v>18.259249178907702</c:v>
                </c:pt>
                <c:pt idx="123">
                  <c:v>17.949527332859901</c:v>
                </c:pt>
                <c:pt idx="124">
                  <c:v>17.637760072839601</c:v>
                </c:pt>
                <c:pt idx="125">
                  <c:v>17.324015523254001</c:v>
                </c:pt>
                <c:pt idx="126">
                  <c:v>17.008361072053599</c:v>
                </c:pt>
                <c:pt idx="127">
                  <c:v>16.690863389371799</c:v>
                </c:pt>
                <c:pt idx="128">
                  <c:v>16.3715884451011</c:v>
                </c:pt>
                <c:pt idx="129">
                  <c:v>16.050601525428899</c:v>
                </c:pt>
                <c:pt idx="130">
                  <c:v>15.727967248367399</c:v>
                </c:pt>
                <c:pt idx="131">
                  <c:v>15.4037495783009</c:v>
                </c:pt>
                <c:pt idx="132">
                  <c:v>15.078011839585001</c:v>
                </c:pt>
                <c:pt idx="133">
                  <c:v>14.7508167292245</c:v>
                </c:pt>
                <c:pt idx="134">
                  <c:v>14.422226328657199</c:v>
                </c:pt>
                <c:pt idx="135">
                  <c:v>14.0923021146716</c:v>
                </c:pt>
                <c:pt idx="136">
                  <c:v>13.7611049694932</c:v>
                </c:pt>
                <c:pt idx="137">
                  <c:v>13.428695190057701</c:v>
                </c:pt>
                <c:pt idx="138">
                  <c:v>13.0951324965081</c:v>
                </c:pt>
                <c:pt idx="139">
                  <c:v>12.7604760399381</c:v>
                </c:pt>
                <c:pt idx="140">
                  <c:v>12.4247844094117</c:v>
                </c:pt>
                <c:pt idx="141">
                  <c:v>12.0881156382836</c:v>
                </c:pt>
                <c:pt idx="142">
                  <c:v>11.7505272098545</c:v>
                </c:pt>
                <c:pt idx="143">
                  <c:v>11.412076062375199</c:v>
                </c:pt>
                <c:pt idx="144">
                  <c:v>11.0728185934433</c:v>
                </c:pt>
                <c:pt idx="145">
                  <c:v>10.7328106638014</c:v>
                </c:pt>
                <c:pt idx="146">
                  <c:v>10.392107600573899</c:v>
                </c:pt>
                <c:pt idx="147">
                  <c:v>10.0507641999667</c:v>
                </c:pt>
                <c:pt idx="148">
                  <c:v>9.7088347294485402</c:v>
                </c:pt>
                <c:pt idx="149">
                  <c:v>9.3663729294471505</c:v>
                </c:pt>
                <c:pt idx="150">
                  <c:v>9.0234320145792708</c:v>
                </c:pt>
                <c:pt idx="151">
                  <c:v>8.6800646744405903</c:v>
                </c:pt>
                <c:pt idx="152">
                  <c:v>8.3363230739806795</c:v>
                </c:pt>
                <c:pt idx="153">
                  <c:v>7.9922588534802799</c:v>
                </c:pt>
                <c:pt idx="154">
                  <c:v>7.6479231281659903</c:v>
                </c:pt>
                <c:pt idx="155">
                  <c:v>7.3033664874711803</c:v>
                </c:pt>
                <c:pt idx="156">
                  <c:v>6.9586389939723903</c:v>
                </c:pt>
                <c:pt idx="157">
                  <c:v>6.6137901820269498</c:v>
                </c:pt>
                <c:pt idx="158">
                  <c:v>6.2688690561216198</c:v>
                </c:pt>
                <c:pt idx="159">
                  <c:v>5.92392408896501</c:v>
                </c:pt>
                <c:pt idx="160">
                  <c:v>5.5790032193365304</c:v>
                </c:pt>
                <c:pt idx="161">
                  <c:v>5.2341538497156499</c:v>
                </c:pt>
                <c:pt idx="162">
                  <c:v>4.8894228437085303</c:v>
                </c:pt>
                <c:pt idx="163">
                  <c:v>4.54485652329367</c:v>
                </c:pt>
                <c:pt idx="164">
                  <c:v>4.2005006659023802</c:v>
                </c:pt>
                <c:pt idx="165">
                  <c:v>3.85640050135612</c:v>
                </c:pt>
                <c:pt idx="166">
                  <c:v>3.5126007086712399</c:v>
                </c:pt>
                <c:pt idx="167">
                  <c:v>3.1691454127594598</c:v>
                </c:pt>
                <c:pt idx="168">
                  <c:v>2.82607818102883</c:v>
                </c:pt>
                <c:pt idx="169">
                  <c:v>2.48344201991006</c:v>
                </c:pt>
                <c:pt idx="170">
                  <c:v>2.1412793713179799</c:v>
                </c:pt>
                <c:pt idx="171">
                  <c:v>1.79963210907056</c:v>
                </c:pt>
                <c:pt idx="172">
                  <c:v>1.4585415352722699</c:v>
                </c:pt>
                <c:pt idx="173">
                  <c:v>1.1180483766821701</c:v>
                </c:pt>
                <c:pt idx="174">
                  <c:v>0.77819278107369905</c:v>
                </c:pt>
                <c:pt idx="175">
                  <c:v>0.439014313612688</c:v>
                </c:pt>
                <c:pt idx="176">
                  <c:v>0.100551953247873</c:v>
                </c:pt>
                <c:pt idx="177">
                  <c:v>-0.237155910854881</c:v>
                </c:pt>
                <c:pt idx="178">
                  <c:v>-0.57407148283971299</c:v>
                </c:pt>
                <c:pt idx="179">
                  <c:v>-0.91015756362287503</c:v>
                </c:pt>
                <c:pt idx="180">
                  <c:v>-1.2453775542896901</c:v>
                </c:pt>
                <c:pt idx="181">
                  <c:v>-1.5796954594107999</c:v>
                </c:pt>
                <c:pt idx="182">
                  <c:v>-1.9130758902682601</c:v>
                </c:pt>
                <c:pt idx="183">
                  <c:v>-2.2454840679819199</c:v>
                </c:pt>
                <c:pt idx="184">
                  <c:v>-2.5768858265297498</c:v>
                </c:pt>
                <c:pt idx="185">
                  <c:v>-2.9072476156480902</c:v>
                </c:pt>
                <c:pt idx="186">
                  <c:v>-3.23653650360836</c:v>
                </c:pt>
                <c:pt idx="187">
                  <c:v>-3.5647201798608399</c:v>
                </c:pt>
                <c:pt idx="188">
                  <c:v>-3.89176695753451</c:v>
                </c:pt>
                <c:pt idx="189">
                  <c:v>-4.2176457757964299</c:v>
                </c:pt>
                <c:pt idx="190">
                  <c:v>-4.5423262020506199</c:v>
                </c:pt>
                <c:pt idx="191">
                  <c:v>-4.86577843397788</c:v>
                </c:pt>
                <c:pt idx="192">
                  <c:v>-5.1879733014156999</c:v>
                </c:pt>
                <c:pt idx="193">
                  <c:v>-5.5088822680596703</c:v>
                </c:pt>
                <c:pt idx="194">
                  <c:v>-5.8284774329924902</c:v>
                </c:pt>
                <c:pt idx="195">
                  <c:v>-6.1467315320351199</c:v>
                </c:pt>
                <c:pt idx="196">
                  <c:v>-6.4636179389075297</c:v>
                </c:pt>
                <c:pt idx="197">
                  <c:v>-6.7791106662074299</c:v>
                </c:pt>
                <c:pt idx="198">
                  <c:v>-7.0931843661941203</c:v>
                </c:pt>
                <c:pt idx="199">
                  <c:v>-7.4058143313776599</c:v>
                </c:pt>
                <c:pt idx="200">
                  <c:v>-7.7169764949134096</c:v>
                </c:pt>
                <c:pt idx="201">
                  <c:v>-8.0266474307932203</c:v>
                </c:pt>
                <c:pt idx="202">
                  <c:v>-8.3348043538396706</c:v>
                </c:pt>
                <c:pt idx="203">
                  <c:v>-8.6414251194919398</c:v>
                </c:pt>
                <c:pt idx="204">
                  <c:v>-8.9464882233927501</c:v>
                </c:pt>
                <c:pt idx="205">
                  <c:v>-9.2499728007658195</c:v>
                </c:pt>
                <c:pt idx="206">
                  <c:v>-9.5518586255874407</c:v>
                </c:pt>
                <c:pt idx="207">
                  <c:v>-9.8521261095519304</c:v>
                </c:pt>
                <c:pt idx="208">
                  <c:v>-10.150756300831601</c:v>
                </c:pt>
                <c:pt idx="209">
                  <c:v>-10.4477308826272</c:v>
                </c:pt>
                <c:pt idx="210">
                  <c:v>-10.743032171512001</c:v>
                </c:pt>
                <c:pt idx="211">
                  <c:v>-11.0366431155719</c:v>
                </c:pt>
                <c:pt idx="212">
                  <c:v>-11.328547292339101</c:v>
                </c:pt>
                <c:pt idx="213">
                  <c:v>-11.6187289065209</c:v>
                </c:pt>
                <c:pt idx="214">
                  <c:v>-11.907172787527401</c:v>
                </c:pt>
                <c:pt idx="215">
                  <c:v>-12.193864386796401</c:v>
                </c:pt>
                <c:pt idx="216">
                  <c:v>-12.478789774918299</c:v>
                </c:pt>
                <c:pt idx="217">
                  <c:v>-12.761935638565101</c:v>
                </c:pt>
                <c:pt idx="218">
                  <c:v>-13.043289277222501</c:v>
                </c:pt>
                <c:pt idx="219">
                  <c:v>-13.322838599728399</c:v>
                </c:pt>
                <c:pt idx="220">
                  <c:v>-13.6005721206208</c:v>
                </c:pt>
                <c:pt idx="221">
                  <c:v>-13.8764789562955</c:v>
                </c:pt>
                <c:pt idx="222">
                  <c:v>-14.1505488209809</c:v>
                </c:pt>
                <c:pt idx="223">
                  <c:v>-14.422772022529101</c:v>
                </c:pt>
                <c:pt idx="224">
                  <c:v>-14.693139458024101</c:v>
                </c:pt>
                <c:pt idx="225">
                  <c:v>-14.9616426092176</c:v>
                </c:pt>
                <c:pt idx="226">
                  <c:v>-15.2282735377877</c:v>
                </c:pt>
                <c:pt idx="227">
                  <c:v>-15.493024880428401</c:v>
                </c:pt>
                <c:pt idx="228">
                  <c:v>-15.7558898437754</c:v>
                </c:pt>
                <c:pt idx="229">
                  <c:v>-16.0168621991611</c:v>
                </c:pt>
                <c:pt idx="230">
                  <c:v>-16.275936277217699</c:v>
                </c:pt>
                <c:pt idx="231">
                  <c:v>-16.5331069623203</c:v>
                </c:pt>
                <c:pt idx="232">
                  <c:v>-16.788369686876401</c:v>
                </c:pt>
                <c:pt idx="233">
                  <c:v>-17.0417204254728</c:v>
                </c:pt>
                <c:pt idx="234">
                  <c:v>-17.293155688869099</c:v>
                </c:pt>
                <c:pt idx="235">
                  <c:v>-17.542672517857699</c:v>
                </c:pt>
                <c:pt idx="236">
                  <c:v>-17.790268476983801</c:v>
                </c:pt>
                <c:pt idx="237">
                  <c:v>-18.035941648132599</c:v>
                </c:pt>
                <c:pt idx="238">
                  <c:v>-18.279690623986799</c:v>
                </c:pt>
                <c:pt idx="239">
                  <c:v>-18.521514501362802</c:v>
                </c:pt>
                <c:pt idx="240">
                  <c:v>-18.761412874421001</c:v>
                </c:pt>
                <c:pt idx="241">
                  <c:v>-18.999385827761799</c:v>
                </c:pt>
                <c:pt idx="242">
                  <c:v>-19.235433929408401</c:v>
                </c:pt>
                <c:pt idx="243">
                  <c:v>-19.4695582236806</c:v>
                </c:pt>
                <c:pt idx="244">
                  <c:v>-19.7017602239649</c:v>
                </c:pt>
                <c:pt idx="245">
                  <c:v>-19.932041905379801</c:v>
                </c:pt>
                <c:pt idx="246">
                  <c:v>-20.1604056973487</c:v>
                </c:pt>
                <c:pt idx="247">
                  <c:v>-20.386854476075499</c:v>
                </c:pt>
                <c:pt idx="248">
                  <c:v>-20.611391556936699</c:v>
                </c:pt>
                <c:pt idx="249">
                  <c:v>-20.834020686780001</c:v>
                </c:pt>
                <c:pt idx="250">
                  <c:v>-21.054746036150799</c:v>
                </c:pt>
                <c:pt idx="251">
                  <c:v>-21.273572191431199</c:v>
                </c:pt>
                <c:pt idx="252">
                  <c:v>-21.4905041469137</c:v>
                </c:pt>
                <c:pt idx="253">
                  <c:v>-21.705547296799001</c:v>
                </c:pt>
                <c:pt idx="254">
                  <c:v>-21.918707427128702</c:v>
                </c:pt>
                <c:pt idx="255">
                  <c:v>-22.129990707656699</c:v>
                </c:pt>
                <c:pt idx="256">
                  <c:v>-22.339403683654801</c:v>
                </c:pt>
                <c:pt idx="257">
                  <c:v>-22.546953267671899</c:v>
                </c:pt>
                <c:pt idx="258">
                  <c:v>-22.752646731231501</c:v>
                </c:pt>
                <c:pt idx="259">
                  <c:v>-22.9564916964822</c:v>
                </c:pt>
                <c:pt idx="260">
                  <c:v>-23.1584961278054</c:v>
                </c:pt>
                <c:pt idx="261">
                  <c:v>-23.358668323373099</c:v>
                </c:pt>
                <c:pt idx="262">
                  <c:v>-23.5570169066741</c:v>
                </c:pt>
                <c:pt idx="263">
                  <c:v>-23.753550817993101</c:v>
                </c:pt>
                <c:pt idx="264">
                  <c:v>-23.948279305864801</c:v>
                </c:pt>
                <c:pt idx="265">
                  <c:v>-24.141211918490701</c:v>
                </c:pt>
                <c:pt idx="266">
                  <c:v>-24.332358495129402</c:v>
                </c:pt>
                <c:pt idx="267">
                  <c:v>-24.5217291574609</c:v>
                </c:pt>
                <c:pt idx="268">
                  <c:v>-24.709334300926599</c:v>
                </c:pt>
                <c:pt idx="269">
                  <c:v>-24.895184586050998</c:v>
                </c:pt>
                <c:pt idx="270">
                  <c:v>-25.079290929741699</c:v>
                </c:pt>
                <c:pt idx="271">
                  <c:v>-25.261664496574198</c:v>
                </c:pt>
                <c:pt idx="272">
                  <c:v>-25.442316690066299</c:v>
                </c:pt>
                <c:pt idx="273">
                  <c:v>-25.621259143933901</c:v>
                </c:pt>
                <c:pt idx="274">
                  <c:v>-25.7985037133462</c:v>
                </c:pt>
                <c:pt idx="275">
                  <c:v>-25.974062466165599</c:v>
                </c:pt>
                <c:pt idx="276">
                  <c:v>-26.147947674184099</c:v>
                </c:pt>
                <c:pt idx="277">
                  <c:v>-26.320171804360498</c:v>
                </c:pt>
                <c:pt idx="278">
                  <c:v>-26.490747510049101</c:v>
                </c:pt>
                <c:pt idx="279">
                  <c:v>-26.659687622231299</c:v>
                </c:pt>
                <c:pt idx="280">
                  <c:v>-26.827005140749598</c:v>
                </c:pt>
                <c:pt idx="281">
                  <c:v>-26.992713225541898</c:v>
                </c:pt>
                <c:pt idx="282">
                  <c:v>-27.156825187881399</c:v>
                </c:pt>
                <c:pt idx="283">
                  <c:v>-27.319354481622099</c:v>
                </c:pt>
                <c:pt idx="284">
                  <c:v>-27.480314694452002</c:v>
                </c:pt>
                <c:pt idx="285">
                  <c:v>-27.639719539152001</c:v>
                </c:pt>
                <c:pt idx="286">
                  <c:v>-27.797582844867598</c:v>
                </c:pt>
                <c:pt idx="287">
                  <c:v>-27.95391854839</c:v>
                </c:pt>
                <c:pt idx="288">
                  <c:v>-28.108740685444602</c:v>
                </c:pt>
                <c:pt idx="289">
                  <c:v>-28.262063382000498</c:v>
                </c:pt>
                <c:pt idx="290">
                  <c:v>-28.413900845585001</c:v>
                </c:pt>
                <c:pt idx="291">
                  <c:v>-28.564267356617801</c:v>
                </c:pt>
                <c:pt idx="292">
                  <c:v>-28.713177259757799</c:v>
                </c:pt>
                <c:pt idx="293">
                  <c:v>-28.860644955267201</c:v>
                </c:pt>
                <c:pt idx="294">
                  <c:v>-29.0066848903904</c:v>
                </c:pt>
                <c:pt idx="295">
                  <c:v>-29.151311550751998</c:v>
                </c:pt>
                <c:pt idx="296">
                  <c:v>-29.294539451772401</c:v>
                </c:pt>
                <c:pt idx="297">
                  <c:v>-29.4363831301002</c:v>
                </c:pt>
                <c:pt idx="298">
                  <c:v>-29.576857135065101</c:v>
                </c:pt>
                <c:pt idx="299">
                  <c:v>-29.715976020150901</c:v>
                </c:pt>
                <c:pt idx="300">
                  <c:v>-29.853754334488698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AD-41F5-911B-33679F836ADC}"/>
            </c:ext>
          </c:extLst>
        </c:ser>
        <c:ser>
          <c:idx val="2"/>
          <c:order val="2"/>
          <c:tx>
            <c:strRef>
              <c:f>NEP!$D$1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NEP!$D$2:$D$302</c:f>
              <c:numCache>
                <c:formatCode>General</c:formatCode>
                <c:ptCount val="301"/>
                <c:pt idx="0">
                  <c:v>0</c:v>
                </c:pt>
                <c:pt idx="1">
                  <c:v>0.894163320842154</c:v>
                </c:pt>
                <c:pt idx="2">
                  <c:v>1.73536304167897</c:v>
                </c:pt>
                <c:pt idx="3">
                  <c:v>2.5256209713047602</c:v>
                </c:pt>
                <c:pt idx="4">
                  <c:v>3.2668901406331101</c:v>
                </c:pt>
                <c:pt idx="5">
                  <c:v>3.9610568536343198</c:v>
                </c:pt>
                <c:pt idx="6">
                  <c:v>4.6099426900043499</c:v>
                </c:pt>
                <c:pt idx="7">
                  <c:v>5.2153064602181303</c:v>
                </c:pt>
                <c:pt idx="8">
                  <c:v>5.77884611364584</c:v>
                </c:pt>
                <c:pt idx="9">
                  <c:v>6.3022006004040403</c:v>
                </c:pt>
                <c:pt idx="10">
                  <c:v>6.7869516876289699</c:v>
                </c:pt>
                <c:pt idx="11">
                  <c:v>7.2346257308486202</c:v>
                </c:pt>
                <c:pt idx="12">
                  <c:v>7.6466954011535799</c:v>
                </c:pt>
                <c:pt idx="13">
                  <c:v>8.0245813688546797</c:v>
                </c:pt>
                <c:pt idx="14">
                  <c:v>8.3696539443270694</c:v>
                </c:pt>
                <c:pt idx="15">
                  <c:v>8.6832346767369</c:v>
                </c:pt>
                <c:pt idx="16">
                  <c:v>8.9665979113532295</c:v>
                </c:pt>
                <c:pt idx="17">
                  <c:v>9.2209723061471305</c:v>
                </c:pt>
                <c:pt idx="18">
                  <c:v>9.4475423083807808</c:v>
                </c:pt>
                <c:pt idx="19">
                  <c:v>9.6474495918883996</c:v>
                </c:pt>
                <c:pt idx="20">
                  <c:v>9.8217944557527499</c:v>
                </c:pt>
                <c:pt idx="21">
                  <c:v>9.9716371850800005</c:v>
                </c:pt>
                <c:pt idx="22">
                  <c:v>10.0979993745729</c:v>
                </c:pt>
                <c:pt idx="23">
                  <c:v>10.201865215600799</c:v>
                </c:pt>
                <c:pt idx="24">
                  <c:v>10.2841827474676</c:v>
                </c:pt>
                <c:pt idx="25">
                  <c:v>10.345865073566801</c:v>
                </c:pt>
                <c:pt idx="26">
                  <c:v>10.3877915431207</c:v>
                </c:pt>
                <c:pt idx="27">
                  <c:v>10.4108088991896</c:v>
                </c:pt>
                <c:pt idx="28">
                  <c:v>10.415732393639001</c:v>
                </c:pt>
                <c:pt idx="29">
                  <c:v>10.403346869740499</c:v>
                </c:pt>
                <c:pt idx="30">
                  <c:v>10.3744078130927</c:v>
                </c:pt>
                <c:pt idx="31">
                  <c:v>10.3296423715215</c:v>
                </c:pt>
                <c:pt idx="32">
                  <c:v>10.2697503446401</c:v>
                </c:pt>
                <c:pt idx="33">
                  <c:v>10.1954051437225</c:v>
                </c:pt>
                <c:pt idx="34">
                  <c:v>10.107254722548999</c:v>
                </c:pt>
                <c:pt idx="35">
                  <c:v>10.0059224798736</c:v>
                </c:pt>
                <c:pt idx="36">
                  <c:v>9.8920081341621007</c:v>
                </c:pt>
                <c:pt idx="37">
                  <c:v>9.7660885712300605</c:v>
                </c:pt>
                <c:pt idx="38">
                  <c:v>9.6287186654237704</c:v>
                </c:pt>
                <c:pt idx="39">
                  <c:v>9.4804320749561803</c:v>
                </c:pt>
                <c:pt idx="40">
                  <c:v>9.3217420120278103</c:v>
                </c:pt>
                <c:pt idx="41">
                  <c:v>9.1531419883319796</c:v>
                </c:pt>
                <c:pt idx="42">
                  <c:v>8.9751065365565008</c:v>
                </c:pt>
                <c:pt idx="43">
                  <c:v>8.7880919084695996</c:v>
                </c:pt>
                <c:pt idx="44">
                  <c:v>8.5925367501834007</c:v>
                </c:pt>
                <c:pt idx="45">
                  <c:v>8.3888627551699493</c:v>
                </c:pt>
                <c:pt idx="46">
                  <c:v>8.1774752956055199</c:v>
                </c:pt>
                <c:pt idx="47">
                  <c:v>7.9587640326034297</c:v>
                </c:pt>
                <c:pt idx="48">
                  <c:v>7.7331035058904298</c:v>
                </c:pt>
                <c:pt idx="49">
                  <c:v>7.5008537034766496</c:v>
                </c:pt>
                <c:pt idx="50">
                  <c:v>7.26236061185159</c:v>
                </c:pt>
                <c:pt idx="51">
                  <c:v>7.0179567472404196</c:v>
                </c:pt>
                <c:pt idx="52">
                  <c:v>6.7679616684415604</c:v>
                </c:pt>
                <c:pt idx="53">
                  <c:v>6.5126824717484597</c:v>
                </c:pt>
                <c:pt idx="54">
                  <c:v>6.2524142684743502</c:v>
                </c:pt>
                <c:pt idx="55">
                  <c:v>5.9874406455597899</c:v>
                </c:pt>
                <c:pt idx="56">
                  <c:v>5.7180341097554201</c:v>
                </c:pt>
                <c:pt idx="57">
                  <c:v>5.4444565158570404</c:v>
                </c:pt>
                <c:pt idx="58">
                  <c:v>5.1669594794550502</c:v>
                </c:pt>
                <c:pt idx="59">
                  <c:v>4.8857847746631897</c:v>
                </c:pt>
                <c:pt idx="60">
                  <c:v>4.60116471727145</c:v>
                </c:pt>
                <c:pt idx="61">
                  <c:v>4.3133225337661498</c:v>
                </c:pt>
                <c:pt idx="62">
                  <c:v>4.02247271664669</c:v>
                </c:pt>
                <c:pt idx="63">
                  <c:v>3.7288213664651302</c:v>
                </c:pt>
                <c:pt idx="64">
                  <c:v>3.4325665209968301</c:v>
                </c:pt>
                <c:pt idx="65">
                  <c:v>3.1338984719540099</c:v>
                </c:pt>
                <c:pt idx="66">
                  <c:v>2.8330000696292901</c:v>
                </c:pt>
                <c:pt idx="67">
                  <c:v>2.53004701586769</c:v>
                </c:pt>
                <c:pt idx="68">
                  <c:v>2.2252081457335202</c:v>
                </c:pt>
                <c:pt idx="69">
                  <c:v>1.9186456982504301</c:v>
                </c:pt>
                <c:pt idx="70">
                  <c:v>1.6105155765725401</c:v>
                </c:pt>
                <c:pt idx="71">
                  <c:v>1.3009675979392299</c:v>
                </c:pt>
                <c:pt idx="72">
                  <c:v>0.99014573375666304</c:v>
                </c:pt>
                <c:pt idx="73">
                  <c:v>0.67818834014610696</c:v>
                </c:pt>
                <c:pt idx="74">
                  <c:v>0.36522837927680002</c:v>
                </c:pt>
                <c:pt idx="75">
                  <c:v>5.1393631815017299E-2</c:v>
                </c:pt>
                <c:pt idx="76">
                  <c:v>-0.26319309921098</c:v>
                </c:pt>
                <c:pt idx="77">
                  <c:v>-0.57841379281967398</c:v>
                </c:pt>
                <c:pt idx="78">
                  <c:v>-0.89415502247038603</c:v>
                </c:pt>
                <c:pt idx="79">
                  <c:v>-1.2103077761502199</c:v>
                </c:pt>
                <c:pt idx="80">
                  <c:v>-1.5267672838775801</c:v>
                </c:pt>
                <c:pt idx="81">
                  <c:v>-1.8434328523507</c:v>
                </c:pt>
                <c:pt idx="82">
                  <c:v>-2.1602077064766299</c:v>
                </c:pt>
                <c:pt idx="83">
                  <c:v>-2.4769988375238698</c:v>
                </c:pt>
                <c:pt idx="84">
                  <c:v>-2.7937168576523801</c:v>
                </c:pt>
                <c:pt idx="85">
                  <c:v>-3.1102758605731</c:v>
                </c:pt>
                <c:pt idx="86">
                  <c:v>-3.4265932881093</c:v>
                </c:pt>
                <c:pt idx="87">
                  <c:v>-3.74258980242712</c:v>
                </c:pt>
                <c:pt idx="88">
                  <c:v>-4.0581891637131102</c:v>
                </c:pt>
                <c:pt idx="89">
                  <c:v>-4.3733181130926404</c:v>
                </c:pt>
                <c:pt idx="90">
                  <c:v>-4.6879062605713697</c:v>
                </c:pt>
                <c:pt idx="91">
                  <c:v>-5.0018859778014102</c:v>
                </c:pt>
                <c:pt idx="92">
                  <c:v>-5.3151922954870097</c:v>
                </c:pt>
                <c:pt idx="93">
                  <c:v>-5.6277628052239397</c:v>
                </c:pt>
                <c:pt idx="94">
                  <c:v>-5.9395375656044997</c:v>
                </c:pt>
                <c:pt idx="95">
                  <c:v>-6.2504590124061696</c:v>
                </c:pt>
                <c:pt idx="96">
                  <c:v>-6.5604718726901901</c:v>
                </c:pt>
                <c:pt idx="97">
                  <c:v>-6.8695230826528997</c:v>
                </c:pt>
                <c:pt idx="98">
                  <c:v>-7.1775617090627302</c:v>
                </c:pt>
                <c:pt idx="99">
                  <c:v>-7.4845388741322303</c:v>
                </c:pt>
                <c:pt idx="100">
                  <c:v>-7.79040768367918</c:v>
                </c:pt>
                <c:pt idx="101">
                  <c:v>-8.0951231584267607</c:v>
                </c:pt>
                <c:pt idx="102">
                  <c:v>-8.3986421683121097</c:v>
                </c:pt>
                <c:pt idx="103">
                  <c:v>-8.70092336966297</c:v>
                </c:pt>
                <c:pt idx="104">
                  <c:v>-9.0019271451211509</c:v>
                </c:pt>
                <c:pt idx="105">
                  <c:v>-9.3016155461824592</c:v>
                </c:pt>
                <c:pt idx="106">
                  <c:v>-9.5999522382362592</c:v>
                </c:pt>
                <c:pt idx="107">
                  <c:v>-9.89690244799203</c:v>
                </c:pt>
                <c:pt idx="108">
                  <c:v>-10.192432913182101</c:v>
                </c:pt>
                <c:pt idx="109">
                  <c:v>-10.4865118344294</c:v>
                </c:pt>
                <c:pt idx="110">
                  <c:v>-10.7791088291854</c:v>
                </c:pt>
                <c:pt idx="111">
                  <c:v>-11.0701948876356</c:v>
                </c:pt>
                <c:pt idx="112">
                  <c:v>-11.3597423304802</c:v>
                </c:pt>
                <c:pt idx="113">
                  <c:v>-11.6477247685004</c:v>
                </c:pt>
                <c:pt idx="114">
                  <c:v>-11.9341170638197</c:v>
                </c:pt>
                <c:pt idx="115">
                  <c:v>-12.218895292782101</c:v>
                </c:pt>
                <c:pt idx="116">
                  <c:v>-12.502036710364299</c:v>
                </c:pt>
                <c:pt idx="117">
                  <c:v>-12.783519716046801</c:v>
                </c:pt>
                <c:pt idx="118">
                  <c:v>-13.063323821071799</c:v>
                </c:pt>
                <c:pt idx="119">
                  <c:v>-13.341429617013199</c:v>
                </c:pt>
                <c:pt idx="120">
                  <c:v>-13.617818745597701</c:v>
                </c:pt>
                <c:pt idx="121">
                  <c:v>-13.8924738697092</c:v>
                </c:pt>
                <c:pt idx="122">
                  <c:v>-14.165378645516901</c:v>
                </c:pt>
                <c:pt idx="123">
                  <c:v>-14.436517695667799</c:v>
                </c:pt>
                <c:pt idx="124">
                  <c:v>-14.7058765834882</c:v>
                </c:pt>
                <c:pt idx="125">
                  <c:v>-14.973441788139599</c:v>
                </c:pt>
                <c:pt idx="126">
                  <c:v>-15.239200680678801</c:v>
                </c:pt>
                <c:pt idx="127">
                  <c:v>-15.503141500977</c:v>
                </c:pt>
                <c:pt idx="128">
                  <c:v>-15.7652533354466</c:v>
                </c:pt>
                <c:pt idx="129">
                  <c:v>-16.025526095531301</c:v>
                </c:pt>
                <c:pt idx="130">
                  <c:v>-16.283950496925399</c:v>
                </c:pt>
                <c:pt idx="131">
                  <c:v>-16.540518039473302</c:v>
                </c:pt>
                <c:pt idx="132">
                  <c:v>-16.795220987713801</c:v>
                </c:pt>
                <c:pt idx="133">
                  <c:v>-17.048052352041701</c:v>
                </c:pt>
                <c:pt idx="134">
                  <c:v>-17.299005870434801</c:v>
                </c:pt>
                <c:pt idx="135">
                  <c:v>-17.548075990732201</c:v>
                </c:pt>
                <c:pt idx="136">
                  <c:v>-17.795257853421798</c:v>
                </c:pt>
                <c:pt idx="137">
                  <c:v>-18.0405472749115</c:v>
                </c:pt>
                <c:pt idx="138">
                  <c:v>-18.283940731254798</c:v>
                </c:pt>
                <c:pt idx="139">
                  <c:v>-18.525435342309901</c:v>
                </c:pt>
                <c:pt idx="140">
                  <c:v>-18.765028856296201</c:v>
                </c:pt>
                <c:pt idx="141">
                  <c:v>-19.0027196347387</c:v>
                </c:pt>
                <c:pt idx="142">
                  <c:v>-19.2385066377656</c:v>
                </c:pt>
                <c:pt idx="143">
                  <c:v>-19.472389409748398</c:v>
                </c:pt>
                <c:pt idx="144">
                  <c:v>-19.704368065257398</c:v>
                </c:pt>
                <c:pt idx="145">
                  <c:v>-19.934443275314901</c:v>
                </c:pt>
                <c:pt idx="146">
                  <c:v>-20.162616253933798</c:v>
                </c:pt>
                <c:pt idx="147">
                  <c:v>-20.3888887449178</c:v>
                </c:pt>
                <c:pt idx="148">
                  <c:v>-20.613263008915201</c:v>
                </c:pt>
                <c:pt idx="149">
                  <c:v>-20.835741810701201</c:v>
                </c:pt>
                <c:pt idx="150">
                  <c:v>-21.056328406687701</c:v>
                </c:pt>
                <c:pt idx="151">
                  <c:v>-21.275026532635099</c:v>
                </c:pt>
                <c:pt idx="152">
                  <c:v>-21.4918403915648</c:v>
                </c:pt>
                <c:pt idx="153">
                  <c:v>-21.706774641851901</c:v>
                </c:pt>
                <c:pt idx="154">
                  <c:v>-21.9198343854932</c:v>
                </c:pt>
                <c:pt idx="155">
                  <c:v>-22.131025156540101</c:v>
                </c:pt>
                <c:pt idx="156">
                  <c:v>-22.340352909678899</c:v>
                </c:pt>
                <c:pt idx="157">
                  <c:v>-22.547824008966501</c:v>
                </c:pt>
                <c:pt idx="158">
                  <c:v>-22.753445216694001</c:v>
                </c:pt>
                <c:pt idx="159">
                  <c:v>-22.957223682382299</c:v>
                </c:pt>
                <c:pt idx="160">
                  <c:v>-23.1591669319026</c:v>
                </c:pt>
                <c:pt idx="161">
                  <c:v>-23.3592828567057</c:v>
                </c:pt>
                <c:pt idx="162">
                  <c:v>-23.5575797031685</c:v>
                </c:pt>
                <c:pt idx="163">
                  <c:v>-23.7540660620338</c:v>
                </c:pt>
                <c:pt idx="164">
                  <c:v>-23.9487508579574</c:v>
                </c:pt>
                <c:pt idx="165">
                  <c:v>-24.141643339140799</c:v>
                </c:pt>
                <c:pt idx="166">
                  <c:v>-24.332753067054899</c:v>
                </c:pt>
                <c:pt idx="167">
                  <c:v>-24.522089906245601</c:v>
                </c:pt>
                <c:pt idx="168">
                  <c:v>-24.709664014219602</c:v>
                </c:pt>
                <c:pt idx="169">
                  <c:v>-24.895485831407498</c:v>
                </c:pt>
                <c:pt idx="170">
                  <c:v>-25.079566071194499</c:v>
                </c:pt>
                <c:pt idx="171">
                  <c:v>-25.261915710023601</c:v>
                </c:pt>
                <c:pt idx="172">
                  <c:v>-25.4425459775637</c:v>
                </c:pt>
                <c:pt idx="173">
                  <c:v>-25.621468346939199</c:v>
                </c:pt>
                <c:pt idx="174">
                  <c:v>-25.7986945250234</c:v>
                </c:pt>
                <c:pt idx="175">
                  <c:v>-25.974236442784999</c:v>
                </c:pt>
                <c:pt idx="176">
                  <c:v>-26.148106245692802</c:v>
                </c:pt>
                <c:pt idx="177">
                  <c:v>-26.3203162841771</c:v>
                </c:pt>
                <c:pt idx="178">
                  <c:v>-26.4908791041358</c:v>
                </c:pt>
                <c:pt idx="179">
                  <c:v>-26.6598074374965</c:v>
                </c:pt>
                <c:pt idx="180">
                  <c:v>-26.8271141928237</c:v>
                </c:pt>
                <c:pt idx="181">
                  <c:v>-26.9928124459746</c:v>
                </c:pt>
                <c:pt idx="182">
                  <c:v>-27.156915430796701</c:v>
                </c:pt>
                <c:pt idx="183">
                  <c:v>-27.319436529875802</c:v>
                </c:pt>
                <c:pt idx="184">
                  <c:v>-27.480389265318902</c:v>
                </c:pt>
                <c:pt idx="185">
                  <c:v>-27.639787289584</c:v>
                </c:pt>
                <c:pt idx="186">
                  <c:v>-27.7976443763486</c:v>
                </c:pt>
                <c:pt idx="187">
                  <c:v>-27.953974411419502</c:v>
                </c:pt>
                <c:pt idx="188">
                  <c:v>-28.1087913836765</c:v>
                </c:pt>
                <c:pt idx="189">
                  <c:v>-28.262109376060302</c:v>
                </c:pt>
                <c:pt idx="190">
                  <c:v>-28.413942556591099</c:v>
                </c:pt>
                <c:pt idx="191">
                  <c:v>-28.5643051694287</c:v>
                </c:pt>
                <c:pt idx="192">
                  <c:v>-28.713211525963601</c:v>
                </c:pt>
                <c:pt idx="193">
                  <c:v>-28.860675995946199</c:v>
                </c:pt>
                <c:pt idx="194">
                  <c:v>-29.0067129986477</c:v>
                </c:pt>
                <c:pt idx="195">
                  <c:v>-29.151336994056599</c:v>
                </c:pt>
                <c:pt idx="196">
                  <c:v>-29.294562474108002</c:v>
                </c:pt>
                <c:pt idx="197">
                  <c:v>-29.436403953942499</c:v>
                </c:pt>
                <c:pt idx="198">
                  <c:v>-29.5768759632025</c:v>
                </c:pt>
                <c:pt idx="199">
                  <c:v>-29.715993037355201</c:v>
                </c:pt>
                <c:pt idx="200">
                  <c:v>-29.8537697090519</c:v>
                </c:pt>
                <c:pt idx="201">
                  <c:v>-29.990220499510102</c:v>
                </c:pt>
                <c:pt idx="202">
                  <c:v>-30.1253599099384</c:v>
                </c:pt>
                <c:pt idx="203">
                  <c:v>-30.259202412977899</c:v>
                </c:pt>
                <c:pt idx="204">
                  <c:v>-30.391762444186501</c:v>
                </c:pt>
                <c:pt idx="205">
                  <c:v>-30.5230543935448</c:v>
                </c:pt>
                <c:pt idx="206">
                  <c:v>-30.653092596991801</c:v>
                </c:pt>
                <c:pt idx="207">
                  <c:v>-30.7818913279973</c:v>
                </c:pt>
                <c:pt idx="208">
                  <c:v>-30.909464789154899</c:v>
                </c:pt>
                <c:pt idx="209">
                  <c:v>-31.035827103811599</c:v>
                </c:pt>
                <c:pt idx="210">
                  <c:v>-31.160992307720299</c:v>
                </c:pt>
                <c:pt idx="211">
                  <c:v>-31.284974340727899</c:v>
                </c:pt>
                <c:pt idx="212">
                  <c:v>-31.4077870384893</c:v>
                </c:pt>
                <c:pt idx="213">
                  <c:v>-31.529444124209</c:v>
                </c:pt>
                <c:pt idx="214">
                  <c:v>-31.649959200421701</c:v>
                </c:pt>
                <c:pt idx="215">
                  <c:v>-31.769345740788602</c:v>
                </c:pt>
                <c:pt idx="216">
                  <c:v>-31.8876170819373</c:v>
                </c:pt>
                <c:pt idx="217">
                  <c:v>-32.004786415325398</c:v>
                </c:pt>
                <c:pt idx="218">
                  <c:v>-32.120866779136598</c:v>
                </c:pt>
                <c:pt idx="219">
                  <c:v>-32.235871050209497</c:v>
                </c:pt>
                <c:pt idx="220">
                  <c:v>-32.349811935996399</c:v>
                </c:pt>
                <c:pt idx="221">
                  <c:v>-32.462701966556899</c:v>
                </c:pt>
                <c:pt idx="222">
                  <c:v>-32.574553486584698</c:v>
                </c:pt>
                <c:pt idx="223">
                  <c:v>-32.685378647467701</c:v>
                </c:pt>
                <c:pt idx="224">
                  <c:v>-32.795189399385897</c:v>
                </c:pt>
                <c:pt idx="225">
                  <c:v>-32.903997483440101</c:v>
                </c:pt>
                <c:pt idx="226">
                  <c:v>-33.011814423824703</c:v>
                </c:pt>
                <c:pt idx="227">
                  <c:v>-33.118651520035201</c:v>
                </c:pt>
                <c:pt idx="228">
                  <c:v>-33.2245198391145</c:v>
                </c:pt>
                <c:pt idx="229">
                  <c:v>-33.329430207944299</c:v>
                </c:pt>
                <c:pt idx="230">
                  <c:v>-33.433393205573999</c:v>
                </c:pt>
                <c:pt idx="231">
                  <c:v>-33.536419155598701</c:v>
                </c:pt>
                <c:pt idx="232">
                  <c:v>-33.638518118581302</c:v>
                </c:pt>
                <c:pt idx="233">
                  <c:v>-33.739699884519801</c:v>
                </c:pt>
                <c:pt idx="234">
                  <c:v>-33.8399739653713</c:v>
                </c:pt>
                <c:pt idx="235">
                  <c:v>-33.939349587619503</c:v>
                </c:pt>
                <c:pt idx="236">
                  <c:v>-34.037835684902099</c:v>
                </c:pt>
                <c:pt idx="237">
                  <c:v>-34.135440890694902</c:v>
                </c:pt>
                <c:pt idx="238">
                  <c:v>-34.232173531051998</c:v>
                </c:pt>
                <c:pt idx="239">
                  <c:v>-34.328041617410399</c:v>
                </c:pt>
                <c:pt idx="240">
                  <c:v>-34.423052839457903</c:v>
                </c:pt>
                <c:pt idx="241">
                  <c:v>-34.5172145580704</c:v>
                </c:pt>
                <c:pt idx="242">
                  <c:v>-34.610533798316197</c:v>
                </c:pt>
                <c:pt idx="243">
                  <c:v>-34.703017242541598</c:v>
                </c:pt>
                <c:pt idx="244">
                  <c:v>-34.7946712235278</c:v>
                </c:pt>
                <c:pt idx="245">
                  <c:v>-34.8855017177303</c:v>
                </c:pt>
                <c:pt idx="246">
                  <c:v>-34.975514338605997</c:v>
                </c:pt>
                <c:pt idx="247">
                  <c:v>-35.064714330029702</c:v>
                </c:pt>
                <c:pt idx="248">
                  <c:v>-35.153106559798204</c:v>
                </c:pt>
                <c:pt idx="249">
                  <c:v>-35.240695513242102</c:v>
                </c:pt>
                <c:pt idx="250">
                  <c:v>-35.327485286928599</c:v>
                </c:pt>
                <c:pt idx="251">
                  <c:v>-35.413479582480797</c:v>
                </c:pt>
                <c:pt idx="252">
                  <c:v>-35.498681700504697</c:v>
                </c:pt>
                <c:pt idx="253">
                  <c:v>-35.583094534631101</c:v>
                </c:pt>
                <c:pt idx="254">
                  <c:v>-35.666720565687697</c:v>
                </c:pt>
                <c:pt idx="255">
                  <c:v>-35.749561855989</c:v>
                </c:pt>
                <c:pt idx="256">
                  <c:v>-35.831620043765803</c:v>
                </c:pt>
                <c:pt idx="257">
                  <c:v>-35.9128963377361</c:v>
                </c:pt>
                <c:pt idx="258">
                  <c:v>-35.993391511814899</c:v>
                </c:pt>
                <c:pt idx="259">
                  <c:v>-36.073105899981002</c:v>
                </c:pt>
                <c:pt idx="260">
                  <c:v>-36.152039391298203</c:v>
                </c:pt>
                <c:pt idx="261">
                  <c:v>-36.230191425105403</c:v>
                </c:pt>
                <c:pt idx="262">
                  <c:v>-36.307560986374597</c:v>
                </c:pt>
                <c:pt idx="263">
                  <c:v>-36.384146601248403</c:v>
                </c:pt>
                <c:pt idx="264">
                  <c:v>-36.459946332766698</c:v>
                </c:pt>
                <c:pt idx="265">
                  <c:v>-36.534957776778803</c:v>
                </c:pt>
                <c:pt idx="266">
                  <c:v>-36.609178058064103</c:v>
                </c:pt>
                <c:pt idx="267">
                  <c:v>-36.682603826656397</c:v>
                </c:pt>
                <c:pt idx="268">
                  <c:v>-36.755231254384697</c:v>
                </c:pt>
                <c:pt idx="269">
                  <c:v>-36.827056031641703</c:v>
                </c:pt>
                <c:pt idx="270">
                  <c:v>-36.898073364378199</c:v>
                </c:pt>
                <c:pt idx="271">
                  <c:v>-36.9682779713442</c:v>
                </c:pt>
                <c:pt idx="272">
                  <c:v>-37.037664081576303</c:v>
                </c:pt>
                <c:pt idx="273">
                  <c:v>-37.106225432140398</c:v>
                </c:pt>
                <c:pt idx="274">
                  <c:v>-37.173955266148297</c:v>
                </c:pt>
                <c:pt idx="275">
                  <c:v>-37.240846331038902</c:v>
                </c:pt>
                <c:pt idx="276">
                  <c:v>-37.306890877151901</c:v>
                </c:pt>
                <c:pt idx="277">
                  <c:v>-37.372080656591201</c:v>
                </c:pt>
                <c:pt idx="278">
                  <c:v>-37.4364069223897</c:v>
                </c:pt>
                <c:pt idx="279">
                  <c:v>-37.499860427989098</c:v>
                </c:pt>
                <c:pt idx="280">
                  <c:v>-37.562431427033502</c:v>
                </c:pt>
                <c:pt idx="281">
                  <c:v>-37.624109673501401</c:v>
                </c:pt>
                <c:pt idx="282">
                  <c:v>-37.684884422168103</c:v>
                </c:pt>
                <c:pt idx="283">
                  <c:v>-37.744744429424401</c:v>
                </c:pt>
                <c:pt idx="284">
                  <c:v>-37.803677954446698</c:v>
                </c:pt>
                <c:pt idx="285">
                  <c:v>-37.861672760739197</c:v>
                </c:pt>
                <c:pt idx="286">
                  <c:v>-37.9187161180472</c:v>
                </c:pt>
                <c:pt idx="287">
                  <c:v>-37.974794804660696</c:v>
                </c:pt>
                <c:pt idx="288">
                  <c:v>-38.029895110110203</c:v>
                </c:pt>
                <c:pt idx="289">
                  <c:v>-38.084002838266699</c:v>
                </c:pt>
                <c:pt idx="290">
                  <c:v>-38.137103310853298</c:v>
                </c:pt>
                <c:pt idx="291">
                  <c:v>-38.1891813713817</c:v>
                </c:pt>
                <c:pt idx="292">
                  <c:v>-38.240221389513202</c:v>
                </c:pt>
                <c:pt idx="293">
                  <c:v>-38.290207265863401</c:v>
                </c:pt>
                <c:pt idx="294">
                  <c:v>-38.339122437254296</c:v>
                </c:pt>
                <c:pt idx="295">
                  <c:v>-38.386949882414299</c:v>
                </c:pt>
                <c:pt idx="296">
                  <c:v>-38.433672128150697</c:v>
                </c:pt>
                <c:pt idx="297">
                  <c:v>-38.479271255984301</c:v>
                </c:pt>
                <c:pt idx="298">
                  <c:v>-38.523728909267298</c:v>
                </c:pt>
                <c:pt idx="299">
                  <c:v>-38.567026300786701</c:v>
                </c:pt>
                <c:pt idx="300">
                  <c:v>-38.609144220849799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AD-41F5-911B-33679F836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407104"/>
        <c:axId val="243425664"/>
      </c:lineChart>
      <c:catAx>
        <c:axId val="243407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425664"/>
        <c:crosses val="autoZero"/>
        <c:auto val="1"/>
        <c:lblAlgn val="ctr"/>
        <c:lblOffset val="100"/>
        <c:noMultiLvlLbl val="0"/>
      </c:catAx>
      <c:valAx>
        <c:axId val="243425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407104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157650233200403E-2"/>
          <c:y val="6.0185185185185203E-2"/>
          <c:w val="0.87322113626422504"/>
          <c:h val="0.69170239136774603"/>
        </c:manualLayout>
      </c:layout>
      <c:lineChart>
        <c:grouping val="standard"/>
        <c:varyColors val="0"/>
        <c:ser>
          <c:idx val="2"/>
          <c:order val="0"/>
          <c:tx>
            <c:strRef>
              <c:f>NEP!$D$1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NEP!$D$2:$D$302</c:f>
              <c:numCache>
                <c:formatCode>General</c:formatCode>
                <c:ptCount val="301"/>
                <c:pt idx="0">
                  <c:v>0</c:v>
                </c:pt>
                <c:pt idx="1">
                  <c:v>0.894163320842154</c:v>
                </c:pt>
                <c:pt idx="2">
                  <c:v>1.73536304167897</c:v>
                </c:pt>
                <c:pt idx="3">
                  <c:v>2.5256209713047602</c:v>
                </c:pt>
                <c:pt idx="4">
                  <c:v>3.2668901406331101</c:v>
                </c:pt>
                <c:pt idx="5">
                  <c:v>3.9610568536343198</c:v>
                </c:pt>
                <c:pt idx="6">
                  <c:v>4.6099426900043499</c:v>
                </c:pt>
                <c:pt idx="7">
                  <c:v>5.2153064602181303</c:v>
                </c:pt>
                <c:pt idx="8">
                  <c:v>5.77884611364584</c:v>
                </c:pt>
                <c:pt idx="9">
                  <c:v>6.3022006004040403</c:v>
                </c:pt>
                <c:pt idx="10">
                  <c:v>6.7869516876289699</c:v>
                </c:pt>
                <c:pt idx="11">
                  <c:v>7.2346257308486202</c:v>
                </c:pt>
                <c:pt idx="12">
                  <c:v>7.6466954011535799</c:v>
                </c:pt>
                <c:pt idx="13">
                  <c:v>8.0245813688546797</c:v>
                </c:pt>
                <c:pt idx="14">
                  <c:v>8.3696539443270694</c:v>
                </c:pt>
                <c:pt idx="15">
                  <c:v>8.6832346767369</c:v>
                </c:pt>
                <c:pt idx="16">
                  <c:v>8.9665979113532295</c:v>
                </c:pt>
                <c:pt idx="17">
                  <c:v>9.2209723061471305</c:v>
                </c:pt>
                <c:pt idx="18">
                  <c:v>9.4475423083807808</c:v>
                </c:pt>
                <c:pt idx="19">
                  <c:v>9.6474495918883996</c:v>
                </c:pt>
                <c:pt idx="20">
                  <c:v>9.8217944557527499</c:v>
                </c:pt>
                <c:pt idx="21">
                  <c:v>9.9716371850800005</c:v>
                </c:pt>
                <c:pt idx="22">
                  <c:v>10.0979993745729</c:v>
                </c:pt>
                <c:pt idx="23">
                  <c:v>10.201865215600799</c:v>
                </c:pt>
                <c:pt idx="24">
                  <c:v>10.2841827474676</c:v>
                </c:pt>
                <c:pt idx="25">
                  <c:v>10.345865073566801</c:v>
                </c:pt>
                <c:pt idx="26">
                  <c:v>10.3877915431207</c:v>
                </c:pt>
                <c:pt idx="27">
                  <c:v>10.4108088991896</c:v>
                </c:pt>
                <c:pt idx="28">
                  <c:v>10.415732393639001</c:v>
                </c:pt>
                <c:pt idx="29">
                  <c:v>10.403346869740499</c:v>
                </c:pt>
                <c:pt idx="30">
                  <c:v>10.3744078130927</c:v>
                </c:pt>
                <c:pt idx="31">
                  <c:v>10.3296423715215</c:v>
                </c:pt>
                <c:pt idx="32">
                  <c:v>10.2697503446401</c:v>
                </c:pt>
                <c:pt idx="33">
                  <c:v>10.1954051437225</c:v>
                </c:pt>
                <c:pt idx="34">
                  <c:v>10.107254722548999</c:v>
                </c:pt>
                <c:pt idx="35">
                  <c:v>10.0059224798736</c:v>
                </c:pt>
                <c:pt idx="36">
                  <c:v>9.8920081341621007</c:v>
                </c:pt>
                <c:pt idx="37">
                  <c:v>9.7660885712300605</c:v>
                </c:pt>
                <c:pt idx="38">
                  <c:v>9.6287186654237704</c:v>
                </c:pt>
                <c:pt idx="39">
                  <c:v>9.4804320749561803</c:v>
                </c:pt>
                <c:pt idx="40">
                  <c:v>9.3217420120278103</c:v>
                </c:pt>
                <c:pt idx="41">
                  <c:v>9.1531419883319796</c:v>
                </c:pt>
                <c:pt idx="42">
                  <c:v>8.9751065365565008</c:v>
                </c:pt>
                <c:pt idx="43">
                  <c:v>8.7880919084695996</c:v>
                </c:pt>
                <c:pt idx="44">
                  <c:v>8.5925367501834007</c:v>
                </c:pt>
                <c:pt idx="45">
                  <c:v>8.3888627551699493</c:v>
                </c:pt>
                <c:pt idx="46">
                  <c:v>8.1774752956055199</c:v>
                </c:pt>
                <c:pt idx="47">
                  <c:v>7.9587640326034297</c:v>
                </c:pt>
                <c:pt idx="48">
                  <c:v>7.7331035058904298</c:v>
                </c:pt>
                <c:pt idx="49">
                  <c:v>7.5008537034766496</c:v>
                </c:pt>
                <c:pt idx="50">
                  <c:v>7.26236061185159</c:v>
                </c:pt>
                <c:pt idx="51">
                  <c:v>7.0179567472404196</c:v>
                </c:pt>
                <c:pt idx="52">
                  <c:v>6.7679616684415604</c:v>
                </c:pt>
                <c:pt idx="53">
                  <c:v>6.5126824717484597</c:v>
                </c:pt>
                <c:pt idx="54">
                  <c:v>6.2524142684743502</c:v>
                </c:pt>
                <c:pt idx="55">
                  <c:v>5.9874406455597899</c:v>
                </c:pt>
                <c:pt idx="56">
                  <c:v>5.7180341097554201</c:v>
                </c:pt>
                <c:pt idx="57">
                  <c:v>5.4444565158570404</c:v>
                </c:pt>
                <c:pt idx="58">
                  <c:v>5.1669594794550502</c:v>
                </c:pt>
                <c:pt idx="59">
                  <c:v>4.8857847746631897</c:v>
                </c:pt>
                <c:pt idx="60">
                  <c:v>4.60116471727145</c:v>
                </c:pt>
                <c:pt idx="61">
                  <c:v>4.3133225337661498</c:v>
                </c:pt>
                <c:pt idx="62">
                  <c:v>4.02247271664669</c:v>
                </c:pt>
                <c:pt idx="63">
                  <c:v>3.7288213664651302</c:v>
                </c:pt>
                <c:pt idx="64">
                  <c:v>3.4325665209968301</c:v>
                </c:pt>
                <c:pt idx="65">
                  <c:v>3.1338984719540099</c:v>
                </c:pt>
                <c:pt idx="66">
                  <c:v>2.8330000696292901</c:v>
                </c:pt>
                <c:pt idx="67">
                  <c:v>2.53004701586769</c:v>
                </c:pt>
                <c:pt idx="68">
                  <c:v>2.2252081457335202</c:v>
                </c:pt>
                <c:pt idx="69">
                  <c:v>1.9186456982504301</c:v>
                </c:pt>
                <c:pt idx="70">
                  <c:v>1.6105155765725401</c:v>
                </c:pt>
                <c:pt idx="71">
                  <c:v>1.3009675979392299</c:v>
                </c:pt>
                <c:pt idx="72">
                  <c:v>0.99014573375666304</c:v>
                </c:pt>
                <c:pt idx="73">
                  <c:v>0.67818834014610696</c:v>
                </c:pt>
                <c:pt idx="74">
                  <c:v>0.36522837927680002</c:v>
                </c:pt>
                <c:pt idx="75">
                  <c:v>5.1393631815017299E-2</c:v>
                </c:pt>
                <c:pt idx="76">
                  <c:v>-0.26319309921098</c:v>
                </c:pt>
                <c:pt idx="77">
                  <c:v>-0.57841379281967398</c:v>
                </c:pt>
                <c:pt idx="78">
                  <c:v>-0.89415502247038603</c:v>
                </c:pt>
                <c:pt idx="79">
                  <c:v>-1.2103077761502199</c:v>
                </c:pt>
                <c:pt idx="80">
                  <c:v>-1.5267672838775801</c:v>
                </c:pt>
                <c:pt idx="81">
                  <c:v>-1.8434328523507</c:v>
                </c:pt>
                <c:pt idx="82">
                  <c:v>-2.1602077064766299</c:v>
                </c:pt>
                <c:pt idx="83">
                  <c:v>-2.4769988375238698</c:v>
                </c:pt>
                <c:pt idx="84">
                  <c:v>-2.7937168576523801</c:v>
                </c:pt>
                <c:pt idx="85">
                  <c:v>-3.1102758605731</c:v>
                </c:pt>
                <c:pt idx="86">
                  <c:v>-3.4265932881093</c:v>
                </c:pt>
                <c:pt idx="87">
                  <c:v>-3.74258980242712</c:v>
                </c:pt>
                <c:pt idx="88">
                  <c:v>-4.0581891637131102</c:v>
                </c:pt>
                <c:pt idx="89">
                  <c:v>-4.3733181130926404</c:v>
                </c:pt>
                <c:pt idx="90">
                  <c:v>-4.6879062605713697</c:v>
                </c:pt>
                <c:pt idx="91">
                  <c:v>-5.0018859778014102</c:v>
                </c:pt>
                <c:pt idx="92">
                  <c:v>-5.3151922954870097</c:v>
                </c:pt>
                <c:pt idx="93">
                  <c:v>-5.6277628052239397</c:v>
                </c:pt>
                <c:pt idx="94">
                  <c:v>-5.9395375656044997</c:v>
                </c:pt>
                <c:pt idx="95">
                  <c:v>-6.2504590124061696</c:v>
                </c:pt>
                <c:pt idx="96">
                  <c:v>-6.5604718726901901</c:v>
                </c:pt>
                <c:pt idx="97">
                  <c:v>-6.8695230826528997</c:v>
                </c:pt>
                <c:pt idx="98">
                  <c:v>-7.1775617090627302</c:v>
                </c:pt>
                <c:pt idx="99">
                  <c:v>-7.4845388741322303</c:v>
                </c:pt>
                <c:pt idx="100">
                  <c:v>-7.79040768367918</c:v>
                </c:pt>
                <c:pt idx="101">
                  <c:v>-8.0951231584267607</c:v>
                </c:pt>
                <c:pt idx="102">
                  <c:v>-8.3986421683121097</c:v>
                </c:pt>
                <c:pt idx="103">
                  <c:v>-8.70092336966297</c:v>
                </c:pt>
                <c:pt idx="104">
                  <c:v>-9.0019271451211509</c:v>
                </c:pt>
                <c:pt idx="105">
                  <c:v>-9.3016155461824592</c:v>
                </c:pt>
                <c:pt idx="106">
                  <c:v>-9.5999522382362592</c:v>
                </c:pt>
                <c:pt idx="107">
                  <c:v>-9.89690244799203</c:v>
                </c:pt>
                <c:pt idx="108">
                  <c:v>-10.192432913182101</c:v>
                </c:pt>
                <c:pt idx="109">
                  <c:v>-10.4865118344294</c:v>
                </c:pt>
                <c:pt idx="110">
                  <c:v>-10.7791088291854</c:v>
                </c:pt>
                <c:pt idx="111">
                  <c:v>-11.0701948876356</c:v>
                </c:pt>
                <c:pt idx="112">
                  <c:v>-11.3597423304802</c:v>
                </c:pt>
                <c:pt idx="113">
                  <c:v>-11.6477247685004</c:v>
                </c:pt>
                <c:pt idx="114">
                  <c:v>-11.9341170638197</c:v>
                </c:pt>
                <c:pt idx="115">
                  <c:v>-12.218895292782101</c:v>
                </c:pt>
                <c:pt idx="116">
                  <c:v>-12.502036710364299</c:v>
                </c:pt>
                <c:pt idx="117">
                  <c:v>-12.783519716046801</c:v>
                </c:pt>
                <c:pt idx="118">
                  <c:v>-13.063323821071799</c:v>
                </c:pt>
                <c:pt idx="119">
                  <c:v>-13.341429617013199</c:v>
                </c:pt>
                <c:pt idx="120">
                  <c:v>-13.617818745597701</c:v>
                </c:pt>
                <c:pt idx="121">
                  <c:v>-13.8924738697092</c:v>
                </c:pt>
                <c:pt idx="122">
                  <c:v>-14.165378645516901</c:v>
                </c:pt>
                <c:pt idx="123">
                  <c:v>-14.436517695667799</c:v>
                </c:pt>
                <c:pt idx="124">
                  <c:v>-14.7058765834882</c:v>
                </c:pt>
                <c:pt idx="125">
                  <c:v>-14.973441788139599</c:v>
                </c:pt>
                <c:pt idx="126">
                  <c:v>-15.239200680678801</c:v>
                </c:pt>
                <c:pt idx="127">
                  <c:v>-15.503141500977</c:v>
                </c:pt>
                <c:pt idx="128">
                  <c:v>-15.7652533354466</c:v>
                </c:pt>
                <c:pt idx="129">
                  <c:v>-16.025526095531301</c:v>
                </c:pt>
                <c:pt idx="130">
                  <c:v>-16.283950496925399</c:v>
                </c:pt>
                <c:pt idx="131">
                  <c:v>-16.540518039473302</c:v>
                </c:pt>
                <c:pt idx="132">
                  <c:v>-16.795220987713801</c:v>
                </c:pt>
                <c:pt idx="133">
                  <c:v>-17.048052352041701</c:v>
                </c:pt>
                <c:pt idx="134">
                  <c:v>-17.299005870434801</c:v>
                </c:pt>
                <c:pt idx="135">
                  <c:v>-17.548075990732201</c:v>
                </c:pt>
                <c:pt idx="136">
                  <c:v>-17.795257853421798</c:v>
                </c:pt>
                <c:pt idx="137">
                  <c:v>-18.0405472749115</c:v>
                </c:pt>
                <c:pt idx="138">
                  <c:v>-18.283940731254798</c:v>
                </c:pt>
                <c:pt idx="139">
                  <c:v>-18.525435342309901</c:v>
                </c:pt>
                <c:pt idx="140">
                  <c:v>-18.765028856296201</c:v>
                </c:pt>
                <c:pt idx="141">
                  <c:v>-19.0027196347387</c:v>
                </c:pt>
                <c:pt idx="142">
                  <c:v>-19.2385066377656</c:v>
                </c:pt>
                <c:pt idx="143">
                  <c:v>-19.472389409748398</c:v>
                </c:pt>
                <c:pt idx="144">
                  <c:v>-19.704368065257398</c:v>
                </c:pt>
                <c:pt idx="145">
                  <c:v>-19.934443275314901</c:v>
                </c:pt>
                <c:pt idx="146">
                  <c:v>-20.162616253933798</c:v>
                </c:pt>
                <c:pt idx="147">
                  <c:v>-20.3888887449178</c:v>
                </c:pt>
                <c:pt idx="148">
                  <c:v>-20.613263008915201</c:v>
                </c:pt>
                <c:pt idx="149">
                  <c:v>-20.835741810701201</c:v>
                </c:pt>
                <c:pt idx="150">
                  <c:v>-21.056328406687701</c:v>
                </c:pt>
                <c:pt idx="151">
                  <c:v>-21.275026532635099</c:v>
                </c:pt>
                <c:pt idx="152">
                  <c:v>-21.4918403915648</c:v>
                </c:pt>
                <c:pt idx="153">
                  <c:v>-21.706774641851901</c:v>
                </c:pt>
                <c:pt idx="154">
                  <c:v>-21.9198343854932</c:v>
                </c:pt>
                <c:pt idx="155">
                  <c:v>-22.131025156540101</c:v>
                </c:pt>
                <c:pt idx="156">
                  <c:v>-22.340352909678899</c:v>
                </c:pt>
                <c:pt idx="157">
                  <c:v>-22.547824008966501</c:v>
                </c:pt>
                <c:pt idx="158">
                  <c:v>-22.753445216694001</c:v>
                </c:pt>
                <c:pt idx="159">
                  <c:v>-22.957223682382299</c:v>
                </c:pt>
                <c:pt idx="160">
                  <c:v>-23.1591669319026</c:v>
                </c:pt>
                <c:pt idx="161">
                  <c:v>-23.3592828567057</c:v>
                </c:pt>
                <c:pt idx="162">
                  <c:v>-23.5575797031685</c:v>
                </c:pt>
                <c:pt idx="163">
                  <c:v>-23.7540660620338</c:v>
                </c:pt>
                <c:pt idx="164">
                  <c:v>-23.9487508579574</c:v>
                </c:pt>
                <c:pt idx="165">
                  <c:v>-24.141643339140799</c:v>
                </c:pt>
                <c:pt idx="166">
                  <c:v>-24.332753067054899</c:v>
                </c:pt>
                <c:pt idx="167">
                  <c:v>-24.522089906245601</c:v>
                </c:pt>
                <c:pt idx="168">
                  <c:v>-24.709664014219602</c:v>
                </c:pt>
                <c:pt idx="169">
                  <c:v>-24.895485831407498</c:v>
                </c:pt>
                <c:pt idx="170">
                  <c:v>-25.079566071194499</c:v>
                </c:pt>
                <c:pt idx="171">
                  <c:v>-25.261915710023601</c:v>
                </c:pt>
                <c:pt idx="172">
                  <c:v>-25.4425459775637</c:v>
                </c:pt>
                <c:pt idx="173">
                  <c:v>-25.621468346939199</c:v>
                </c:pt>
                <c:pt idx="174">
                  <c:v>-25.7986945250234</c:v>
                </c:pt>
                <c:pt idx="175">
                  <c:v>-25.974236442784999</c:v>
                </c:pt>
                <c:pt idx="176">
                  <c:v>-26.148106245692802</c:v>
                </c:pt>
                <c:pt idx="177">
                  <c:v>-26.3203162841771</c:v>
                </c:pt>
                <c:pt idx="178">
                  <c:v>-26.4908791041358</c:v>
                </c:pt>
                <c:pt idx="179">
                  <c:v>-26.6598074374965</c:v>
                </c:pt>
                <c:pt idx="180">
                  <c:v>-26.8271141928237</c:v>
                </c:pt>
                <c:pt idx="181">
                  <c:v>-26.9928124459746</c:v>
                </c:pt>
                <c:pt idx="182">
                  <c:v>-27.156915430796701</c:v>
                </c:pt>
                <c:pt idx="183">
                  <c:v>-27.319436529875802</c:v>
                </c:pt>
                <c:pt idx="184">
                  <c:v>-27.480389265318902</c:v>
                </c:pt>
                <c:pt idx="185">
                  <c:v>-27.639787289584</c:v>
                </c:pt>
                <c:pt idx="186">
                  <c:v>-27.7976443763486</c:v>
                </c:pt>
                <c:pt idx="187">
                  <c:v>-27.953974411419502</c:v>
                </c:pt>
                <c:pt idx="188">
                  <c:v>-28.1087913836765</c:v>
                </c:pt>
                <c:pt idx="189">
                  <c:v>-28.262109376060302</c:v>
                </c:pt>
                <c:pt idx="190">
                  <c:v>-28.413942556591099</c:v>
                </c:pt>
                <c:pt idx="191">
                  <c:v>-28.5643051694287</c:v>
                </c:pt>
                <c:pt idx="192">
                  <c:v>-28.713211525963601</c:v>
                </c:pt>
                <c:pt idx="193">
                  <c:v>-28.860675995946199</c:v>
                </c:pt>
                <c:pt idx="194">
                  <c:v>-29.0067129986477</c:v>
                </c:pt>
                <c:pt idx="195">
                  <c:v>-29.151336994056599</c:v>
                </c:pt>
                <c:pt idx="196">
                  <c:v>-29.294562474108002</c:v>
                </c:pt>
                <c:pt idx="197">
                  <c:v>-29.436403953942499</c:v>
                </c:pt>
                <c:pt idx="198">
                  <c:v>-29.5768759632025</c:v>
                </c:pt>
                <c:pt idx="199">
                  <c:v>-29.715993037355201</c:v>
                </c:pt>
                <c:pt idx="200">
                  <c:v>-29.8537697090519</c:v>
                </c:pt>
                <c:pt idx="201">
                  <c:v>-29.990220499510102</c:v>
                </c:pt>
                <c:pt idx="202">
                  <c:v>-30.1253599099384</c:v>
                </c:pt>
                <c:pt idx="203">
                  <c:v>-30.259202412977899</c:v>
                </c:pt>
                <c:pt idx="204">
                  <c:v>-30.391762444186501</c:v>
                </c:pt>
                <c:pt idx="205">
                  <c:v>-30.5230543935448</c:v>
                </c:pt>
                <c:pt idx="206">
                  <c:v>-30.653092596991801</c:v>
                </c:pt>
                <c:pt idx="207">
                  <c:v>-30.7818913279973</c:v>
                </c:pt>
                <c:pt idx="208">
                  <c:v>-30.909464789154899</c:v>
                </c:pt>
                <c:pt idx="209">
                  <c:v>-31.035827103811599</c:v>
                </c:pt>
                <c:pt idx="210">
                  <c:v>-31.160992307720299</c:v>
                </c:pt>
                <c:pt idx="211">
                  <c:v>-31.284974340727899</c:v>
                </c:pt>
                <c:pt idx="212">
                  <c:v>-31.4077870384893</c:v>
                </c:pt>
                <c:pt idx="213">
                  <c:v>-31.529444124209</c:v>
                </c:pt>
                <c:pt idx="214">
                  <c:v>-31.649959200421701</c:v>
                </c:pt>
                <c:pt idx="215">
                  <c:v>-31.769345740788602</c:v>
                </c:pt>
                <c:pt idx="216">
                  <c:v>-31.8876170819373</c:v>
                </c:pt>
                <c:pt idx="217">
                  <c:v>-32.004786415325398</c:v>
                </c:pt>
                <c:pt idx="218">
                  <c:v>-32.120866779136598</c:v>
                </c:pt>
                <c:pt idx="219">
                  <c:v>-32.235871050209497</c:v>
                </c:pt>
                <c:pt idx="220">
                  <c:v>-32.349811935996399</c:v>
                </c:pt>
                <c:pt idx="221">
                  <c:v>-32.462701966556899</c:v>
                </c:pt>
                <c:pt idx="222">
                  <c:v>-32.574553486584698</c:v>
                </c:pt>
                <c:pt idx="223">
                  <c:v>-32.685378647467701</c:v>
                </c:pt>
                <c:pt idx="224">
                  <c:v>-32.795189399385897</c:v>
                </c:pt>
                <c:pt idx="225">
                  <c:v>-32.903997483440101</c:v>
                </c:pt>
                <c:pt idx="226">
                  <c:v>-33.011814423824703</c:v>
                </c:pt>
                <c:pt idx="227">
                  <c:v>-33.118651520035201</c:v>
                </c:pt>
                <c:pt idx="228">
                  <c:v>-33.2245198391145</c:v>
                </c:pt>
                <c:pt idx="229">
                  <c:v>-33.329430207944299</c:v>
                </c:pt>
                <c:pt idx="230">
                  <c:v>-33.433393205573999</c:v>
                </c:pt>
                <c:pt idx="231">
                  <c:v>-33.536419155598701</c:v>
                </c:pt>
                <c:pt idx="232">
                  <c:v>-33.638518118581302</c:v>
                </c:pt>
                <c:pt idx="233">
                  <c:v>-33.739699884519801</c:v>
                </c:pt>
                <c:pt idx="234">
                  <c:v>-33.8399739653713</c:v>
                </c:pt>
                <c:pt idx="235">
                  <c:v>-33.939349587619503</c:v>
                </c:pt>
                <c:pt idx="236">
                  <c:v>-34.037835684902099</c:v>
                </c:pt>
                <c:pt idx="237">
                  <c:v>-34.135440890694902</c:v>
                </c:pt>
                <c:pt idx="238">
                  <c:v>-34.232173531051998</c:v>
                </c:pt>
                <c:pt idx="239">
                  <c:v>-34.328041617410399</c:v>
                </c:pt>
                <c:pt idx="240">
                  <c:v>-34.423052839457903</c:v>
                </c:pt>
                <c:pt idx="241">
                  <c:v>-34.5172145580704</c:v>
                </c:pt>
                <c:pt idx="242">
                  <c:v>-34.610533798316197</c:v>
                </c:pt>
                <c:pt idx="243">
                  <c:v>-34.703017242541598</c:v>
                </c:pt>
                <c:pt idx="244">
                  <c:v>-34.7946712235278</c:v>
                </c:pt>
                <c:pt idx="245">
                  <c:v>-34.8855017177303</c:v>
                </c:pt>
                <c:pt idx="246">
                  <c:v>-34.975514338605997</c:v>
                </c:pt>
                <c:pt idx="247">
                  <c:v>-35.064714330029702</c:v>
                </c:pt>
                <c:pt idx="248">
                  <c:v>-35.153106559798204</c:v>
                </c:pt>
                <c:pt idx="249">
                  <c:v>-35.240695513242102</c:v>
                </c:pt>
                <c:pt idx="250">
                  <c:v>-35.327485286928599</c:v>
                </c:pt>
                <c:pt idx="251">
                  <c:v>-35.413479582480797</c:v>
                </c:pt>
                <c:pt idx="252">
                  <c:v>-35.498681700504697</c:v>
                </c:pt>
                <c:pt idx="253">
                  <c:v>-35.583094534631101</c:v>
                </c:pt>
                <c:pt idx="254">
                  <c:v>-35.666720565687697</c:v>
                </c:pt>
                <c:pt idx="255">
                  <c:v>-35.749561855989</c:v>
                </c:pt>
                <c:pt idx="256">
                  <c:v>-35.831620043765803</c:v>
                </c:pt>
                <c:pt idx="257">
                  <c:v>-35.9128963377361</c:v>
                </c:pt>
                <c:pt idx="258">
                  <c:v>-35.993391511814899</c:v>
                </c:pt>
                <c:pt idx="259">
                  <c:v>-36.073105899981002</c:v>
                </c:pt>
                <c:pt idx="260">
                  <c:v>-36.152039391298203</c:v>
                </c:pt>
                <c:pt idx="261">
                  <c:v>-36.230191425105403</c:v>
                </c:pt>
                <c:pt idx="262">
                  <c:v>-36.307560986374597</c:v>
                </c:pt>
                <c:pt idx="263">
                  <c:v>-36.384146601248403</c:v>
                </c:pt>
                <c:pt idx="264">
                  <c:v>-36.459946332766698</c:v>
                </c:pt>
                <c:pt idx="265">
                  <c:v>-36.534957776778803</c:v>
                </c:pt>
                <c:pt idx="266">
                  <c:v>-36.609178058064103</c:v>
                </c:pt>
                <c:pt idx="267">
                  <c:v>-36.682603826656397</c:v>
                </c:pt>
                <c:pt idx="268">
                  <c:v>-36.755231254384697</c:v>
                </c:pt>
                <c:pt idx="269">
                  <c:v>-36.827056031641703</c:v>
                </c:pt>
                <c:pt idx="270">
                  <c:v>-36.898073364378199</c:v>
                </c:pt>
                <c:pt idx="271">
                  <c:v>-36.9682779713442</c:v>
                </c:pt>
                <c:pt idx="272">
                  <c:v>-37.037664081576303</c:v>
                </c:pt>
                <c:pt idx="273">
                  <c:v>-37.106225432140398</c:v>
                </c:pt>
                <c:pt idx="274">
                  <c:v>-37.173955266148297</c:v>
                </c:pt>
                <c:pt idx="275">
                  <c:v>-37.240846331038902</c:v>
                </c:pt>
                <c:pt idx="276">
                  <c:v>-37.306890877151901</c:v>
                </c:pt>
                <c:pt idx="277">
                  <c:v>-37.372080656591201</c:v>
                </c:pt>
                <c:pt idx="278">
                  <c:v>-37.4364069223897</c:v>
                </c:pt>
                <c:pt idx="279">
                  <c:v>-37.499860427989098</c:v>
                </c:pt>
                <c:pt idx="280">
                  <c:v>-37.562431427033502</c:v>
                </c:pt>
                <c:pt idx="281">
                  <c:v>-37.624109673501401</c:v>
                </c:pt>
                <c:pt idx="282">
                  <c:v>-37.684884422168103</c:v>
                </c:pt>
                <c:pt idx="283">
                  <c:v>-37.744744429424401</c:v>
                </c:pt>
                <c:pt idx="284">
                  <c:v>-37.803677954446698</c:v>
                </c:pt>
                <c:pt idx="285">
                  <c:v>-37.861672760739197</c:v>
                </c:pt>
                <c:pt idx="286">
                  <c:v>-37.9187161180472</c:v>
                </c:pt>
                <c:pt idx="287">
                  <c:v>-37.974794804660696</c:v>
                </c:pt>
                <c:pt idx="288">
                  <c:v>-38.029895110110203</c:v>
                </c:pt>
                <c:pt idx="289">
                  <c:v>-38.084002838266699</c:v>
                </c:pt>
                <c:pt idx="290">
                  <c:v>-38.137103310853298</c:v>
                </c:pt>
                <c:pt idx="291">
                  <c:v>-38.1891813713817</c:v>
                </c:pt>
                <c:pt idx="292">
                  <c:v>-38.240221389513202</c:v>
                </c:pt>
                <c:pt idx="293">
                  <c:v>-38.290207265863401</c:v>
                </c:pt>
                <c:pt idx="294">
                  <c:v>-38.339122437254296</c:v>
                </c:pt>
                <c:pt idx="295">
                  <c:v>-38.386949882414299</c:v>
                </c:pt>
                <c:pt idx="296">
                  <c:v>-38.433672128150697</c:v>
                </c:pt>
                <c:pt idx="297">
                  <c:v>-38.479271255984301</c:v>
                </c:pt>
                <c:pt idx="298">
                  <c:v>-38.523728909267298</c:v>
                </c:pt>
                <c:pt idx="299">
                  <c:v>-38.567026300786701</c:v>
                </c:pt>
                <c:pt idx="300">
                  <c:v>-38.609144220849799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AE-4025-BF41-C162BE7AFA74}"/>
            </c:ext>
          </c:extLst>
        </c:ser>
        <c:ser>
          <c:idx val="5"/>
          <c:order val="1"/>
          <c:tx>
            <c:strRef>
              <c:f>NEP!$G$1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NEP!$G$2:$G$302</c:f>
              <c:numCache>
                <c:formatCode>General</c:formatCode>
                <c:ptCount val="301"/>
                <c:pt idx="0">
                  <c:v>0</c:v>
                </c:pt>
                <c:pt idx="1">
                  <c:v>1.7803821776078601</c:v>
                </c:pt>
                <c:pt idx="2">
                  <c:v>3.4379838967436198</c:v>
                </c:pt>
                <c:pt idx="3">
                  <c:v>4.9757064112275202</c:v>
                </c:pt>
                <c:pt idx="4">
                  <c:v>6.3964480198868596</c:v>
                </c:pt>
                <c:pt idx="5">
                  <c:v>7.7031026365532398</c:v>
                </c:pt>
                <c:pt idx="6">
                  <c:v>8.8985583649073305</c:v>
                </c:pt>
                <c:pt idx="7">
                  <c:v>9.9856960787550495</c:v>
                </c:pt>
                <c:pt idx="8">
                  <c:v>10.967388008408101</c:v>
                </c:pt>
                <c:pt idx="9">
                  <c:v>11.846496333870499</c:v>
                </c:pt>
                <c:pt idx="10">
                  <c:v>12.625871785619401</c:v>
                </c:pt>
                <c:pt idx="11">
                  <c:v>13.3083522537994</c:v>
                </c:pt>
                <c:pt idx="12">
                  <c:v>13.896761406731301</c:v>
                </c:pt>
                <c:pt idx="13">
                  <c:v>14.393907319680499</c:v>
                </c:pt>
                <c:pt idx="14">
                  <c:v>14.802581114888</c:v>
                </c:pt>
                <c:pt idx="15">
                  <c:v>15.1255556139294</c:v>
                </c:pt>
                <c:pt idx="16">
                  <c:v>15.365584003514099</c:v>
                </c:pt>
                <c:pt idx="17">
                  <c:v>15.5253985158832</c:v>
                </c:pt>
                <c:pt idx="18">
                  <c:v>15.607709125029499</c:v>
                </c:pt>
                <c:pt idx="19">
                  <c:v>15.615202259986599</c:v>
                </c:pt>
                <c:pt idx="20">
                  <c:v>15.55053953649</c:v>
                </c:pt>
                <c:pt idx="21">
                  <c:v>15.416356508344499</c:v>
                </c:pt>
                <c:pt idx="22">
                  <c:v>15.2152614398672</c:v>
                </c:pt>
                <c:pt idx="23">
                  <c:v>14.9498341007987</c:v>
                </c:pt>
                <c:pt idx="24">
                  <c:v>14.622624585107999</c:v>
                </c:pt>
                <c:pt idx="25">
                  <c:v>14.2361521551226</c:v>
                </c:pt>
                <c:pt idx="26">
                  <c:v>13.792904112438899</c:v>
                </c:pt>
                <c:pt idx="27">
                  <c:v>13.295334697068901</c:v>
                </c:pt>
                <c:pt idx="28">
                  <c:v>12.7458640162794</c:v>
                </c:pt>
                <c:pt idx="29">
                  <c:v>12.146877004581301</c:v>
                </c:pt>
                <c:pt idx="30">
                  <c:v>11.500722416308699</c:v>
                </c:pt>
                <c:pt idx="31">
                  <c:v>10.8097118522168</c:v>
                </c:pt>
                <c:pt idx="32">
                  <c:v>10.076118821497399</c:v>
                </c:pt>
                <c:pt idx="33">
                  <c:v>9.3021778405893691</c:v>
                </c:pt>
                <c:pt idx="34">
                  <c:v>8.4900835701166706</c:v>
                </c:pt>
                <c:pt idx="35">
                  <c:v>7.6419899912584697</c:v>
                </c:pt>
                <c:pt idx="36">
                  <c:v>6.7600096227891999</c:v>
                </c:pt>
                <c:pt idx="37">
                  <c:v>5.8462127799953096</c:v>
                </c:pt>
                <c:pt idx="38">
                  <c:v>4.9026268765920804</c:v>
                </c:pt>
                <c:pt idx="39">
                  <c:v>3.9312357707271999</c:v>
                </c:pt>
                <c:pt idx="40">
                  <c:v>2.9339791560604498</c:v>
                </c:pt>
                <c:pt idx="41">
                  <c:v>1.9127519988555799</c:v>
                </c:pt>
                <c:pt idx="42">
                  <c:v>0.86940402192954003</c:v>
                </c:pt>
                <c:pt idx="43">
                  <c:v>-0.19426076377419599</c:v>
                </c:pt>
                <c:pt idx="44">
                  <c:v>-1.27648447930983</c:v>
                </c:pt>
                <c:pt idx="45">
                  <c:v>-2.3755557489613501</c:v>
                </c:pt>
                <c:pt idx="46">
                  <c:v>-3.4898100220923398</c:v>
                </c:pt>
                <c:pt idx="47">
                  <c:v>-4.6176298452145401</c:v>
                </c:pt>
                <c:pt idx="48">
                  <c:v>-5.75744508397338</c:v>
                </c:pt>
                <c:pt idx="49">
                  <c:v>-6.9077330948546196</c:v>
                </c:pt>
                <c:pt idx="50">
                  <c:v>-8.0670188465198898</c:v>
                </c:pt>
                <c:pt idx="51">
                  <c:v>-9.2338749907717101</c:v>
                </c:pt>
                <c:pt idx="52">
                  <c:v>-10.4069218832578</c:v>
                </c:pt>
                <c:pt idx="53">
                  <c:v>-11.584827554138901</c:v>
                </c:pt>
                <c:pt idx="54">
                  <c:v>-12.7663076290186</c:v>
                </c:pt>
                <c:pt idx="55">
                  <c:v>-13.950125200574499</c:v>
                </c:pt>
                <c:pt idx="56">
                  <c:v>-15.135090651391</c:v>
                </c:pt>
                <c:pt idx="57">
                  <c:v>-16.3200614286235</c:v>
                </c:pt>
                <c:pt idx="58">
                  <c:v>-17.5039417712076</c:v>
                </c:pt>
                <c:pt idx="59">
                  <c:v>-18.6856823904122</c:v>
                </c:pt>
                <c:pt idx="60">
                  <c:v>-19.864280104655599</c:v>
                </c:pt>
                <c:pt idx="61">
                  <c:v>-21.038777429545501</c:v>
                </c:pt>
                <c:pt idx="62">
                  <c:v>-22.208262124240399</c:v>
                </c:pt>
                <c:pt idx="63">
                  <c:v>-23.371866695266501</c:v>
                </c:pt>
                <c:pt idx="64">
                  <c:v>-24.528767859018298</c:v>
                </c:pt>
                <c:pt idx="65">
                  <c:v>-25.678185964249</c:v>
                </c:pt>
                <c:pt idx="66">
                  <c:v>-26.819384375899499</c:v>
                </c:pt>
                <c:pt idx="67">
                  <c:v>-27.951668821702899</c:v>
                </c:pt>
                <c:pt idx="68">
                  <c:v>-29.0743867030301</c:v>
                </c:pt>
                <c:pt idx="69">
                  <c:v>-30.186926371515</c:v>
                </c:pt>
                <c:pt idx="70">
                  <c:v>-31.288716373025501</c:v>
                </c:pt>
                <c:pt idx="71">
                  <c:v>-32.379224660590502</c:v>
                </c:pt>
                <c:pt idx="72">
                  <c:v>-33.457957777927398</c:v>
                </c:pt>
                <c:pt idx="73">
                  <c:v>-34.524460015241601</c:v>
                </c:pt>
                <c:pt idx="74">
                  <c:v>-35.578312538977897</c:v>
                </c:pt>
                <c:pt idx="75">
                  <c:v>-36.619132497243001</c:v>
                </c:pt>
                <c:pt idx="76">
                  <c:v>-37.6465721025953</c:v>
                </c:pt>
                <c:pt idx="77">
                  <c:v>-38.660317693933699</c:v>
                </c:pt>
                <c:pt idx="78">
                  <c:v>-39.660088779189998</c:v>
                </c:pt>
                <c:pt idx="79">
                  <c:v>-40.645637060526496</c:v>
                </c:pt>
                <c:pt idx="80">
                  <c:v>-41.6167454437457</c:v>
                </c:pt>
                <c:pt idx="81">
                  <c:v>-42.573227033566901</c:v>
                </c:pt>
                <c:pt idx="82">
                  <c:v>-43.514924116433001</c:v>
                </c:pt>
                <c:pt idx="83">
                  <c:v>-44.4417071324579</c:v>
                </c:pt>
                <c:pt idx="84">
                  <c:v>-45.3534736381092</c:v>
                </c:pt>
                <c:pt idx="85">
                  <c:v>-46.250147261174099</c:v>
                </c:pt>
                <c:pt idx="86">
                  <c:v>-47.1316766495152</c:v>
                </c:pt>
                <c:pt idx="87">
                  <c:v>-47.998034415082699</c:v>
                </c:pt>
                <c:pt idx="88">
                  <c:v>-48.849216074604101</c:v>
                </c:pt>
                <c:pt idx="89">
                  <c:v>-49.685238988301698</c:v>
                </c:pt>
                <c:pt idx="90">
                  <c:v>-50.506141297967098</c:v>
                </c:pt>
                <c:pt idx="91">
                  <c:v>-51.311980865636798</c:v>
                </c:pt>
                <c:pt idx="92">
                  <c:v>-52.102834214067499</c:v>
                </c:pt>
                <c:pt idx="93">
                  <c:v>-52.878795470155502</c:v>
                </c:pt>
                <c:pt idx="94">
                  <c:v>-53.639975312371597</c:v>
                </c:pt>
                <c:pt idx="95">
                  <c:v>-54.386499923229202</c:v>
                </c:pt>
                <c:pt idx="96">
                  <c:v>-55.118509947749203</c:v>
                </c:pt>
                <c:pt idx="97">
                  <c:v>-55.836159458805803</c:v>
                </c:pt>
                <c:pt idx="98">
                  <c:v>-56.539614930191902</c:v>
                </c:pt>
                <c:pt idx="99">
                  <c:v>-57.229054218181702</c:v>
                </c:pt>
                <c:pt idx="100">
                  <c:v>-57.904665552298397</c:v>
                </c:pt>
                <c:pt idx="101">
                  <c:v>-58.566646535956998</c:v>
                </c:pt>
                <c:pt idx="102">
                  <c:v>-59.215203157575203</c:v>
                </c:pt>
                <c:pt idx="103">
                  <c:v>-59.8505488127145</c:v>
                </c:pt>
                <c:pt idx="104">
                  <c:v>-60.472903337751497</c:v>
                </c:pt>
                <c:pt idx="105">
                  <c:v>-61.082492055538502</c:v>
                </c:pt>
                <c:pt idx="106">
                  <c:v>-61.6795448334639</c:v>
                </c:pt>
                <c:pt idx="107">
                  <c:v>-62.264295154300598</c:v>
                </c:pt>
                <c:pt idx="108">
                  <c:v>-62.836979200175499</c:v>
                </c:pt>
                <c:pt idx="109">
                  <c:v>-63.397834949977103</c:v>
                </c:pt>
                <c:pt idx="110">
                  <c:v>-63.9471012904975</c:v>
                </c:pt>
                <c:pt idx="111">
                  <c:v>-64.485017141563404</c:v>
                </c:pt>
                <c:pt idx="112">
                  <c:v>-65.011820595433406</c:v>
                </c:pt>
                <c:pt idx="113">
                  <c:v>-65.527748070689697</c:v>
                </c:pt>
                <c:pt idx="114">
                  <c:v>-66.033033480888903</c:v>
                </c:pt>
                <c:pt idx="115">
                  <c:v>-66.527907418202005</c:v>
                </c:pt>
                <c:pt idx="116">
                  <c:v>-67.012596352321196</c:v>
                </c:pt>
                <c:pt idx="117">
                  <c:v>-67.487321844902795</c:v>
                </c:pt>
                <c:pt idx="118">
                  <c:v>-67.952299779842207</c:v>
                </c:pt>
                <c:pt idx="119">
                  <c:v>-68.407739609715904</c:v>
                </c:pt>
                <c:pt idx="120">
                  <c:v>-68.853843618752407</c:v>
                </c:pt>
                <c:pt idx="121">
                  <c:v>-69.290806202740299</c:v>
                </c:pt>
                <c:pt idx="122">
                  <c:v>-69.718813166329497</c:v>
                </c:pt>
                <c:pt idx="123">
                  <c:v>-70.138041038237105</c:v>
                </c:pt>
                <c:pt idx="124">
                  <c:v>-70.548656404940104</c:v>
                </c:pt>
                <c:pt idx="125">
                  <c:v>-70.950815263475107</c:v>
                </c:pt>
                <c:pt idx="126">
                  <c:v>-71.344662394085205</c:v>
                </c:pt>
                <c:pt idx="127">
                  <c:v>-71.730330753489298</c:v>
                </c:pt>
                <c:pt idx="128">
                  <c:v>-72.107940889660398</c:v>
                </c:pt>
                <c:pt idx="129">
                  <c:v>-72.477600379069102</c:v>
                </c:pt>
                <c:pt idx="130">
                  <c:v>-72.839403287461806</c:v>
                </c:pt>
                <c:pt idx="131">
                  <c:v>-73.1934296553096</c:v>
                </c:pt>
                <c:pt idx="132">
                  <c:v>-73.539745009199507</c:v>
                </c:pt>
                <c:pt idx="133">
                  <c:v>-73.878399900498493</c:v>
                </c:pt>
                <c:pt idx="134">
                  <c:v>-74.209429472758003</c:v>
                </c:pt>
                <c:pt idx="135">
                  <c:v>-74.532853059399599</c:v>
                </c:pt>
                <c:pt idx="136">
                  <c:v>-74.848673813346394</c:v>
                </c:pt>
                <c:pt idx="137">
                  <c:v>-75.156878370341403</c:v>
                </c:pt>
                <c:pt idx="138">
                  <c:v>-75.4574365478109</c:v>
                </c:pt>
                <c:pt idx="139">
                  <c:v>-75.750301081195403</c:v>
                </c:pt>
                <c:pt idx="140">
                  <c:v>-76.035407399783494</c:v>
                </c:pt>
                <c:pt idx="141">
                  <c:v>-76.312673444140202</c:v>
                </c:pt>
                <c:pt idx="142">
                  <c:v>-76.581999527294599</c:v>
                </c:pt>
                <c:pt idx="143">
                  <c:v>-76.843268241923099</c:v>
                </c:pt>
                <c:pt idx="144">
                  <c:v>-77.096344415791705</c:v>
                </c:pt>
                <c:pt idx="145">
                  <c:v>-77.341075117759303</c:v>
                </c:pt>
                <c:pt idx="146">
                  <c:v>-77.577289716673107</c:v>
                </c:pt>
                <c:pt idx="147">
                  <c:v>-77.804799995468997</c:v>
                </c:pt>
                <c:pt idx="148">
                  <c:v>-78.023400322789499</c:v>
                </c:pt>
                <c:pt idx="149">
                  <c:v>-78.232867884373704</c:v>
                </c:pt>
                <c:pt idx="150">
                  <c:v>-78.432962976428499</c:v>
                </c:pt>
                <c:pt idx="151">
                  <c:v>-78.623429363097799</c:v>
                </c:pt>
                <c:pt idx="152">
                  <c:v>-78.803994700036398</c:v>
                </c:pt>
                <c:pt idx="153">
                  <c:v>-78.974371025966704</c:v>
                </c:pt>
                <c:pt idx="154">
                  <c:v>-79.134255323910907</c:v>
                </c:pt>
                <c:pt idx="155">
                  <c:v>-79.283330153626395</c:v>
                </c:pt>
                <c:pt idx="156">
                  <c:v>-79.421264356523196</c:v>
                </c:pt>
                <c:pt idx="157">
                  <c:v>-79.547713834100506</c:v>
                </c:pt>
                <c:pt idx="158">
                  <c:v>-79.662322400654404</c:v>
                </c:pt>
                <c:pt idx="159">
                  <c:v>-79.764722710683799</c:v>
                </c:pt>
                <c:pt idx="160">
                  <c:v>-79.854537261075606</c:v>
                </c:pt>
                <c:pt idx="161">
                  <c:v>-79.931379467788105</c:v>
                </c:pt>
                <c:pt idx="162">
                  <c:v>-79.994854816312099</c:v>
                </c:pt>
                <c:pt idx="163">
                  <c:v>-80.044562084785895</c:v>
                </c:pt>
                <c:pt idx="164">
                  <c:v>-80.080094638147997</c:v>
                </c:pt>
                <c:pt idx="165">
                  <c:v>-80.101041791249699</c:v>
                </c:pt>
                <c:pt idx="166">
                  <c:v>-80.106990238321401</c:v>
                </c:pt>
                <c:pt idx="167">
                  <c:v>-80.0975255456638</c:v>
                </c:pt>
                <c:pt idx="168">
                  <c:v>-80.072233703903805</c:v>
                </c:pt>
                <c:pt idx="169">
                  <c:v>-80.030702735574195</c:v>
                </c:pt>
                <c:pt idx="170">
                  <c:v>-79.972524353243401</c:v>
                </c:pt>
                <c:pt idx="171">
                  <c:v>-79.897295662841699</c:v>
                </c:pt>
                <c:pt idx="172">
                  <c:v>-79.804620906274906</c:v>
                </c:pt>
                <c:pt idx="173">
                  <c:v>-79.694113236870294</c:v>
                </c:pt>
                <c:pt idx="174">
                  <c:v>-79.565396520654801</c:v>
                </c:pt>
                <c:pt idx="175">
                  <c:v>-79.418107155963</c:v>
                </c:pt>
                <c:pt idx="176">
                  <c:v>-79.251895903375498</c:v>
                </c:pt>
                <c:pt idx="177">
                  <c:v>-79.066429717554101</c:v>
                </c:pt>
                <c:pt idx="178">
                  <c:v>-78.861393572102102</c:v>
                </c:pt>
                <c:pt idx="179">
                  <c:v>-78.636492268237902</c:v>
                </c:pt>
                <c:pt idx="180">
                  <c:v>-78.3914522177528</c:v>
                </c:pt>
                <c:pt idx="181">
                  <c:v>-78.126023190471003</c:v>
                </c:pt>
                <c:pt idx="182">
                  <c:v>-77.839980016251403</c:v>
                </c:pt>
                <c:pt idx="183">
                  <c:v>-77.533124231455204</c:v>
                </c:pt>
                <c:pt idx="184">
                  <c:v>-77.205285659760307</c:v>
                </c:pt>
                <c:pt idx="185">
                  <c:v>-76.856323917263396</c:v>
                </c:pt>
                <c:pt idx="186">
                  <c:v>-76.486129831923705</c:v>
                </c:pt>
                <c:pt idx="187">
                  <c:v>-76.094626767617299</c:v>
                </c:pt>
                <c:pt idx="188">
                  <c:v>-75.681771843381</c:v>
                </c:pt>
                <c:pt idx="189">
                  <c:v>-75.247557038802896</c:v>
                </c:pt>
                <c:pt idx="190">
                  <c:v>-74.792010177005196</c:v>
                </c:pt>
                <c:pt idx="191">
                  <c:v>-74.315195777225895</c:v>
                </c:pt>
                <c:pt idx="192">
                  <c:v>-73.817215769655405</c:v>
                </c:pt>
                <c:pt idx="193">
                  <c:v>-73.298210065920401</c:v>
                </c:pt>
                <c:pt idx="194">
                  <c:v>-72.758356979399906</c:v>
                </c:pt>
                <c:pt idx="195">
                  <c:v>-72.197873490450803</c:v>
                </c:pt>
                <c:pt idx="196">
                  <c:v>-71.617015352557402</c:v>
                </c:pt>
                <c:pt idx="197">
                  <c:v>-71.016077036400304</c:v>
                </c:pt>
                <c:pt idx="198">
                  <c:v>-70.395391509906105</c:v>
                </c:pt>
                <c:pt idx="199">
                  <c:v>-69.755329853386101</c:v>
                </c:pt>
                <c:pt idx="200">
                  <c:v>-69.096300710009999</c:v>
                </c:pt>
                <c:pt idx="201">
                  <c:v>-68.418749572957196</c:v>
                </c:pt>
                <c:pt idx="202">
                  <c:v>-67.723157911721799</c:v>
                </c:pt>
                <c:pt idx="203">
                  <c:v>-67.010042141167901</c:v>
                </c:pt>
                <c:pt idx="204">
                  <c:v>-66.279952438019095</c:v>
                </c:pt>
                <c:pt idx="205">
                  <c:v>-65.533471410543498</c:v>
                </c:pt>
                <c:pt idx="206">
                  <c:v>-64.771212628227005</c:v>
                </c:pt>
                <c:pt idx="207">
                  <c:v>-63.993819019184301</c:v>
                </c:pt>
                <c:pt idx="208">
                  <c:v>-63.201961143984803</c:v>
                </c:pt>
                <c:pt idx="209">
                  <c:v>-62.3963353553982</c:v>
                </c:pt>
                <c:pt idx="210">
                  <c:v>-61.577661854325903</c:v>
                </c:pt>
                <c:pt idx="211">
                  <c:v>-60.746682652861899</c:v>
                </c:pt>
                <c:pt idx="212">
                  <c:v>-59.90415945598</c:v>
                </c:pt>
                <c:pt idx="213">
                  <c:v>-59.050871473837397</c:v>
                </c:pt>
                <c:pt idx="214">
                  <c:v>-58.187613177035999</c:v>
                </c:pt>
                <c:pt idx="215">
                  <c:v>-57.315192007454797</c:v>
                </c:pt>
                <c:pt idx="216">
                  <c:v>-56.434426057410398</c:v>
                </c:pt>
                <c:pt idx="217">
                  <c:v>-55.546141729946001</c:v>
                </c:pt>
                <c:pt idx="218">
                  <c:v>-54.651171392985098</c:v>
                </c:pt>
                <c:pt idx="219">
                  <c:v>-53.750351039902903</c:v>
                </c:pt>
                <c:pt idx="220">
                  <c:v>-52.844517968813101</c:v>
                </c:pt>
                <c:pt idx="221">
                  <c:v>-51.934508492482003</c:v>
                </c:pt>
                <c:pt idx="222">
                  <c:v>-51.021155690326601</c:v>
                </c:pt>
                <c:pt idx="223">
                  <c:v>-50.105287213405198</c:v>
                </c:pt>
                <c:pt idx="224">
                  <c:v>-49.187723152692101</c:v>
                </c:pt>
                <c:pt idx="225">
                  <c:v>-48.269273980229599</c:v>
                </c:pt>
                <c:pt idx="226">
                  <c:v>-47.350738572016802</c:v>
                </c:pt>
                <c:pt idx="227">
                  <c:v>-46.432902320683397</c:v>
                </c:pt>
                <c:pt idx="228">
                  <c:v>-45.516535345164002</c:v>
                </c:pt>
                <c:pt idx="229">
                  <c:v>-44.602390803729897</c:v>
                </c:pt>
                <c:pt idx="230">
                  <c:v>-43.691203315824303</c:v>
                </c:pt>
                <c:pt idx="231">
                  <c:v>-42.783687497282997</c:v>
                </c:pt>
                <c:pt idx="232">
                  <c:v>-41.8805366125886</c:v>
                </c:pt>
                <c:pt idx="233">
                  <c:v>-40.982421346934899</c:v>
                </c:pt>
                <c:pt idx="234">
                  <c:v>-40.0899886999957</c:v>
                </c:pt>
                <c:pt idx="235">
                  <c:v>-39.203861002426599</c:v>
                </c:pt>
                <c:pt idx="236">
                  <c:v>-38.3246350553311</c:v>
                </c:pt>
                <c:pt idx="237">
                  <c:v>-37.452881392109099</c:v>
                </c:pt>
                <c:pt idx="238">
                  <c:v>-36.589143661374798</c:v>
                </c:pt>
                <c:pt idx="239">
                  <c:v>-35.733938128937702</c:v>
                </c:pt>
                <c:pt idx="240">
                  <c:v>-34.887753296179</c:v>
                </c:pt>
                <c:pt idx="241">
                  <c:v>-34.051049631588199</c:v>
                </c:pt>
                <c:pt idx="242">
                  <c:v>-33.224259411668797</c:v>
                </c:pt>
                <c:pt idx="243">
                  <c:v>-32.407786666955197</c:v>
                </c:pt>
                <c:pt idx="244">
                  <c:v>-31.6020072284729</c:v>
                </c:pt>
                <c:pt idx="245">
                  <c:v>-30.807268869596701</c:v>
                </c:pt>
                <c:pt idx="246">
                  <c:v>-30.0238915379927</c:v>
                </c:pt>
                <c:pt idx="247">
                  <c:v>-29.252167672059901</c:v>
                </c:pt>
                <c:pt idx="248">
                  <c:v>-28.492362596123701</c:v>
                </c:pt>
                <c:pt idx="249">
                  <c:v>-27.744714988491701</c:v>
                </c:pt>
                <c:pt idx="250">
                  <c:v>-27.009437416405198</c:v>
                </c:pt>
                <c:pt idx="251">
                  <c:v>-26.286716931895398</c:v>
                </c:pt>
                <c:pt idx="252">
                  <c:v>-25.576715722558699</c:v>
                </c:pt>
                <c:pt idx="253">
                  <c:v>-24.879571811326599</c:v>
                </c:pt>
                <c:pt idx="254">
                  <c:v>-24.195399799400601</c:v>
                </c:pt>
                <c:pt idx="255">
                  <c:v>-23.5242916466465</c:v>
                </c:pt>
                <c:pt idx="256">
                  <c:v>-22.866317483910301</c:v>
                </c:pt>
                <c:pt idx="257">
                  <c:v>-22.221526451900001</c:v>
                </c:pt>
                <c:pt idx="258">
                  <c:v>-21.5899475614831</c:v>
                </c:pt>
                <c:pt idx="259">
                  <c:v>-20.971590570491401</c:v>
                </c:pt>
                <c:pt idx="260">
                  <c:v>-20.366446872353801</c:v>
                </c:pt>
                <c:pt idx="261">
                  <c:v>-19.774490392157301</c:v>
                </c:pt>
                <c:pt idx="262">
                  <c:v>-19.195678485984999</c:v>
                </c:pt>
                <c:pt idx="263">
                  <c:v>-18.629952839665801</c:v>
                </c:pt>
                <c:pt idx="264">
                  <c:v>-18.077240363349901</c:v>
                </c:pt>
                <c:pt idx="265">
                  <c:v>-17.537454078595101</c:v>
                </c:pt>
                <c:pt idx="266">
                  <c:v>-17.010493994941999</c:v>
                </c:pt>
                <c:pt idx="267">
                  <c:v>-16.496247973219099</c:v>
                </c:pt>
                <c:pt idx="268">
                  <c:v>-15.994592573097</c:v>
                </c:pt>
                <c:pt idx="269">
                  <c:v>-15.505393882675699</c:v>
                </c:pt>
                <c:pt idx="270">
                  <c:v>-15.0285083281388</c:v>
                </c:pt>
                <c:pt idx="271">
                  <c:v>-14.563783461764499</c:v>
                </c:pt>
                <c:pt idx="272">
                  <c:v>-14.111058726813299</c:v>
                </c:pt>
                <c:pt idx="273">
                  <c:v>-13.6701661980394</c:v>
                </c:pt>
                <c:pt idx="274">
                  <c:v>-13.24093129679</c:v>
                </c:pt>
                <c:pt idx="275">
                  <c:v>-12.823173479850899</c:v>
                </c:pt>
                <c:pt idx="276">
                  <c:v>-12.416706901396701</c:v>
                </c:pt>
                <c:pt idx="277">
                  <c:v>-12.0213410475712</c:v>
                </c:pt>
                <c:pt idx="278">
                  <c:v>-11.636881343388501</c:v>
                </c:pt>
                <c:pt idx="279">
                  <c:v>-11.2631297318054</c:v>
                </c:pt>
                <c:pt idx="280">
                  <c:v>-10.8998852249373</c:v>
                </c:pt>
                <c:pt idx="281">
                  <c:v>-10.5469444275369</c:v>
                </c:pt>
                <c:pt idx="282">
                  <c:v>-10.204102032950299</c:v>
                </c:pt>
                <c:pt idx="283">
                  <c:v>-9.8711512918803095</c:v>
                </c:pt>
                <c:pt idx="284">
                  <c:v>-9.5478844543752199</c:v>
                </c:pt>
                <c:pt idx="285">
                  <c:v>-9.2340931855377608</c:v>
                </c:pt>
                <c:pt idx="286">
                  <c:v>-8.9295689555294899</c:v>
                </c:pt>
                <c:pt idx="287">
                  <c:v>-8.6341034044990206</c:v>
                </c:pt>
                <c:pt idx="288">
                  <c:v>-8.3474886831186108</c:v>
                </c:pt>
                <c:pt idx="289">
                  <c:v>-8.0695177694593401</c:v>
                </c:pt>
                <c:pt idx="290">
                  <c:v>-7.7999847629666004</c:v>
                </c:pt>
                <c:pt idx="291">
                  <c:v>-7.5386851563333002</c:v>
                </c:pt>
                <c:pt idx="292">
                  <c:v>-7.2854160860847701</c:v>
                </c:pt>
                <c:pt idx="293">
                  <c:v>-7.0399765627085999</c:v>
                </c:pt>
                <c:pt idx="294">
                  <c:v>-6.8021676811727598</c:v>
                </c:pt>
                <c:pt idx="295">
                  <c:v>-6.5717928126790603</c:v>
                </c:pt>
                <c:pt idx="296">
                  <c:v>-6.3486577785029299</c:v>
                </c:pt>
                <c:pt idx="297">
                  <c:v>-6.1325710067650601</c:v>
                </c:pt>
                <c:pt idx="298">
                  <c:v>-5.9233436729717699</c:v>
                </c:pt>
                <c:pt idx="299">
                  <c:v>-5.72078982515559</c:v>
                </c:pt>
                <c:pt idx="300">
                  <c:v>-5.5247264944273704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AE-4025-BF41-C162BE7AF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055872"/>
        <c:axId val="249062144"/>
      </c:lineChart>
      <c:catAx>
        <c:axId val="249055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9062144"/>
        <c:crosses val="autoZero"/>
        <c:auto val="1"/>
        <c:lblAlgn val="ctr"/>
        <c:lblOffset val="100"/>
        <c:noMultiLvlLbl val="0"/>
      </c:catAx>
      <c:valAx>
        <c:axId val="249062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905587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133150906982994E-2"/>
          <c:y val="6.70131651848139E-2"/>
          <c:w val="0.88448824340542798"/>
          <c:h val="0.72616271679142697"/>
        </c:manualLayout>
      </c:layout>
      <c:lineChart>
        <c:grouping val="standard"/>
        <c:varyColors val="0"/>
        <c:ser>
          <c:idx val="1"/>
          <c:order val="0"/>
          <c:tx>
            <c:strRef>
              <c:f>NEP!$C$1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NEP!$C$2:$C$302</c:f>
              <c:numCache>
                <c:formatCode>General</c:formatCode>
                <c:ptCount val="301"/>
                <c:pt idx="0">
                  <c:v>0</c:v>
                </c:pt>
                <c:pt idx="1">
                  <c:v>1.24370508544257</c:v>
                </c:pt>
                <c:pt idx="2">
                  <c:v>2.45003300117332</c:v>
                </c:pt>
                <c:pt idx="3">
                  <c:v>3.6197978534839299</c:v>
                </c:pt>
                <c:pt idx="4">
                  <c:v>4.7537983275760203</c:v>
                </c:pt>
                <c:pt idx="5">
                  <c:v>5.8528178721190303</c:v>
                </c:pt>
                <c:pt idx="6">
                  <c:v>6.9176248847995803</c:v>
                </c:pt>
                <c:pt idx="7">
                  <c:v>7.9489728987699104</c:v>
                </c:pt>
                <c:pt idx="8">
                  <c:v>8.9476007699166207</c:v>
                </c:pt>
                <c:pt idx="9">
                  <c:v>9.9142328648571798</c:v>
                </c:pt>
                <c:pt idx="10">
                  <c:v>10.8495792495827</c:v>
                </c:pt>
                <c:pt idx="11">
                  <c:v>11.754335878663399</c:v>
                </c:pt>
                <c:pt idx="12">
                  <c:v>12.6291847849328</c:v>
                </c:pt>
                <c:pt idx="13">
                  <c:v>13.474794269569299</c:v>
                </c:pt>
                <c:pt idx="14">
                  <c:v>14.291819092495301</c:v>
                </c:pt>
                <c:pt idx="15">
                  <c:v>15.0809006630131</c:v>
                </c:pt>
                <c:pt idx="16">
                  <c:v>15.8426672305993</c:v>
                </c:pt>
                <c:pt idx="17">
                  <c:v>16.577734075781201</c:v>
                </c:pt>
                <c:pt idx="18">
                  <c:v>17.286703701017601</c:v>
                </c:pt>
                <c:pt idx="19">
                  <c:v>17.97016602151</c:v>
                </c:pt>
                <c:pt idx="20">
                  <c:v>18.6286985558697</c:v>
                </c:pt>
                <c:pt idx="21">
                  <c:v>19.2628666165682</c:v>
                </c:pt>
                <c:pt idx="22">
                  <c:v>19.873223500099801</c:v>
                </c:pt>
                <c:pt idx="23">
                  <c:v>20.4603106767856</c:v>
                </c:pt>
                <c:pt idx="24">
                  <c:v>21.024657980150302</c:v>
                </c:pt>
                <c:pt idx="25">
                  <c:v>21.566783795803701</c:v>
                </c:pt>
                <c:pt idx="26">
                  <c:v>22.0871952497614</c:v>
                </c:pt>
                <c:pt idx="27">
                  <c:v>22.586388396139199</c:v>
                </c:pt>
                <c:pt idx="28">
                  <c:v>23.064848404155999</c:v>
                </c:pt>
                <c:pt idx="29">
                  <c:v>23.5230497443854</c:v>
                </c:pt>
                <c:pt idx="30">
                  <c:v>23.961456374193101</c:v>
                </c:pt>
                <c:pt idx="31">
                  <c:v>24.380521922301799</c:v>
                </c:pt>
                <c:pt idx="32">
                  <c:v>24.7806898724216</c:v>
                </c:pt>
                <c:pt idx="33">
                  <c:v>25.162393745895798</c:v>
                </c:pt>
                <c:pt idx="34">
                  <c:v>25.526057283298499</c:v>
                </c:pt>
                <c:pt idx="35">
                  <c:v>25.872094624937201</c:v>
                </c:pt>
                <c:pt idx="36">
                  <c:v>26.200910490201299</c:v>
                </c:pt>
                <c:pt idx="37">
                  <c:v>26.512900355710698</c:v>
                </c:pt>
                <c:pt idx="38">
                  <c:v>26.808450632209201</c:v>
                </c:pt>
                <c:pt idx="39">
                  <c:v>27.087938840160099</c:v>
                </c:pt>
                <c:pt idx="40">
                  <c:v>27.3517337839906</c:v>
                </c:pt>
                <c:pt idx="41">
                  <c:v>27.600195724945099</c:v>
                </c:pt>
                <c:pt idx="42">
                  <c:v>27.833676552499501</c:v>
                </c:pt>
                <c:pt idx="43">
                  <c:v>28.0525199542937</c:v>
                </c:pt>
                <c:pt idx="44">
                  <c:v>28.257061584544601</c:v>
                </c:pt>
                <c:pt idx="45">
                  <c:v>28.447629230895298</c:v>
                </c:pt>
                <c:pt idx="46">
                  <c:v>28.6245429796639</c:v>
                </c:pt>
                <c:pt idx="47">
                  <c:v>28.7881153794557</c:v>
                </c:pt>
                <c:pt idx="48">
                  <c:v>28.938651603101199</c:v>
                </c:pt>
                <c:pt idx="49">
                  <c:v>29.076449607887501</c:v>
                </c:pt>
                <c:pt idx="50">
                  <c:v>29.201800294049601</c:v>
                </c:pt>
                <c:pt idx="51">
                  <c:v>29.314987661489301</c:v>
                </c:pt>
                <c:pt idx="52">
                  <c:v>29.416288964693901</c:v>
                </c:pt>
                <c:pt idx="53">
                  <c:v>29.505974865823202</c:v>
                </c:pt>
                <c:pt idx="54">
                  <c:v>29.584309585941501</c:v>
                </c:pt>
                <c:pt idx="55">
                  <c:v>29.651551054364401</c:v>
                </c:pt>
                <c:pt idx="56">
                  <c:v>29.707951056099901</c:v>
                </c:pt>
                <c:pt idx="57">
                  <c:v>29.753755377358299</c:v>
                </c:pt>
                <c:pt idx="58">
                  <c:v>29.789203949111101</c:v>
                </c:pt>
                <c:pt idx="59">
                  <c:v>29.814530988675799</c:v>
                </c:pt>
                <c:pt idx="60">
                  <c:v>29.829965139311302</c:v>
                </c:pt>
                <c:pt idx="61">
                  <c:v>29.835729607804399</c:v>
                </c:pt>
                <c:pt idx="62">
                  <c:v>29.83204230003</c:v>
                </c:pt>
                <c:pt idx="63">
                  <c:v>29.819115954472601</c:v>
                </c:pt>
                <c:pt idx="64">
                  <c:v>29.7971582736931</c:v>
                </c:pt>
                <c:pt idx="65">
                  <c:v>29.7663720537305</c:v>
                </c:pt>
                <c:pt idx="66">
                  <c:v>29.726955311425598</c:v>
                </c:pt>
                <c:pt idx="67">
                  <c:v>29.679101409658099</c:v>
                </c:pt>
                <c:pt idx="68">
                  <c:v>29.622999180489</c:v>
                </c:pt>
                <c:pt idx="69">
                  <c:v>29.558833046198199</c:v>
                </c:pt>
                <c:pt idx="70">
                  <c:v>29.4867831382142</c:v>
                </c:pt>
                <c:pt idx="71">
                  <c:v>29.407025413929599</c:v>
                </c:pt>
                <c:pt idx="72">
                  <c:v>29.3197317713994</c:v>
                </c:pt>
                <c:pt idx="73">
                  <c:v>29.225070161917301</c:v>
                </c:pt>
                <c:pt idx="74">
                  <c:v>29.123204700471799</c:v>
                </c:pt>
                <c:pt idx="75">
                  <c:v>29.014295774079599</c:v>
                </c:pt>
                <c:pt idx="76">
                  <c:v>28.898500147996199</c:v>
                </c:pt>
                <c:pt idx="77">
                  <c:v>28.775971069809401</c:v>
                </c:pt>
                <c:pt idx="78">
                  <c:v>28.646858371415298</c:v>
                </c:pt>
                <c:pt idx="79">
                  <c:v>28.5113085688808</c:v>
                </c:pt>
                <c:pt idx="80">
                  <c:v>28.369464960200499</c:v>
                </c:pt>
                <c:pt idx="81">
                  <c:v>28.221467720949601</c:v>
                </c:pt>
                <c:pt idx="82">
                  <c:v>28.067453997846801</c:v>
                </c:pt>
                <c:pt idx="83">
                  <c:v>27.907558000225901</c:v>
                </c:pt>
                <c:pt idx="84">
                  <c:v>27.741911089434598</c:v>
                </c:pt>
                <c:pt idx="85">
                  <c:v>27.570641866163299</c:v>
                </c:pt>
                <c:pt idx="86">
                  <c:v>27.393876255718698</c:v>
                </c:pt>
                <c:pt idx="87">
                  <c:v>27.211737591252799</c:v>
                </c:pt>
                <c:pt idx="88">
                  <c:v>27.024346694960599</c:v>
                </c:pt>
                <c:pt idx="89">
                  <c:v>26.831821957257301</c:v>
                </c:pt>
                <c:pt idx="90">
                  <c:v>26.6342794139543</c:v>
                </c:pt>
                <c:pt idx="91">
                  <c:v>26.431832821444001</c:v>
                </c:pt>
                <c:pt idx="92">
                  <c:v>26.224593729913</c:v>
                </c:pt>
                <c:pt idx="93">
                  <c:v>26.012671554598501</c:v>
                </c:pt>
                <c:pt idx="94">
                  <c:v>25.796173645105899</c:v>
                </c:pt>
                <c:pt idx="95">
                  <c:v>25.5752053528063</c:v>
                </c:pt>
                <c:pt idx="96">
                  <c:v>25.3498700963315</c:v>
                </c:pt>
                <c:pt idx="97">
                  <c:v>25.120269425186599</c:v>
                </c:pt>
                <c:pt idx="98">
                  <c:v>24.886503081502202</c:v>
                </c:pt>
                <c:pt idx="99">
                  <c:v>24.648669059942701</c:v>
                </c:pt>
                <c:pt idx="100">
                  <c:v>24.406863665798799</c:v>
                </c:pt>
                <c:pt idx="101">
                  <c:v>24.1611815712766</c:v>
                </c:pt>
                <c:pt idx="102">
                  <c:v>23.911715870017801</c:v>
                </c:pt>
                <c:pt idx="103">
                  <c:v>23.658558129861699</c:v>
                </c:pt>
                <c:pt idx="104">
                  <c:v>23.401798443885401</c:v>
                </c:pt>
                <c:pt idx="105">
                  <c:v>23.141525479732</c:v>
                </c:pt>
                <c:pt idx="106">
                  <c:v>22.8778265272665</c:v>
                </c:pt>
                <c:pt idx="107">
                  <c:v>22.6107875445724</c:v>
                </c:pt>
                <c:pt idx="108">
                  <c:v>22.340493202318601</c:v>
                </c:pt>
                <c:pt idx="109">
                  <c:v>22.067026926526399</c:v>
                </c:pt>
                <c:pt idx="110">
                  <c:v>21.790470939757402</c:v>
                </c:pt>
                <c:pt idx="111">
                  <c:v>21.510906300749301</c:v>
                </c:pt>
                <c:pt idx="112">
                  <c:v>21.2284129425298</c:v>
                </c:pt>
                <c:pt idx="113">
                  <c:v>20.943069709034098</c:v>
                </c:pt>
                <c:pt idx="114">
                  <c:v>20.654954390252801</c:v>
                </c:pt>
                <c:pt idx="115">
                  <c:v>20.3641437559377</c:v>
                </c:pt>
                <c:pt idx="116">
                  <c:v>20.0707135878956</c:v>
                </c:pt>
                <c:pt idx="117">
                  <c:v>19.774738710896901</c:v>
                </c:pt>
                <c:pt idx="118">
                  <c:v>19.476293022226201</c:v>
                </c:pt>
                <c:pt idx="119">
                  <c:v>19.175449519907001</c:v>
                </c:pt>
                <c:pt idx="120">
                  <c:v>18.872280329624999</c:v>
                </c:pt>
                <c:pt idx="121">
                  <c:v>18.566856730382</c:v>
                </c:pt>
                <c:pt idx="122">
                  <c:v>18.259249178907702</c:v>
                </c:pt>
                <c:pt idx="123">
                  <c:v>17.949527332859901</c:v>
                </c:pt>
                <c:pt idx="124">
                  <c:v>17.637760072839601</c:v>
                </c:pt>
                <c:pt idx="125">
                  <c:v>17.324015523254001</c:v>
                </c:pt>
                <c:pt idx="126">
                  <c:v>17.008361072053599</c:v>
                </c:pt>
                <c:pt idx="127">
                  <c:v>16.690863389371799</c:v>
                </c:pt>
                <c:pt idx="128">
                  <c:v>16.3715884451011</c:v>
                </c:pt>
                <c:pt idx="129">
                  <c:v>16.050601525428899</c:v>
                </c:pt>
                <c:pt idx="130">
                  <c:v>15.727967248367399</c:v>
                </c:pt>
                <c:pt idx="131">
                  <c:v>15.4037495783009</c:v>
                </c:pt>
                <c:pt idx="132">
                  <c:v>15.078011839585001</c:v>
                </c:pt>
                <c:pt idx="133">
                  <c:v>14.7508167292245</c:v>
                </c:pt>
                <c:pt idx="134">
                  <c:v>14.422226328657199</c:v>
                </c:pt>
                <c:pt idx="135">
                  <c:v>14.0923021146716</c:v>
                </c:pt>
                <c:pt idx="136">
                  <c:v>13.7611049694932</c:v>
                </c:pt>
                <c:pt idx="137">
                  <c:v>13.428695190057701</c:v>
                </c:pt>
                <c:pt idx="138">
                  <c:v>13.0951324965081</c:v>
                </c:pt>
                <c:pt idx="139">
                  <c:v>12.7604760399381</c:v>
                </c:pt>
                <c:pt idx="140">
                  <c:v>12.4247844094117</c:v>
                </c:pt>
                <c:pt idx="141">
                  <c:v>12.0881156382836</c:v>
                </c:pt>
                <c:pt idx="142">
                  <c:v>11.7505272098545</c:v>
                </c:pt>
                <c:pt idx="143">
                  <c:v>11.412076062375199</c:v>
                </c:pt>
                <c:pt idx="144">
                  <c:v>11.0728185934433</c:v>
                </c:pt>
                <c:pt idx="145">
                  <c:v>10.7328106638014</c:v>
                </c:pt>
                <c:pt idx="146">
                  <c:v>10.392107600573899</c:v>
                </c:pt>
                <c:pt idx="147">
                  <c:v>10.0507641999667</c:v>
                </c:pt>
                <c:pt idx="148">
                  <c:v>9.7088347294485402</c:v>
                </c:pt>
                <c:pt idx="149">
                  <c:v>9.3663729294471505</c:v>
                </c:pt>
                <c:pt idx="150">
                  <c:v>9.0234320145792708</c:v>
                </c:pt>
                <c:pt idx="151">
                  <c:v>8.6800646744405903</c:v>
                </c:pt>
                <c:pt idx="152">
                  <c:v>8.3363230739806795</c:v>
                </c:pt>
                <c:pt idx="153">
                  <c:v>7.9922588534802799</c:v>
                </c:pt>
                <c:pt idx="154">
                  <c:v>7.6479231281659903</c:v>
                </c:pt>
                <c:pt idx="155">
                  <c:v>7.3033664874711803</c:v>
                </c:pt>
                <c:pt idx="156">
                  <c:v>6.9586389939723903</c:v>
                </c:pt>
                <c:pt idx="157">
                  <c:v>6.6137901820269498</c:v>
                </c:pt>
                <c:pt idx="158">
                  <c:v>6.2688690561216198</c:v>
                </c:pt>
                <c:pt idx="159">
                  <c:v>5.92392408896501</c:v>
                </c:pt>
                <c:pt idx="160">
                  <c:v>5.5790032193365304</c:v>
                </c:pt>
                <c:pt idx="161">
                  <c:v>5.2341538497156499</c:v>
                </c:pt>
                <c:pt idx="162">
                  <c:v>4.8894228437085303</c:v>
                </c:pt>
                <c:pt idx="163">
                  <c:v>4.54485652329367</c:v>
                </c:pt>
                <c:pt idx="164">
                  <c:v>4.2005006659023802</c:v>
                </c:pt>
                <c:pt idx="165">
                  <c:v>3.85640050135612</c:v>
                </c:pt>
                <c:pt idx="166">
                  <c:v>3.5126007086712399</c:v>
                </c:pt>
                <c:pt idx="167">
                  <c:v>3.1691454127594598</c:v>
                </c:pt>
                <c:pt idx="168">
                  <c:v>2.82607818102883</c:v>
                </c:pt>
                <c:pt idx="169">
                  <c:v>2.48344201991006</c:v>
                </c:pt>
                <c:pt idx="170">
                  <c:v>2.1412793713179799</c:v>
                </c:pt>
                <c:pt idx="171">
                  <c:v>1.79963210907056</c:v>
                </c:pt>
                <c:pt idx="172">
                  <c:v>1.4585415352722699</c:v>
                </c:pt>
                <c:pt idx="173">
                  <c:v>1.1180483766821701</c:v>
                </c:pt>
                <c:pt idx="174">
                  <c:v>0.77819278107369905</c:v>
                </c:pt>
                <c:pt idx="175">
                  <c:v>0.439014313612688</c:v>
                </c:pt>
                <c:pt idx="176">
                  <c:v>0.100551953247873</c:v>
                </c:pt>
                <c:pt idx="177">
                  <c:v>-0.237155910854881</c:v>
                </c:pt>
                <c:pt idx="178">
                  <c:v>-0.57407148283971299</c:v>
                </c:pt>
                <c:pt idx="179">
                  <c:v>-0.91015756362287503</c:v>
                </c:pt>
                <c:pt idx="180">
                  <c:v>-1.2453775542896901</c:v>
                </c:pt>
                <c:pt idx="181">
                  <c:v>-1.5796954594107999</c:v>
                </c:pt>
                <c:pt idx="182">
                  <c:v>-1.9130758902682601</c:v>
                </c:pt>
                <c:pt idx="183">
                  <c:v>-2.2454840679819199</c:v>
                </c:pt>
                <c:pt idx="184">
                  <c:v>-2.5768858265297498</c:v>
                </c:pt>
                <c:pt idx="185">
                  <c:v>-2.9072476156480902</c:v>
                </c:pt>
                <c:pt idx="186">
                  <c:v>-3.23653650360836</c:v>
                </c:pt>
                <c:pt idx="187">
                  <c:v>-3.5647201798608399</c:v>
                </c:pt>
                <c:pt idx="188">
                  <c:v>-3.89176695753451</c:v>
                </c:pt>
                <c:pt idx="189">
                  <c:v>-4.2176457757964299</c:v>
                </c:pt>
                <c:pt idx="190">
                  <c:v>-4.5423262020506199</c:v>
                </c:pt>
                <c:pt idx="191">
                  <c:v>-4.86577843397788</c:v>
                </c:pt>
                <c:pt idx="192">
                  <c:v>-5.1879733014156999</c:v>
                </c:pt>
                <c:pt idx="193">
                  <c:v>-5.5088822680596703</c:v>
                </c:pt>
                <c:pt idx="194">
                  <c:v>-5.8284774329924902</c:v>
                </c:pt>
                <c:pt idx="195">
                  <c:v>-6.1467315320351199</c:v>
                </c:pt>
                <c:pt idx="196">
                  <c:v>-6.4636179389075297</c:v>
                </c:pt>
                <c:pt idx="197">
                  <c:v>-6.7791106662074299</c:v>
                </c:pt>
                <c:pt idx="198">
                  <c:v>-7.0931843661941203</c:v>
                </c:pt>
                <c:pt idx="199">
                  <c:v>-7.4058143313776599</c:v>
                </c:pt>
                <c:pt idx="200">
                  <c:v>-7.7169764949134096</c:v>
                </c:pt>
                <c:pt idx="201">
                  <c:v>-8.0266474307932203</c:v>
                </c:pt>
                <c:pt idx="202">
                  <c:v>-8.3348043538396706</c:v>
                </c:pt>
                <c:pt idx="203">
                  <c:v>-8.6414251194919398</c:v>
                </c:pt>
                <c:pt idx="204">
                  <c:v>-8.9464882233927501</c:v>
                </c:pt>
                <c:pt idx="205">
                  <c:v>-9.2499728007658195</c:v>
                </c:pt>
                <c:pt idx="206">
                  <c:v>-9.5518586255874407</c:v>
                </c:pt>
                <c:pt idx="207">
                  <c:v>-9.8521261095519304</c:v>
                </c:pt>
                <c:pt idx="208">
                  <c:v>-10.150756300831601</c:v>
                </c:pt>
                <c:pt idx="209">
                  <c:v>-10.4477308826272</c:v>
                </c:pt>
                <c:pt idx="210">
                  <c:v>-10.743032171512001</c:v>
                </c:pt>
                <c:pt idx="211">
                  <c:v>-11.0366431155719</c:v>
                </c:pt>
                <c:pt idx="212">
                  <c:v>-11.328547292339101</c:v>
                </c:pt>
                <c:pt idx="213">
                  <c:v>-11.6187289065209</c:v>
                </c:pt>
                <c:pt idx="214">
                  <c:v>-11.907172787527401</c:v>
                </c:pt>
                <c:pt idx="215">
                  <c:v>-12.193864386796401</c:v>
                </c:pt>
                <c:pt idx="216">
                  <c:v>-12.478789774918299</c:v>
                </c:pt>
                <c:pt idx="217">
                  <c:v>-12.761935638565101</c:v>
                </c:pt>
                <c:pt idx="218">
                  <c:v>-13.043289277222501</c:v>
                </c:pt>
                <c:pt idx="219">
                  <c:v>-13.322838599728399</c:v>
                </c:pt>
                <c:pt idx="220">
                  <c:v>-13.6005721206208</c:v>
                </c:pt>
                <c:pt idx="221">
                  <c:v>-13.8764789562955</c:v>
                </c:pt>
                <c:pt idx="222">
                  <c:v>-14.1505488209809</c:v>
                </c:pt>
                <c:pt idx="223">
                  <c:v>-14.422772022529101</c:v>
                </c:pt>
                <c:pt idx="224">
                  <c:v>-14.693139458024101</c:v>
                </c:pt>
                <c:pt idx="225">
                  <c:v>-14.9616426092176</c:v>
                </c:pt>
                <c:pt idx="226">
                  <c:v>-15.2282735377877</c:v>
                </c:pt>
                <c:pt idx="227">
                  <c:v>-15.493024880428401</c:v>
                </c:pt>
                <c:pt idx="228">
                  <c:v>-15.7558898437754</c:v>
                </c:pt>
                <c:pt idx="229">
                  <c:v>-16.0168621991611</c:v>
                </c:pt>
                <c:pt idx="230">
                  <c:v>-16.275936277217699</c:v>
                </c:pt>
                <c:pt idx="231">
                  <c:v>-16.5331069623203</c:v>
                </c:pt>
                <c:pt idx="232">
                  <c:v>-16.788369686876401</c:v>
                </c:pt>
                <c:pt idx="233">
                  <c:v>-17.0417204254728</c:v>
                </c:pt>
                <c:pt idx="234">
                  <c:v>-17.293155688869099</c:v>
                </c:pt>
                <c:pt idx="235">
                  <c:v>-17.542672517857699</c:v>
                </c:pt>
                <c:pt idx="236">
                  <c:v>-17.790268476983801</c:v>
                </c:pt>
                <c:pt idx="237">
                  <c:v>-18.035941648132599</c:v>
                </c:pt>
                <c:pt idx="238">
                  <c:v>-18.279690623986799</c:v>
                </c:pt>
                <c:pt idx="239">
                  <c:v>-18.521514501362802</c:v>
                </c:pt>
                <c:pt idx="240">
                  <c:v>-18.761412874421001</c:v>
                </c:pt>
                <c:pt idx="241">
                  <c:v>-18.999385827761799</c:v>
                </c:pt>
                <c:pt idx="242">
                  <c:v>-19.235433929408401</c:v>
                </c:pt>
                <c:pt idx="243">
                  <c:v>-19.4695582236806</c:v>
                </c:pt>
                <c:pt idx="244">
                  <c:v>-19.7017602239649</c:v>
                </c:pt>
                <c:pt idx="245">
                  <c:v>-19.932041905379801</c:v>
                </c:pt>
                <c:pt idx="246">
                  <c:v>-20.1604056973487</c:v>
                </c:pt>
                <c:pt idx="247">
                  <c:v>-20.386854476075499</c:v>
                </c:pt>
                <c:pt idx="248">
                  <c:v>-20.611391556936699</c:v>
                </c:pt>
                <c:pt idx="249">
                  <c:v>-20.834020686780001</c:v>
                </c:pt>
                <c:pt idx="250">
                  <c:v>-21.054746036150799</c:v>
                </c:pt>
                <c:pt idx="251">
                  <c:v>-21.273572191431199</c:v>
                </c:pt>
                <c:pt idx="252">
                  <c:v>-21.4905041469137</c:v>
                </c:pt>
                <c:pt idx="253">
                  <c:v>-21.705547296799001</c:v>
                </c:pt>
                <c:pt idx="254">
                  <c:v>-21.918707427128702</c:v>
                </c:pt>
                <c:pt idx="255">
                  <c:v>-22.129990707656699</c:v>
                </c:pt>
                <c:pt idx="256">
                  <c:v>-22.339403683654801</c:v>
                </c:pt>
                <c:pt idx="257">
                  <c:v>-22.546953267671899</c:v>
                </c:pt>
                <c:pt idx="258">
                  <c:v>-22.752646731231501</c:v>
                </c:pt>
                <c:pt idx="259">
                  <c:v>-22.9564916964822</c:v>
                </c:pt>
                <c:pt idx="260">
                  <c:v>-23.1584961278054</c:v>
                </c:pt>
                <c:pt idx="261">
                  <c:v>-23.358668323373099</c:v>
                </c:pt>
                <c:pt idx="262">
                  <c:v>-23.5570169066741</c:v>
                </c:pt>
                <c:pt idx="263">
                  <c:v>-23.753550817993101</c:v>
                </c:pt>
                <c:pt idx="264">
                  <c:v>-23.948279305864801</c:v>
                </c:pt>
                <c:pt idx="265">
                  <c:v>-24.141211918490701</c:v>
                </c:pt>
                <c:pt idx="266">
                  <c:v>-24.332358495129402</c:v>
                </c:pt>
                <c:pt idx="267">
                  <c:v>-24.5217291574609</c:v>
                </c:pt>
                <c:pt idx="268">
                  <c:v>-24.709334300926599</c:v>
                </c:pt>
                <c:pt idx="269">
                  <c:v>-24.895184586050998</c:v>
                </c:pt>
                <c:pt idx="270">
                  <c:v>-25.079290929741699</c:v>
                </c:pt>
                <c:pt idx="271">
                  <c:v>-25.261664496574198</c:v>
                </c:pt>
                <c:pt idx="272">
                  <c:v>-25.442316690066299</c:v>
                </c:pt>
                <c:pt idx="273">
                  <c:v>-25.621259143933901</c:v>
                </c:pt>
                <c:pt idx="274">
                  <c:v>-25.7985037133462</c:v>
                </c:pt>
                <c:pt idx="275">
                  <c:v>-25.974062466165599</c:v>
                </c:pt>
                <c:pt idx="276">
                  <c:v>-26.147947674184099</c:v>
                </c:pt>
                <c:pt idx="277">
                  <c:v>-26.320171804360498</c:v>
                </c:pt>
                <c:pt idx="278">
                  <c:v>-26.490747510049101</c:v>
                </c:pt>
                <c:pt idx="279">
                  <c:v>-26.659687622231299</c:v>
                </c:pt>
                <c:pt idx="280">
                  <c:v>-26.827005140749598</c:v>
                </c:pt>
                <c:pt idx="281">
                  <c:v>-26.992713225541898</c:v>
                </c:pt>
                <c:pt idx="282">
                  <c:v>-27.156825187881399</c:v>
                </c:pt>
                <c:pt idx="283">
                  <c:v>-27.319354481622099</c:v>
                </c:pt>
                <c:pt idx="284">
                  <c:v>-27.480314694452002</c:v>
                </c:pt>
                <c:pt idx="285">
                  <c:v>-27.639719539152001</c:v>
                </c:pt>
                <c:pt idx="286">
                  <c:v>-27.797582844867598</c:v>
                </c:pt>
                <c:pt idx="287">
                  <c:v>-27.95391854839</c:v>
                </c:pt>
                <c:pt idx="288">
                  <c:v>-28.108740685444602</c:v>
                </c:pt>
                <c:pt idx="289">
                  <c:v>-28.262063382000498</c:v>
                </c:pt>
                <c:pt idx="290">
                  <c:v>-28.413900845585001</c:v>
                </c:pt>
                <c:pt idx="291">
                  <c:v>-28.564267356617801</c:v>
                </c:pt>
                <c:pt idx="292">
                  <c:v>-28.713177259757799</c:v>
                </c:pt>
                <c:pt idx="293">
                  <c:v>-28.860644955267201</c:v>
                </c:pt>
                <c:pt idx="294">
                  <c:v>-29.0066848903904</c:v>
                </c:pt>
                <c:pt idx="295">
                  <c:v>-29.151311550751998</c:v>
                </c:pt>
                <c:pt idx="296">
                  <c:v>-29.294539451772401</c:v>
                </c:pt>
                <c:pt idx="297">
                  <c:v>-29.4363831301002</c:v>
                </c:pt>
                <c:pt idx="298">
                  <c:v>-29.576857135065101</c:v>
                </c:pt>
                <c:pt idx="299">
                  <c:v>-29.715976020150901</c:v>
                </c:pt>
                <c:pt idx="300">
                  <c:v>-29.853754334488698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1D-40D1-8A50-25B384612D70}"/>
            </c:ext>
          </c:extLst>
        </c:ser>
        <c:ser>
          <c:idx val="4"/>
          <c:order val="1"/>
          <c:tx>
            <c:strRef>
              <c:f>NEP!$F$1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NEP!$F$2:$F$302</c:f>
              <c:numCache>
                <c:formatCode>General</c:formatCode>
                <c:ptCount val="301"/>
                <c:pt idx="0">
                  <c:v>0</c:v>
                </c:pt>
                <c:pt idx="1">
                  <c:v>2.4943104629281301</c:v>
                </c:pt>
                <c:pt idx="2">
                  <c:v>4.9265621691851003</c:v>
                </c:pt>
                <c:pt idx="3">
                  <c:v>7.29663029012693</c:v>
                </c:pt>
                <c:pt idx="4">
                  <c:v>9.60440548362436</c:v>
                </c:pt>
                <c:pt idx="5">
                  <c:v>11.8497941047877</c:v>
                </c:pt>
                <c:pt idx="6">
                  <c:v>14.0327184242283</c:v>
                </c:pt>
                <c:pt idx="7">
                  <c:v>16.153116853596401</c:v>
                </c:pt>
                <c:pt idx="8">
                  <c:v>18.2109441780776</c:v>
                </c:pt>
                <c:pt idx="9">
                  <c:v>20.206171795473601</c:v>
                </c:pt>
                <c:pt idx="10">
                  <c:v>22.138787961435199</c:v>
                </c:pt>
                <c:pt idx="11">
                  <c:v>24.008798040354201</c:v>
                </c:pt>
                <c:pt idx="12">
                  <c:v>25.816224761365401</c:v>
                </c:pt>
                <c:pt idx="13">
                  <c:v>27.561108478844801</c:v>
                </c:pt>
                <c:pt idx="14">
                  <c:v>29.243507436734699</c:v>
                </c:pt>
                <c:pt idx="15">
                  <c:v>30.863498035966099</c:v>
                </c:pt>
                <c:pt idx="16">
                  <c:v>32.421175104186901</c:v>
                </c:pt>
                <c:pt idx="17">
                  <c:v>33.916652166951202</c:v>
                </c:pt>
                <c:pt idx="18">
                  <c:v>35.350061719464698</c:v>
                </c:pt>
                <c:pt idx="19">
                  <c:v>36.721555497926502</c:v>
                </c:pt>
                <c:pt idx="20">
                  <c:v>38.031304749457099</c:v>
                </c:pt>
                <c:pt idx="21">
                  <c:v>39.279500499543602</c:v>
                </c:pt>
                <c:pt idx="22">
                  <c:v>40.466353815895999</c:v>
                </c:pt>
                <c:pt idx="23">
                  <c:v>41.592096067549697</c:v>
                </c:pt>
                <c:pt idx="24">
                  <c:v>42.656979178015597</c:v>
                </c:pt>
                <c:pt idx="25">
                  <c:v>43.661275871233599</c:v>
                </c:pt>
                <c:pt idx="26">
                  <c:v>44.605279909055497</c:v>
                </c:pt>
                <c:pt idx="27">
                  <c:v>45.489306318943697</c:v>
                </c:pt>
                <c:pt idx="28">
                  <c:v>46.313691610552198</c:v>
                </c:pt>
                <c:pt idx="29">
                  <c:v>47.078793979828298</c:v>
                </c:pt>
                <c:pt idx="30">
                  <c:v>47.784993499257297</c:v>
                </c:pt>
                <c:pt idx="31">
                  <c:v>48.4326922928594</c:v>
                </c:pt>
                <c:pt idx="32">
                  <c:v>49.0223146945415</c:v>
                </c:pt>
                <c:pt idx="33">
                  <c:v>49.554307388401803</c:v>
                </c:pt>
                <c:pt idx="34">
                  <c:v>50.029139529591298</c:v>
                </c:pt>
                <c:pt idx="35">
                  <c:v>50.447302844348499</c:v>
                </c:pt>
                <c:pt idx="36">
                  <c:v>50.809311707830702</c:v>
                </c:pt>
                <c:pt idx="37">
                  <c:v>51.1157031983984</c:v>
                </c:pt>
                <c:pt idx="38">
                  <c:v>51.367037127032702</c:v>
                </c:pt>
                <c:pt idx="39">
                  <c:v>51.5638960405944</c:v>
                </c:pt>
                <c:pt idx="40">
                  <c:v>51.706885197689999</c:v>
                </c:pt>
                <c:pt idx="41">
                  <c:v>51.796632515940601</c:v>
                </c:pt>
                <c:pt idx="42">
                  <c:v>51.833788489515399</c:v>
                </c:pt>
                <c:pt idx="43">
                  <c:v>51.819026075847802</c:v>
                </c:pt>
                <c:pt idx="44">
                  <c:v>51.753040550516197</c:v>
                </c:pt>
                <c:pt idx="45">
                  <c:v>51.636549329350302</c:v>
                </c:pt>
                <c:pt idx="46">
                  <c:v>51.470291756897304</c:v>
                </c:pt>
                <c:pt idx="47">
                  <c:v>51.255028860466503</c:v>
                </c:pt>
                <c:pt idx="48">
                  <c:v>50.991543069065401</c:v>
                </c:pt>
                <c:pt idx="49">
                  <c:v>50.680637896627701</c:v>
                </c:pt>
                <c:pt idx="50">
                  <c:v>50.3231375890416</c:v>
                </c:pt>
                <c:pt idx="51">
                  <c:v>49.9198867345835</c:v>
                </c:pt>
                <c:pt idx="52">
                  <c:v>49.471749837473901</c:v>
                </c:pt>
                <c:pt idx="53">
                  <c:v>48.9796108543852</c:v>
                </c:pt>
                <c:pt idx="54">
                  <c:v>48.444372693846802</c:v>
                </c:pt>
                <c:pt idx="55">
                  <c:v>47.866956678600303</c:v>
                </c:pt>
                <c:pt idx="56">
                  <c:v>47.248301971101903</c:v>
                </c:pt>
                <c:pt idx="57">
                  <c:v>46.589364962460401</c:v>
                </c:pt>
                <c:pt idx="58">
                  <c:v>45.891118625252901</c:v>
                </c:pt>
                <c:pt idx="59">
                  <c:v>45.154551830758102</c:v>
                </c:pt>
                <c:pt idx="60">
                  <c:v>44.380668631295002</c:v>
                </c:pt>
                <c:pt idx="61">
                  <c:v>43.570487508460197</c:v>
                </c:pt>
                <c:pt idx="62">
                  <c:v>42.725040588193501</c:v>
                </c:pt>
                <c:pt idx="63">
                  <c:v>41.845372823715302</c:v>
                </c:pt>
                <c:pt idx="64">
                  <c:v>40.9325411475061</c:v>
                </c:pt>
                <c:pt idx="65">
                  <c:v>39.9876135936072</c:v>
                </c:pt>
                <c:pt idx="66">
                  <c:v>39.011668391647703</c:v>
                </c:pt>
                <c:pt idx="67">
                  <c:v>38.005793034096897</c:v>
                </c:pt>
                <c:pt idx="68">
                  <c:v>36.971083318370603</c:v>
                </c:pt>
                <c:pt idx="69">
                  <c:v>35.908642365495801</c:v>
                </c:pt>
                <c:pt idx="70">
                  <c:v>34.819579617154503</c:v>
                </c:pt>
                <c:pt idx="71">
                  <c:v>33.705009813010001</c:v>
                </c:pt>
                <c:pt idx="72">
                  <c:v>32.566051950302203</c:v>
                </c:pt>
                <c:pt idx="73">
                  <c:v>31.403828227780799</c:v>
                </c:pt>
                <c:pt idx="74">
                  <c:v>30.219462976114801</c:v>
                </c:pt>
                <c:pt idx="75">
                  <c:v>29.014081576977802</c:v>
                </c:pt>
                <c:pt idx="76">
                  <c:v>27.7888093730711</c:v>
                </c:pt>
                <c:pt idx="77">
                  <c:v>26.5447705713859</c:v>
                </c:pt>
                <c:pt idx="78">
                  <c:v>25.283087142057799</c:v>
                </c:pt>
                <c:pt idx="79">
                  <c:v>24.004877715183898</c:v>
                </c:pt>
                <c:pt idx="80">
                  <c:v>22.711256478011499</c:v>
                </c:pt>
                <c:pt idx="81">
                  <c:v>21.403332074912299</c:v>
                </c:pt>
                <c:pt idx="82">
                  <c:v>20.0822065125611</c:v>
                </c:pt>
                <c:pt idx="83">
                  <c:v>18.748974072744801</c:v>
                </c:pt>
                <c:pt idx="84">
                  <c:v>17.4047202352032</c:v>
                </c:pt>
                <c:pt idx="85">
                  <c:v>16.0505206128976</c:v>
                </c:pt>
                <c:pt idx="86">
                  <c:v>14.6874399020575</c:v>
                </c:pt>
                <c:pt idx="87">
                  <c:v>13.3165308493376</c:v>
                </c:pt>
                <c:pt idx="88">
                  <c:v>11.938833238350201</c:v>
                </c:pt>
                <c:pt idx="89">
                  <c:v>10.5553728978122</c:v>
                </c:pt>
                <c:pt idx="90">
                  <c:v>9.1671607334540095</c:v>
                </c:pt>
                <c:pt idx="91">
                  <c:v>7.7751917857946298</c:v>
                </c:pt>
                <c:pt idx="92">
                  <c:v>6.3804443158001103</c:v>
                </c:pt>
                <c:pt idx="93">
                  <c:v>4.9838789203569203</c:v>
                </c:pt>
                <c:pt idx="94">
                  <c:v>3.5864376794138502</c:v>
                </c:pt>
                <c:pt idx="95">
                  <c:v>2.18904333654518</c:v>
                </c:pt>
                <c:pt idx="96">
                  <c:v>0.79259851458459696</c:v>
                </c:pt>
                <c:pt idx="97">
                  <c:v>-0.60201503212101704</c:v>
                </c:pt>
                <c:pt idx="98">
                  <c:v>-1.9939371273920901</c:v>
                </c:pt>
                <c:pt idx="99">
                  <c:v>-3.38232984351328</c:v>
                </c:pt>
                <c:pt idx="100">
                  <c:v>-4.7663781309380502</c:v>
                </c:pt>
                <c:pt idx="101">
                  <c:v>-6.1452904063041798</c:v>
                </c:pt>
                <c:pt idx="102">
                  <c:v>-7.5182990978007602</c:v>
                </c:pt>
                <c:pt idx="103">
                  <c:v>-8.8846611470410206</c:v>
                </c:pt>
                <c:pt idx="104">
                  <c:v>-10.243658466720101</c:v>
                </c:pt>
                <c:pt idx="105">
                  <c:v>-11.5945983534729</c:v>
                </c:pt>
                <c:pt idx="106">
                  <c:v>-12.936813855453501</c:v>
                </c:pt>
                <c:pt idx="107">
                  <c:v>-14.2696640943104</c:v>
                </c:pt>
                <c:pt idx="108">
                  <c:v>-15.5925345413293</c:v>
                </c:pt>
                <c:pt idx="109">
                  <c:v>-16.9048372476556</c:v>
                </c:pt>
                <c:pt idx="110">
                  <c:v>-18.206011028628399</c:v>
                </c:pt>
                <c:pt idx="111">
                  <c:v>-19.4955216023635</c:v>
                </c:pt>
                <c:pt idx="112">
                  <c:v>-20.772861682861301</c:v>
                </c:pt>
                <c:pt idx="113">
                  <c:v>-22.037551028005399</c:v>
                </c:pt>
                <c:pt idx="114">
                  <c:v>-23.2891364429437</c:v>
                </c:pt>
                <c:pt idx="115">
                  <c:v>-24.5271917394384</c:v>
                </c:pt>
                <c:pt idx="116">
                  <c:v>-25.751317651875102</c:v>
                </c:pt>
                <c:pt idx="117">
                  <c:v>-26.961141710720302</c:v>
                </c:pt>
                <c:pt idx="118">
                  <c:v>-28.156318074298699</c:v>
                </c:pt>
                <c:pt idx="119">
                  <c:v>-29.336527319857701</c:v>
                </c:pt>
                <c:pt idx="120">
                  <c:v>-30.5014761949529</c:v>
                </c:pt>
                <c:pt idx="121">
                  <c:v>-31.650897330275001</c:v>
                </c:pt>
                <c:pt idx="122">
                  <c:v>-32.784548915096103</c:v>
                </c:pt>
                <c:pt idx="123">
                  <c:v>-33.902214336583299</c:v>
                </c:pt>
                <c:pt idx="124">
                  <c:v>-35.003701784270497</c:v>
                </c:pt>
                <c:pt idx="125">
                  <c:v>-36.088843821047803</c:v>
                </c:pt>
                <c:pt idx="126">
                  <c:v>-37.157496922045098</c:v>
                </c:pt>
                <c:pt idx="127">
                  <c:v>-38.209540982847599</c:v>
                </c:pt>
                <c:pt idx="128">
                  <c:v>-39.244878798494099</c:v>
                </c:pt>
                <c:pt idx="129">
                  <c:v>-40.263435514738198</c:v>
                </c:pt>
                <c:pt idx="130">
                  <c:v>-41.265158053071701</c:v>
                </c:pt>
                <c:pt idx="131">
                  <c:v>-42.250014511018698</c:v>
                </c:pt>
                <c:pt idx="132">
                  <c:v>-43.217993539214298</c:v>
                </c:pt>
                <c:pt idx="133">
                  <c:v>-44.169103696783402</c:v>
                </c:pt>
                <c:pt idx="134">
                  <c:v>-45.103372786527103</c:v>
                </c:pt>
                <c:pt idx="135">
                  <c:v>-46.020847171418403</c:v>
                </c:pt>
                <c:pt idx="136">
                  <c:v>-46.921591073884201</c:v>
                </c:pt>
                <c:pt idx="137">
                  <c:v>-47.805685859339498</c:v>
                </c:pt>
                <c:pt idx="138">
                  <c:v>-48.673229305413997</c:v>
                </c:pt>
                <c:pt idx="139">
                  <c:v>-49.524334858267302</c:v>
                </c:pt>
                <c:pt idx="140">
                  <c:v>-50.359130877381901</c:v>
                </c:pt>
                <c:pt idx="141">
                  <c:v>-51.1777598701633</c:v>
                </c:pt>
                <c:pt idx="142">
                  <c:v>-51.980377717653603</c:v>
                </c:pt>
                <c:pt idx="143">
                  <c:v>-52.7671528926099</c:v>
                </c:pt>
                <c:pt idx="144">
                  <c:v>-53.538265671172098</c:v>
                </c:pt>
                <c:pt idx="145">
                  <c:v>-54.293907339272899</c:v>
                </c:pt>
                <c:pt idx="146">
                  <c:v>-55.034279394928198</c:v>
                </c:pt>
                <c:pt idx="147">
                  <c:v>-55.759592747469597</c:v>
                </c:pt>
                <c:pt idx="148">
                  <c:v>-56.470066914741402</c:v>
                </c:pt>
                <c:pt idx="149">
                  <c:v>-57.165929219250202</c:v>
                </c:pt>
                <c:pt idx="150">
                  <c:v>-57.847413984170302</c:v>
                </c:pt>
                <c:pt idx="151">
                  <c:v>-58.514761730108397</c:v>
                </c:pt>
                <c:pt idx="152">
                  <c:v>-59.168218373436503</c:v>
                </c:pt>
                <c:pt idx="153">
                  <c:v>-59.808034426991</c:v>
                </c:pt>
                <c:pt idx="154">
                  <c:v>-60.434464203869901</c:v>
                </c:pt>
                <c:pt idx="155">
                  <c:v>-61.047765025037698</c:v>
                </c:pt>
                <c:pt idx="156">
                  <c:v>-61.648196431391497</c:v>
                </c:pt>
                <c:pt idx="157">
                  <c:v>-62.236019400914202</c:v>
                </c:pt>
                <c:pt idx="158">
                  <c:v>-62.811495571514698</c:v>
                </c:pt>
                <c:pt idx="159">
                  <c:v>-63.374886470110802</c:v>
                </c:pt>
                <c:pt idx="160">
                  <c:v>-63.9264527485035</c:v>
                </c:pt>
                <c:pt idx="161">
                  <c:v>-64.466453426558104</c:v>
                </c:pt>
                <c:pt idx="162">
                  <c:v>-64.9951451432064</c:v>
                </c:pt>
                <c:pt idx="163">
                  <c:v>-65.512781415754205</c:v>
                </c:pt>
                <c:pt idx="164">
                  <c:v>-66.019611907999902</c:v>
                </c:pt>
                <c:pt idx="165">
                  <c:v>-66.515881707645605</c:v>
                </c:pt>
                <c:pt idx="166">
                  <c:v>-67.001830613505902</c:v>
                </c:pt>
                <c:pt idx="167">
                  <c:v>-67.477692433031606</c:v>
                </c:pt>
                <c:pt idx="168">
                  <c:v>-67.943694290668205</c:v>
                </c:pt>
                <c:pt idx="169">
                  <c:v>-68.400055947612202</c:v>
                </c:pt>
                <c:pt idx="170">
                  <c:v>-68.846989133554203</c:v>
                </c:pt>
                <c:pt idx="171">
                  <c:v>-69.284696891031103</c:v>
                </c:pt>
                <c:pt idx="172">
                  <c:v>-69.713372933049897</c:v>
                </c:pt>
                <c:pt idx="173">
                  <c:v>-70.133201014715496</c:v>
                </c:pt>
                <c:pt idx="174">
                  <c:v>-70.544354319618293</c:v>
                </c:pt>
                <c:pt idx="175">
                  <c:v>-70.946994861830902</c:v>
                </c:pt>
                <c:pt idx="176">
                  <c:v>-71.341272904407305</c:v>
                </c:pt>
                <c:pt idx="177">
                  <c:v>-71.727326395364798</c:v>
                </c:pt>
                <c:pt idx="178">
                  <c:v>-72.105280422198902</c:v>
                </c:pt>
                <c:pt idx="179">
                  <c:v>-72.475246686061197</c:v>
                </c:pt>
                <c:pt idx="180">
                  <c:v>-72.8373229968239</c:v>
                </c:pt>
                <c:pt idx="181">
                  <c:v>-73.191592790338603</c:v>
                </c:pt>
                <c:pt idx="182">
                  <c:v>-73.538124669287299</c:v>
                </c:pt>
                <c:pt idx="183">
                  <c:v>-73.876971969125194</c:v>
                </c:pt>
                <c:pt idx="184">
                  <c:v>-74.208172350691996</c:v>
                </c:pt>
                <c:pt idx="185">
                  <c:v>-74.531747421187106</c:v>
                </c:pt>
                <c:pt idx="186">
                  <c:v>-74.847702385283199</c:v>
                </c:pt>
                <c:pt idx="187">
                  <c:v>-75.156025728242298</c:v>
                </c:pt>
                <c:pt idx="188">
                  <c:v>-75.456688933001899</c:v>
                </c:pt>
                <c:pt idx="189">
                  <c:v>-75.749646233266105</c:v>
                </c:pt>
                <c:pt idx="190">
                  <c:v>-76.034834404729196</c:v>
                </c:pt>
                <c:pt idx="191">
                  <c:v>-76.312172596629594</c:v>
                </c:pt>
                <c:pt idx="192">
                  <c:v>-76.581562205882193</c:v>
                </c:pt>
                <c:pt idx="193">
                  <c:v>-76.8428867961089</c:v>
                </c:pt>
                <c:pt idx="194">
                  <c:v>-77.096012063916803</c:v>
                </c:pt>
                <c:pt idx="195">
                  <c:v>-77.340785854798497</c:v>
                </c:pt>
                <c:pt idx="196">
                  <c:v>-77.577038231059106</c:v>
                </c:pt>
                <c:pt idx="197">
                  <c:v>-77.804581594144494</c:v>
                </c:pt>
                <c:pt idx="198">
                  <c:v>-78.023210863749895</c:v>
                </c:pt>
                <c:pt idx="199">
                  <c:v>-78.232703716020296</c:v>
                </c:pt>
                <c:pt idx="200">
                  <c:v>-78.432820883105407</c:v>
                </c:pt>
                <c:pt idx="201">
                  <c:v>-78.623306516239495</c:v>
                </c:pt>
                <c:pt idx="202">
                  <c:v>-78.803888614400606</c:v>
                </c:pt>
                <c:pt idx="203">
                  <c:v>-78.974279520461394</c:v>
                </c:pt>
                <c:pt idx="204">
                  <c:v>-79.134176486583698</c:v>
                </c:pt>
                <c:pt idx="205">
                  <c:v>-79.283262310402606</c:v>
                </c:pt>
                <c:pt idx="206">
                  <c:v>-79.421206043330102</c:v>
                </c:pt>
                <c:pt idx="207">
                  <c:v>-79.547663772037893</c:v>
                </c:pt>
                <c:pt idx="208">
                  <c:v>-79.662279473906395</c:v>
                </c:pt>
                <c:pt idx="209">
                  <c:v>-79.764685946891504</c:v>
                </c:pt>
                <c:pt idx="210">
                  <c:v>-79.8545058139199</c:v>
                </c:pt>
                <c:pt idx="211">
                  <c:v>-79.931352601551197</c:v>
                </c:pt>
                <c:pt idx="212">
                  <c:v>-79.994831892211096</c:v>
                </c:pt>
                <c:pt idx="213">
                  <c:v>-80.044542548888799</c:v>
                </c:pt>
                <c:pt idx="214">
                  <c:v>-80.080078010703801</c:v>
                </c:pt>
                <c:pt idx="215">
                  <c:v>-80.101027657278294</c:v>
                </c:pt>
                <c:pt idx="216">
                  <c:v>-80.106978239324405</c:v>
                </c:pt>
                <c:pt idx="217">
                  <c:v>-80.097515372335394</c:v>
                </c:pt>
                <c:pt idx="218">
                  <c:v>-80.072225089723602</c:v>
                </c:pt>
                <c:pt idx="219">
                  <c:v>-80.030695451189203</c:v>
                </c:pt>
                <c:pt idx="220">
                  <c:v>-79.972518201543394</c:v>
                </c:pt>
                <c:pt idx="221">
                  <c:v>-79.897290474650603</c:v>
                </c:pt>
                <c:pt idx="222">
                  <c:v>-79.804616536586707</c:v>
                </c:pt>
                <c:pt idx="223">
                  <c:v>-79.694109561562399</c:v>
                </c:pt>
                <c:pt idx="224">
                  <c:v>-79.565393433623896</c:v>
                </c:pt>
                <c:pt idx="225">
                  <c:v>-79.418104566634497</c:v>
                </c:pt>
                <c:pt idx="226">
                  <c:v>-79.251893734537305</c:v>
                </c:pt>
                <c:pt idx="227">
                  <c:v>-79.066427903475599</c:v>
                </c:pt>
                <c:pt idx="228">
                  <c:v>-78.861392056907306</c:v>
                </c:pt>
                <c:pt idx="229">
                  <c:v>-78.6364910044922</c:v>
                </c:pt>
                <c:pt idx="230">
                  <c:v>-78.391451165247901</c:v>
                </c:pt>
                <c:pt idx="231">
                  <c:v>-78.126022315171795</c:v>
                </c:pt>
                <c:pt idx="232">
                  <c:v>-77.839979289389902</c:v>
                </c:pt>
                <c:pt idx="233">
                  <c:v>-77.533123628751497</c:v>
                </c:pt>
                <c:pt idx="234">
                  <c:v>-77.205285160751004</c:v>
                </c:pt>
                <c:pt idx="235">
                  <c:v>-76.856323504729602</c:v>
                </c:pt>
                <c:pt idx="236">
                  <c:v>-76.486129491396895</c:v>
                </c:pt>
                <c:pt idx="237">
                  <c:v>-76.094626486958802</c:v>
                </c:pt>
                <c:pt idx="238">
                  <c:v>-75.681771612422594</c:v>
                </c:pt>
                <c:pt idx="239">
                  <c:v>-75.247556849038503</c:v>
                </c:pt>
                <c:pt idx="240">
                  <c:v>-74.792010021332004</c:v>
                </c:pt>
                <c:pt idx="241">
                  <c:v>-74.315195649721602</c:v>
                </c:pt>
                <c:pt idx="242">
                  <c:v>-73.817215665389398</c:v>
                </c:pt>
                <c:pt idx="243">
                  <c:v>-73.298209980795306</c:v>
                </c:pt>
                <c:pt idx="244">
                  <c:v>-72.758356910013703</c:v>
                </c:pt>
                <c:pt idx="245">
                  <c:v>-72.197873433986501</c:v>
                </c:pt>
                <c:pt idx="246">
                  <c:v>-71.617015306684294</c:v>
                </c:pt>
                <c:pt idx="247">
                  <c:v>-71.016076999194098</c:v>
                </c:pt>
                <c:pt idx="248">
                  <c:v>-70.395391479780002</c:v>
                </c:pt>
                <c:pt idx="249">
                  <c:v>-69.755329829033897</c:v>
                </c:pt>
                <c:pt idx="250">
                  <c:v>-69.096300690358902</c:v>
                </c:pt>
                <c:pt idx="251">
                  <c:v>-68.418749557126702</c:v>
                </c:pt>
                <c:pt idx="252">
                  <c:v>-67.723157898991502</c:v>
                </c:pt>
                <c:pt idx="253">
                  <c:v>-67.010042130949103</c:v>
                </c:pt>
                <c:pt idx="254">
                  <c:v>-66.279952429830004</c:v>
                </c:pt>
                <c:pt idx="255">
                  <c:v>-65.533471403993104</c:v>
                </c:pt>
                <c:pt idx="256">
                  <c:v>-64.771212622996799</c:v>
                </c:pt>
                <c:pt idx="257">
                  <c:v>-63.993819015015802</c:v>
                </c:pt>
                <c:pt idx="258">
                  <c:v>-63.201961140668999</c:v>
                </c:pt>
                <c:pt idx="259">
                  <c:v>-62.396335352764602</c:v>
                </c:pt>
                <c:pt idx="260">
                  <c:v>-61.577661852238499</c:v>
                </c:pt>
                <c:pt idx="261">
                  <c:v>-60.746682651210598</c:v>
                </c:pt>
                <c:pt idx="262">
                  <c:v>-59.904159454676098</c:v>
                </c:pt>
                <c:pt idx="263">
                  <c:v>-59.050871472810101</c:v>
                </c:pt>
                <c:pt idx="264">
                  <c:v>-58.1876131762277</c:v>
                </c:pt>
                <c:pt idx="265">
                  <c:v>-57.315192006819998</c:v>
                </c:pt>
                <c:pt idx="266">
                  <c:v>-56.434426056913097</c:v>
                </c:pt>
                <c:pt idx="267">
                  <c:v>-55.546141729557199</c:v>
                </c:pt>
                <c:pt idx="268">
                  <c:v>-54.651171392682002</c:v>
                </c:pt>
                <c:pt idx="269">
                  <c:v>-53.750351039666398</c:v>
                </c:pt>
                <c:pt idx="270">
                  <c:v>-52.844517968629397</c:v>
                </c:pt>
                <c:pt idx="271">
                  <c:v>-51.934508492339397</c:v>
                </c:pt>
                <c:pt idx="272">
                  <c:v>-51.021155690216197</c:v>
                </c:pt>
                <c:pt idx="273">
                  <c:v>-50.105287213319897</c:v>
                </c:pt>
                <c:pt idx="274">
                  <c:v>-49.187723152626297</c:v>
                </c:pt>
                <c:pt idx="275">
                  <c:v>-48.269273980179001</c:v>
                </c:pt>
                <c:pt idx="276">
                  <c:v>-47.350738571978098</c:v>
                </c:pt>
                <c:pt idx="277">
                  <c:v>-46.432902320653596</c:v>
                </c:pt>
                <c:pt idx="278">
                  <c:v>-45.5165353451412</c:v>
                </c:pt>
                <c:pt idx="279">
                  <c:v>-44.602390803712602</c:v>
                </c:pt>
                <c:pt idx="280">
                  <c:v>-43.691203315811201</c:v>
                </c:pt>
                <c:pt idx="281">
                  <c:v>-42.783687497273</c:v>
                </c:pt>
                <c:pt idx="282">
                  <c:v>-41.880536612580997</c:v>
                </c:pt>
                <c:pt idx="283">
                  <c:v>-40.9824213469292</c:v>
                </c:pt>
                <c:pt idx="284">
                  <c:v>-40.089988699991402</c:v>
                </c:pt>
                <c:pt idx="285">
                  <c:v>-39.203861002423402</c:v>
                </c:pt>
                <c:pt idx="286">
                  <c:v>-38.324635055328798</c:v>
                </c:pt>
                <c:pt idx="287">
                  <c:v>-37.452881392107301</c:v>
                </c:pt>
                <c:pt idx="288">
                  <c:v>-36.589143661373399</c:v>
                </c:pt>
                <c:pt idx="289">
                  <c:v>-35.7339381289366</c:v>
                </c:pt>
                <c:pt idx="290">
                  <c:v>-34.887753296178097</c:v>
                </c:pt>
                <c:pt idx="291">
                  <c:v>-34.051049631587702</c:v>
                </c:pt>
                <c:pt idx="292">
                  <c:v>-33.224259411668399</c:v>
                </c:pt>
                <c:pt idx="293">
                  <c:v>-32.407786666954998</c:v>
                </c:pt>
                <c:pt idx="294">
                  <c:v>-31.602007228472701</c:v>
                </c:pt>
                <c:pt idx="295">
                  <c:v>-30.807268869596498</c:v>
                </c:pt>
                <c:pt idx="296">
                  <c:v>-30.023891537992501</c:v>
                </c:pt>
                <c:pt idx="297">
                  <c:v>-29.252167672059699</c:v>
                </c:pt>
                <c:pt idx="298">
                  <c:v>-28.492362596123598</c:v>
                </c:pt>
                <c:pt idx="299">
                  <c:v>-27.744714988491701</c:v>
                </c:pt>
                <c:pt idx="300">
                  <c:v>-27.009437416405198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1D-40D1-8A50-25B384612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972800"/>
        <c:axId val="248974720"/>
      </c:lineChart>
      <c:catAx>
        <c:axId val="248972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974720"/>
        <c:crosses val="autoZero"/>
        <c:auto val="1"/>
        <c:lblAlgn val="ctr"/>
        <c:lblOffset val="100"/>
        <c:noMultiLvlLbl val="0"/>
      </c:catAx>
      <c:valAx>
        <c:axId val="248974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97280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116460885536694E-2"/>
          <c:y val="2.32640711577719E-2"/>
          <c:w val="0.88746618261235599"/>
          <c:h val="0.72245589093030105"/>
        </c:manualLayout>
      </c:layout>
      <c:lineChart>
        <c:grouping val="standard"/>
        <c:varyColors val="0"/>
        <c:ser>
          <c:idx val="0"/>
          <c:order val="0"/>
          <c:tx>
            <c:strRef>
              <c:f>NEP!$B$1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NEP!$B$2:$B$302</c:f>
              <c:numCache>
                <c:formatCode>General</c:formatCode>
                <c:ptCount val="301"/>
                <c:pt idx="0">
                  <c:v>0</c:v>
                </c:pt>
                <c:pt idx="1">
                  <c:v>0.76945877130884799</c:v>
                </c:pt>
                <c:pt idx="2">
                  <c:v>1.5274728710655601</c:v>
                </c:pt>
                <c:pt idx="3">
                  <c:v>2.2741697680666801</c:v>
                </c:pt>
                <c:pt idx="4">
                  <c:v>3.0096760168399301</c:v>
                </c:pt>
                <c:pt idx="5">
                  <c:v>3.7341172406125298</c:v>
                </c:pt>
                <c:pt idx="6">
                  <c:v>4.4476181146848699</c:v>
                </c:pt>
                <c:pt idx="7">
                  <c:v>5.1503023502144201</c:v>
                </c:pt>
                <c:pt idx="8">
                  <c:v>5.8422926784130604</c:v>
                </c:pt>
                <c:pt idx="9">
                  <c:v>6.5237108351596502</c:v>
                </c:pt>
                <c:pt idx="10">
                  <c:v>7.19467754603295</c:v>
                </c:pt>
                <c:pt idx="11">
                  <c:v>7.8553125117651597</c:v>
                </c:pt>
                <c:pt idx="12">
                  <c:v>8.5057343941210508</c:v>
                </c:pt>
                <c:pt idx="13">
                  <c:v>9.1460608022038308</c:v>
                </c:pt>
                <c:pt idx="14">
                  <c:v>9.7764082791908304</c:v>
                </c:pt>
                <c:pt idx="15">
                  <c:v>10.3968922895011</c:v>
                </c:pt>
                <c:pt idx="16">
                  <c:v>11.0076272063967</c:v>
                </c:pt>
                <c:pt idx="17">
                  <c:v>11.6087263000209</c:v>
                </c:pt>
                <c:pt idx="18">
                  <c:v>12.200301725873601</c:v>
                </c:pt>
                <c:pt idx="19">
                  <c:v>12.782464513727</c:v>
                </c:pt>
                <c:pt idx="20">
                  <c:v>13.3553245569826</c:v>
                </c:pt>
                <c:pt idx="21">
                  <c:v>13.918990602470499</c:v>
                </c:pt>
                <c:pt idx="22">
                  <c:v>14.4735702406938</c:v>
                </c:pt>
                <c:pt idx="23">
                  <c:v>15.0191698965185</c:v>
                </c:pt>
                <c:pt idx="24">
                  <c:v>15.555894820308099</c:v>
                </c:pt>
                <c:pt idx="25">
                  <c:v>16.0838490795086</c:v>
                </c:pt>
                <c:pt idx="26">
                  <c:v>16.603135550679099</c:v>
                </c:pt>
                <c:pt idx="27">
                  <c:v>17.113855911972902</c:v>
                </c:pt>
                <c:pt idx="28">
                  <c:v>17.616110636067699</c:v>
                </c:pt>
                <c:pt idx="29">
                  <c:v>18.109998983545001</c:v>
                </c:pt>
                <c:pt idx="30">
                  <c:v>18.5956189967211</c:v>
                </c:pt>
                <c:pt idx="31">
                  <c:v>19.0730674939267</c:v>
                </c:pt>
                <c:pt idx="32">
                  <c:v>19.5424400642374</c:v>
                </c:pt>
                <c:pt idx="33">
                  <c:v>20.003831062655401</c:v>
                </c:pt>
                <c:pt idx="34">
                  <c:v>20.457333605738601</c:v>
                </c:pt>
                <c:pt idx="35">
                  <c:v>20.9030395676814</c:v>
                </c:pt>
                <c:pt idx="36">
                  <c:v>21.341039576843102</c:v>
                </c:pt>
                <c:pt idx="37">
                  <c:v>21.771423012724199</c:v>
                </c:pt>
                <c:pt idx="38">
                  <c:v>22.1942780033914</c:v>
                </c:pt>
                <c:pt idx="39">
                  <c:v>22.609691423347201</c:v>
                </c:pt>
                <c:pt idx="40">
                  <c:v>23.017748891845699</c:v>
                </c:pt>
                <c:pt idx="41">
                  <c:v>23.418534771652599</c:v>
                </c:pt>
                <c:pt idx="42">
                  <c:v>23.812132168246698</c:v>
                </c:pt>
                <c:pt idx="43">
                  <c:v>24.1986229294643</c:v>
                </c:pt>
                <c:pt idx="44">
                  <c:v>24.578087645580599</c:v>
                </c:pt>
                <c:pt idx="45">
                  <c:v>24.9506056498318</c:v>
                </c:pt>
                <c:pt idx="46">
                  <c:v>25.316255019370502</c:v>
                </c:pt>
                <c:pt idx="47">
                  <c:v>25.675112576655799</c:v>
                </c:pt>
                <c:pt idx="48">
                  <c:v>26.0272538912755</c:v>
                </c:pt>
                <c:pt idx="49">
                  <c:v>26.372753282196602</c:v>
                </c:pt>
                <c:pt idx="50">
                  <c:v>26.711683820443699</c:v>
                </c:pt>
                <c:pt idx="51">
                  <c:v>27.044117332200599</c:v>
                </c:pt>
                <c:pt idx="52">
                  <c:v>27.370124402334099</c:v>
                </c:pt>
                <c:pt idx="53">
                  <c:v>27.689774378337599</c:v>
                </c:pt>
                <c:pt idx="54">
                  <c:v>28.003135374687599</c:v>
                </c:pt>
                <c:pt idx="55">
                  <c:v>28.310274277616202</c:v>
                </c:pt>
                <c:pt idx="56">
                  <c:v>28.611256750291201</c:v>
                </c:pt>
                <c:pt idx="57">
                  <c:v>28.9061472384026</c:v>
                </c:pt>
                <c:pt idx="58">
                  <c:v>29.1950089761527</c:v>
                </c:pt>
                <c:pt idx="59">
                  <c:v>29.477903992643601</c:v>
                </c:pt>
                <c:pt idx="60">
                  <c:v>29.754893118662</c:v>
                </c:pt>
                <c:pt idx="61">
                  <c:v>30.0260359938544</c:v>
                </c:pt>
                <c:pt idx="62">
                  <c:v>30.291391074289201</c:v>
                </c:pt>
                <c:pt idx="63">
                  <c:v>30.551015640404099</c:v>
                </c:pt>
                <c:pt idx="64">
                  <c:v>30.8049658053313</c:v>
                </c:pt>
                <c:pt idx="65">
                  <c:v>31.053296523596899</c:v>
                </c:pt>
                <c:pt idx="66">
                  <c:v>31.296061600192999</c:v>
                </c:pt>
                <c:pt idx="67">
                  <c:v>31.533313700013299</c:v>
                </c:pt>
                <c:pt idx="68">
                  <c:v>31.765104357650401</c:v>
                </c:pt>
                <c:pt idx="69">
                  <c:v>31.991483987549501</c:v>
                </c:pt>
                <c:pt idx="70">
                  <c:v>32.212501894513899</c:v>
                </c:pt>
                <c:pt idx="71">
                  <c:v>32.428206284554399</c:v>
                </c:pt>
                <c:pt idx="72">
                  <c:v>32.638644276082303</c:v>
                </c:pt>
                <c:pt idx="73">
                  <c:v>32.843861911436598</c:v>
                </c:pt>
                <c:pt idx="74">
                  <c:v>33.043904168740298</c:v>
                </c:pt>
                <c:pt idx="75">
                  <c:v>33.238814974083603</c:v>
                </c:pt>
                <c:pt idx="76">
                  <c:v>33.428637214024199</c:v>
                </c:pt>
                <c:pt idx="77">
                  <c:v>33.613412748400698</c:v>
                </c:pt>
                <c:pt idx="78">
                  <c:v>33.793182423454397</c:v>
                </c:pt>
                <c:pt idx="79">
                  <c:v>33.967986085250601</c:v>
                </c:pt>
                <c:pt idx="80">
                  <c:v>34.137862593395802</c:v>
                </c:pt>
                <c:pt idx="81">
                  <c:v>34.302849835043602</c:v>
                </c:pt>
                <c:pt idx="82">
                  <c:v>34.462984739182502</c:v>
                </c:pt>
                <c:pt idx="83">
                  <c:v>34.618303291199602</c:v>
                </c:pt>
                <c:pt idx="84">
                  <c:v>34.768840547713801</c:v>
                </c:pt>
                <c:pt idx="85">
                  <c:v>34.914630651670997</c:v>
                </c:pt>
                <c:pt idx="86">
                  <c:v>35.055706847696499</c:v>
                </c:pt>
                <c:pt idx="87">
                  <c:v>35.192101497693798</c:v>
                </c:pt>
                <c:pt idx="88">
                  <c:v>35.323846096686999</c:v>
                </c:pt>
                <c:pt idx="89">
                  <c:v>35.450971288897897</c:v>
                </c:pt>
                <c:pt idx="90">
                  <c:v>35.573506884049401</c:v>
                </c:pt>
                <c:pt idx="91">
                  <c:v>35.6914818738897</c:v>
                </c:pt>
                <c:pt idx="92">
                  <c:v>35.804924448929498</c:v>
                </c:pt>
                <c:pt idx="93">
                  <c:v>35.913862015383401</c:v>
                </c:pt>
                <c:pt idx="94">
                  <c:v>36.018321212310099</c:v>
                </c:pt>
                <c:pt idx="95">
                  <c:v>36.118327928941099</c:v>
                </c:pt>
                <c:pt idx="96">
                  <c:v>36.213907322192597</c:v>
                </c:pt>
                <c:pt idx="97">
                  <c:v>36.305083834350299</c:v>
                </c:pt>
                <c:pt idx="98">
                  <c:v>36.391881210921497</c:v>
                </c:pt>
                <c:pt idx="99">
                  <c:v>36.474322518644598</c:v>
                </c:pt>
                <c:pt idx="100">
                  <c:v>36.552430163648097</c:v>
                </c:pt>
                <c:pt idx="101">
                  <c:v>36.626225909752002</c:v>
                </c:pt>
                <c:pt idx="102">
                  <c:v>36.695730896902703</c:v>
                </c:pt>
                <c:pt idx="103">
                  <c:v>36.760965659731198</c:v>
                </c:pt>
                <c:pt idx="104">
                  <c:v>36.821950146229298</c:v>
                </c:pt>
                <c:pt idx="105">
                  <c:v>36.878703736532501</c:v>
                </c:pt>
                <c:pt idx="106">
                  <c:v>36.931245261804499</c:v>
                </c:pt>
                <c:pt idx="107">
                  <c:v>36.979593023207201</c:v>
                </c:pt>
                <c:pt idx="108">
                  <c:v>37.023764810958497</c:v>
                </c:pt>
                <c:pt idx="109">
                  <c:v>37.063777923458503</c:v>
                </c:pt>
                <c:pt idx="110">
                  <c:v>37.099649186481699</c:v>
                </c:pt>
                <c:pt idx="111">
                  <c:v>37.131394972423699</c:v>
                </c:pt>
                <c:pt idx="112">
                  <c:v>37.159031219594702</c:v>
                </c:pt>
                <c:pt idx="113">
                  <c:v>37.1825734515484</c:v>
                </c:pt>
                <c:pt idx="114">
                  <c:v>37.202036796439998</c:v>
                </c:pt>
                <c:pt idx="115">
                  <c:v>37.217436006403901</c:v>
                </c:pt>
                <c:pt idx="116">
                  <c:v>37.228785476937801</c:v>
                </c:pt>
                <c:pt idx="117">
                  <c:v>37.236099266290999</c:v>
                </c:pt>
                <c:pt idx="118">
                  <c:v>37.239391114840103</c:v>
                </c:pt>
                <c:pt idx="119">
                  <c:v>37.23867446445</c:v>
                </c:pt>
                <c:pt idx="120">
                  <c:v>37.233962477804099</c:v>
                </c:pt>
                <c:pt idx="121">
                  <c:v>37.2252680576999</c:v>
                </c:pt>
                <c:pt idx="122">
                  <c:v>37.212603866297599</c:v>
                </c:pt>
                <c:pt idx="123">
                  <c:v>37.195982344312597</c:v>
                </c:pt>
                <c:pt idx="124">
                  <c:v>37.175415730144302</c:v>
                </c:pt>
                <c:pt idx="125">
                  <c:v>37.1509160789291</c:v>
                </c:pt>
                <c:pt idx="126">
                  <c:v>37.122495281510197</c:v>
                </c:pt>
                <c:pt idx="127">
                  <c:v>37.090165083315398</c:v>
                </c:pt>
                <c:pt idx="128">
                  <c:v>37.053937103130401</c:v>
                </c:pt>
                <c:pt idx="129">
                  <c:v>37.013822851761702</c:v>
                </c:pt>
                <c:pt idx="130">
                  <c:v>36.969833750578097</c:v>
                </c:pt>
                <c:pt idx="131">
                  <c:v>36.921981149921798</c:v>
                </c:pt>
                <c:pt idx="132">
                  <c:v>36.8702763473785</c:v>
                </c:pt>
                <c:pt idx="133">
                  <c:v>36.814730605901403</c:v>
                </c:pt>
                <c:pt idx="134">
                  <c:v>36.755355171773203</c:v>
                </c:pt>
                <c:pt idx="135">
                  <c:v>36.692161292404499</c:v>
                </c:pt>
                <c:pt idx="136">
                  <c:v>36.625160233953103</c:v>
                </c:pt>
                <c:pt idx="137">
                  <c:v>36.554363298759498</c:v>
                </c:pt>
                <c:pt idx="138">
                  <c:v>36.479781842586597</c:v>
                </c:pt>
                <c:pt idx="139">
                  <c:v>36.401427291657498</c:v>
                </c:pt>
                <c:pt idx="140">
                  <c:v>36.319311159479497</c:v>
                </c:pt>
                <c:pt idx="141">
                  <c:v>36.233445063449203</c:v>
                </c:pt>
                <c:pt idx="142">
                  <c:v>36.143840741226299</c:v>
                </c:pt>
                <c:pt idx="143">
                  <c:v>36.050510066869798</c:v>
                </c:pt>
                <c:pt idx="144">
                  <c:v>35.953465066727397</c:v>
                </c:pt>
                <c:pt idx="145">
                  <c:v>35.852717935071297</c:v>
                </c:pt>
                <c:pt idx="146">
                  <c:v>35.748281049468197</c:v>
                </c:pt>
                <c:pt idx="147">
                  <c:v>35.640166985880597</c:v>
                </c:pt>
                <c:pt idx="148">
                  <c:v>35.528388533486499</c:v>
                </c:pt>
                <c:pt idx="149">
                  <c:v>35.412958709213399</c:v>
                </c:pt>
                <c:pt idx="150">
                  <c:v>35.293890771976997</c:v>
                </c:pt>
                <c:pt idx="151">
                  <c:v>35.171198236616902</c:v>
                </c:pt>
                <c:pt idx="152">
                  <c:v>35.044894887522098</c:v>
                </c:pt>
                <c:pt idx="153">
                  <c:v>34.914994791940103</c:v>
                </c:pt>
                <c:pt idx="154">
                  <c:v>34.781512312960999</c:v>
                </c:pt>
                <c:pt idx="155">
                  <c:v>34.644462122169998</c:v>
                </c:pt>
                <c:pt idx="156">
                  <c:v>34.503859211961903</c:v>
                </c:pt>
                <c:pt idx="157">
                  <c:v>34.3597189075115</c:v>
                </c:pt>
                <c:pt idx="158">
                  <c:v>34.212056878391799</c:v>
                </c:pt>
                <c:pt idx="159">
                  <c:v>34.060889149834601</c:v>
                </c:pt>
                <c:pt idx="160">
                  <c:v>33.906232113629201</c:v>
                </c:pt>
                <c:pt idx="161">
                  <c:v>33.7481025386505</c:v>
                </c:pt>
                <c:pt idx="162">
                  <c:v>33.586517581012302</c:v>
                </c:pt>
                <c:pt idx="163">
                  <c:v>33.421494793841099</c:v>
                </c:pt>
                <c:pt idx="164">
                  <c:v>33.253052136663698</c:v>
                </c:pt>
                <c:pt idx="165">
                  <c:v>33.0812079844046</c:v>
                </c:pt>
                <c:pt idx="166">
                  <c:v>32.905981135988803</c:v>
                </c:pt>
                <c:pt idx="167">
                  <c:v>32.7273908225445</c:v>
                </c:pt>
                <c:pt idx="168">
                  <c:v>32.5454567152021</c:v>
                </c:pt>
                <c:pt idx="169">
                  <c:v>32.360198932486199</c:v>
                </c:pt>
                <c:pt idx="170">
                  <c:v>32.171638047294401</c:v>
                </c:pt>
                <c:pt idx="171">
                  <c:v>31.979795093462901</c:v>
                </c:pt>
                <c:pt idx="172">
                  <c:v>31.7846915719132</c:v>
                </c:pt>
                <c:pt idx="173">
                  <c:v>31.586349456377299</c:v>
                </c:pt>
                <c:pt idx="174">
                  <c:v>31.384791198700299</c:v>
                </c:pt>
                <c:pt idx="175">
                  <c:v>31.180039733715901</c:v>
                </c:pt>
                <c:pt idx="176">
                  <c:v>30.972118483692601</c:v>
                </c:pt>
                <c:pt idx="177">
                  <c:v>30.761051362352799</c:v>
                </c:pt>
                <c:pt idx="178">
                  <c:v>30.546862778457399</c:v>
                </c:pt>
                <c:pt idx="179">
                  <c:v>30.329577638958401</c:v>
                </c:pt>
                <c:pt idx="180">
                  <c:v>30.109221351718201</c:v>
                </c:pt>
                <c:pt idx="181">
                  <c:v>29.885819827792801</c:v>
                </c:pt>
                <c:pt idx="182">
                  <c:v>29.659399483282201</c:v>
                </c:pt>
                <c:pt idx="183">
                  <c:v>29.429987240742999</c:v>
                </c:pt>
                <c:pt idx="184">
                  <c:v>29.1976105301686</c:v>
                </c:pt>
                <c:pt idx="185">
                  <c:v>28.962297289534501</c:v>
                </c:pt>
                <c:pt idx="186">
                  <c:v>28.7240759649073</c:v>
                </c:pt>
                <c:pt idx="187">
                  <c:v>28.482975510126</c:v>
                </c:pt>
                <c:pt idx="188">
                  <c:v>28.2390253860491</c:v>
                </c:pt>
                <c:pt idx="189">
                  <c:v>27.992255559371198</c:v>
                </c:pt>
                <c:pt idx="190">
                  <c:v>27.742696501017399</c:v>
                </c:pt>
                <c:pt idx="191">
                  <c:v>27.490379184106601</c:v>
                </c:pt>
                <c:pt idx="192">
                  <c:v>27.235335081496899</c:v>
                </c:pt>
                <c:pt idx="193">
                  <c:v>26.977596162909201</c:v>
                </c:pt>
                <c:pt idx="194">
                  <c:v>26.717194891636598</c:v>
                </c:pt>
                <c:pt idx="195">
                  <c:v>26.454164220837399</c:v>
                </c:pt>
                <c:pt idx="196">
                  <c:v>26.1885375894249</c:v>
                </c:pt>
                <c:pt idx="197">
                  <c:v>25.9203489175462</c:v>
                </c:pt>
                <c:pt idx="198">
                  <c:v>25.6496326016658</c:v>
                </c:pt>
                <c:pt idx="199">
                  <c:v>25.376423509250699</c:v>
                </c:pt>
                <c:pt idx="200">
                  <c:v>25.100756973066201</c:v>
                </c:pt>
                <c:pt idx="201">
                  <c:v>24.822668785083199</c:v>
                </c:pt>
                <c:pt idx="202">
                  <c:v>24.5421951900111</c:v>
                </c:pt>
                <c:pt idx="203">
                  <c:v>24.259372878451199</c:v>
                </c:pt>
                <c:pt idx="204">
                  <c:v>23.974238979686199</c:v>
                </c:pt>
                <c:pt idx="205">
                  <c:v>23.686831054104001</c:v>
                </c:pt>
                <c:pt idx="206">
                  <c:v>23.397187085271199</c:v>
                </c:pt>
                <c:pt idx="207">
                  <c:v>23.105345471654001</c:v>
                </c:pt>
                <c:pt idx="208">
                  <c:v>22.8113450180009</c:v>
                </c:pt>
                <c:pt idx="209">
                  <c:v>22.5152249263889</c:v>
                </c:pt>
                <c:pt idx="210">
                  <c:v>22.217024786948301</c:v>
                </c:pt>
                <c:pt idx="211">
                  <c:v>21.9167845682632</c:v>
                </c:pt>
                <c:pt idx="212">
                  <c:v>21.6145446074663</c:v>
                </c:pt>
                <c:pt idx="213">
                  <c:v>21.3103456000295</c:v>
                </c:pt>
                <c:pt idx="214">
                  <c:v>21.0042285892617</c:v>
                </c:pt>
                <c:pt idx="215">
                  <c:v>20.696234955521501</c:v>
                </c:pt>
                <c:pt idx="216">
                  <c:v>20.386406405153</c:v>
                </c:pt>
                <c:pt idx="217">
                  <c:v>20.074784959156901</c:v>
                </c:pt>
                <c:pt idx="218">
                  <c:v>19.761412941601101</c:v>
                </c:pt>
                <c:pt idx="219">
                  <c:v>19.4463329677857</c:v>
                </c:pt>
                <c:pt idx="220">
                  <c:v>19.129587932166299</c:v>
                </c:pt>
                <c:pt idx="221">
                  <c:v>18.811220996051201</c:v>
                </c:pt>
                <c:pt idx="222">
                  <c:v>18.491275575076902</c:v>
                </c:pt>
                <c:pt idx="223">
                  <c:v>18.169795326476301</c:v>
                </c:pt>
                <c:pt idx="224">
                  <c:v>17.846824136146399</c:v>
                </c:pt>
                <c:pt idx="225">
                  <c:v>17.522406105527999</c:v>
                </c:pt>
                <c:pt idx="226">
                  <c:v>17.196585538307399</c:v>
                </c:pt>
                <c:pt idx="227">
                  <c:v>16.869406926947001</c:v>
                </c:pt>
                <c:pt idx="228">
                  <c:v>16.5409149390638</c:v>
                </c:pt>
                <c:pt idx="229">
                  <c:v>16.211154403655101</c:v>
                </c:pt>
                <c:pt idx="230">
                  <c:v>15.880170297192601</c:v>
                </c:pt>
                <c:pt idx="231">
                  <c:v>15.5480077295879</c:v>
                </c:pt>
                <c:pt idx="232">
                  <c:v>15.214711930044</c:v>
                </c:pt>
                <c:pt idx="233">
                  <c:v>14.8803282328045</c:v>
                </c:pt>
                <c:pt idx="234">
                  <c:v>14.544902062808401</c:v>
                </c:pt>
                <c:pt idx="235">
                  <c:v>14.208478921260401</c:v>
                </c:pt>
                <c:pt idx="236">
                  <c:v>13.8711043711355</c:v>
                </c:pt>
                <c:pt idx="237">
                  <c:v>13.532824022617</c:v>
                </c:pt>
                <c:pt idx="238">
                  <c:v>13.1936835184889</c:v>
                </c:pt>
                <c:pt idx="239">
                  <c:v>12.853728519486801</c:v>
                </c:pt>
                <c:pt idx="240">
                  <c:v>12.513004689624401</c:v>
                </c:pt>
                <c:pt idx="241">
                  <c:v>12.171557681496999</c:v>
                </c:pt>
                <c:pt idx="242">
                  <c:v>11.8294331215856</c:v>
                </c:pt>
                <c:pt idx="243">
                  <c:v>11.4866765955571</c:v>
                </c:pt>
                <c:pt idx="244">
                  <c:v>11.143333633587</c:v>
                </c:pt>
                <c:pt idx="245">
                  <c:v>10.7994496957006</c:v>
                </c:pt>
                <c:pt idx="246">
                  <c:v>10.455070157152999</c:v>
                </c:pt>
                <c:pt idx="247">
                  <c:v>10.110240293856499</c:v>
                </c:pt>
                <c:pt idx="248">
                  <c:v>9.7650052678576493</c:v>
                </c:pt>
                <c:pt idx="249">
                  <c:v>9.4194101128887304</c:v>
                </c:pt>
                <c:pt idx="250">
                  <c:v>9.0734997199882699</c:v>
                </c:pt>
                <c:pt idx="251">
                  <c:v>8.7273188232093197</c:v>
                </c:pt>
                <c:pt idx="252">
                  <c:v>8.3809119854269092</c:v>
                </c:pt>
                <c:pt idx="253">
                  <c:v>8.0343235842434506</c:v>
                </c:pt>
                <c:pt idx="254">
                  <c:v>7.6875977980145098</c:v>
                </c:pt>
                <c:pt idx="255">
                  <c:v>7.3407785919951003</c:v>
                </c:pt>
                <c:pt idx="256">
                  <c:v>6.9939097046180896</c:v>
                </c:pt>
                <c:pt idx="257">
                  <c:v>6.6470346339167499</c:v>
                </c:pt>
                <c:pt idx="258">
                  <c:v>6.3001966240931297</c:v>
                </c:pt>
                <c:pt idx="259">
                  <c:v>5.9534386522479998</c:v>
                </c:pt>
                <c:pt idx="260">
                  <c:v>5.60680341527575</c:v>
                </c:pt>
                <c:pt idx="261">
                  <c:v>5.2603333169347497</c:v>
                </c:pt>
                <c:pt idx="262">
                  <c:v>4.9140704550992496</c:v>
                </c:pt>
                <c:pt idx="263">
                  <c:v>4.5680566092028103</c:v>
                </c:pt>
                <c:pt idx="264">
                  <c:v>4.2223332278763301</c:v>
                </c:pt>
                <c:pt idx="265">
                  <c:v>3.8769414167951499</c:v>
                </c:pt>
                <c:pt idx="266">
                  <c:v>3.5319219267312301</c:v>
                </c:pt>
                <c:pt idx="267">
                  <c:v>3.1873151418308199</c:v>
                </c:pt>
                <c:pt idx="268">
                  <c:v>2.8431610681109301</c:v>
                </c:pt>
                <c:pt idx="269">
                  <c:v>2.4994993221891901</c:v>
                </c:pt>
                <c:pt idx="270">
                  <c:v>2.1563691202488799</c:v>
                </c:pt>
                <c:pt idx="271">
                  <c:v>1.81380926724967</c:v>
                </c:pt>
                <c:pt idx="272">
                  <c:v>1.47185814638112</c:v>
                </c:pt>
                <c:pt idx="273">
                  <c:v>1.13055370877487</c:v>
                </c:pt>
                <c:pt idx="274">
                  <c:v>0.78993346346840099</c:v>
                </c:pt>
                <c:pt idx="275">
                  <c:v>0.45003446763746502</c:v>
                </c:pt>
                <c:pt idx="276">
                  <c:v>0.11089331709194999</c:v>
                </c:pt>
                <c:pt idx="277">
                  <c:v>-0.22745386295594</c:v>
                </c:pt>
                <c:pt idx="278">
                  <c:v>-0.56497142684895596</c:v>
                </c:pt>
                <c:pt idx="279">
                  <c:v>-0.90162421716320296</c:v>
                </c:pt>
                <c:pt idx="280">
                  <c:v>-1.2373775731052801</c:v>
                </c:pt>
                <c:pt idx="281">
                  <c:v>-1.5721973386220001</c:v>
                </c:pt>
                <c:pt idx="282">
                  <c:v>-1.90604987022607</c:v>
                </c:pt>
                <c:pt idx="283">
                  <c:v>-2.2389020445264101</c:v>
                </c:pt>
                <c:pt idx="284">
                  <c:v>-2.57072126547166</c:v>
                </c:pt>
                <c:pt idx="285">
                  <c:v>-2.90147547129266</c:v>
                </c:pt>
                <c:pt idx="286">
                  <c:v>-3.2311331411535802</c:v>
                </c:pt>
                <c:pt idx="287">
                  <c:v>-3.55966330150238</c:v>
                </c:pt>
                <c:pt idx="288">
                  <c:v>-3.8870355321194001</c:v>
                </c:pt>
                <c:pt idx="289">
                  <c:v>-4.2132199718725998</c:v>
                </c:pt>
                <c:pt idx="290">
                  <c:v>-4.5381873241648201</c:v>
                </c:pt>
                <c:pt idx="291">
                  <c:v>-4.8619088620810098</c:v>
                </c:pt>
                <c:pt idx="292">
                  <c:v>-5.1843564332364203</c:v>
                </c:pt>
                <c:pt idx="293">
                  <c:v>-5.50550246431931</c:v>
                </c:pt>
                <c:pt idx="294">
                  <c:v>-5.8253199653314596</c:v>
                </c:pt>
                <c:pt idx="295">
                  <c:v>-6.1437825335320904</c:v>
                </c:pt>
                <c:pt idx="296">
                  <c:v>-6.4608643570725199</c:v>
                </c:pt>
                <c:pt idx="297">
                  <c:v>-6.7765402183396199</c:v>
                </c:pt>
                <c:pt idx="298">
                  <c:v>-7.0907854969947302</c:v>
                </c:pt>
                <c:pt idx="299">
                  <c:v>-7.4035761727152503</c:v>
                </c:pt>
                <c:pt idx="300">
                  <c:v>-7.7148888276437901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B0-436C-8B28-B56FDEABDB71}"/>
            </c:ext>
          </c:extLst>
        </c:ser>
        <c:ser>
          <c:idx val="3"/>
          <c:order val="1"/>
          <c:tx>
            <c:strRef>
              <c:f>NEP!$E$1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NEP!$A$2:$A$302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NEP!$E$2:$E$302</c:f>
              <c:numCache>
                <c:formatCode>General</c:formatCode>
                <c:ptCount val="301"/>
                <c:pt idx="0">
                  <c:v>0</c:v>
                </c:pt>
                <c:pt idx="1">
                  <c:v>1.5468431405732901</c:v>
                </c:pt>
                <c:pt idx="2">
                  <c:v>3.0863379003915798</c:v>
                </c:pt>
                <c:pt idx="3">
                  <c:v>4.6181708805247599</c:v>
                </c:pt>
                <c:pt idx="4">
                  <c:v>6.1420254675775503</c:v>
                </c:pt>
                <c:pt idx="5">
                  <c:v>7.6575817955605903</c:v>
                </c:pt>
                <c:pt idx="6">
                  <c:v>9.1645167099162599</c:v>
                </c:pt>
                <c:pt idx="7">
                  <c:v>10.662503734003501</c:v>
                </c:pt>
                <c:pt idx="8">
                  <c:v>12.151213038359799</c:v>
                </c:pt>
                <c:pt idx="9">
                  <c:v>13.6303114130698</c:v>
                </c:pt>
                <c:pt idx="10">
                  <c:v>15.0994622435826</c:v>
                </c:pt>
                <c:pt idx="11">
                  <c:v>16.5583254903312</c:v>
                </c:pt>
                <c:pt idx="12">
                  <c:v>18.006557672518699</c:v>
                </c:pt>
                <c:pt idx="13">
                  <c:v>19.443811856446501</c:v>
                </c:pt>
                <c:pt idx="14">
                  <c:v>20.8697376487724</c:v>
                </c:pt>
                <c:pt idx="15">
                  <c:v>22.283981195091801</c:v>
                </c:pt>
                <c:pt idx="16">
                  <c:v>23.6861851842501</c:v>
                </c:pt>
                <c:pt idx="17">
                  <c:v>25.075988858797398</c:v>
                </c:pt>
                <c:pt idx="18">
                  <c:v>26.4530280320093</c:v>
                </c:pt>
                <c:pt idx="19">
                  <c:v>27.816935111900602</c:v>
                </c:pt>
                <c:pt idx="20">
                  <c:v>29.1673391326682</c:v>
                </c:pt>
                <c:pt idx="21">
                  <c:v>30.503865794000699</c:v>
                </c:pt>
                <c:pt idx="22">
                  <c:v>31.826137508700199</c:v>
                </c:pt>
                <c:pt idx="23">
                  <c:v>33.133773459061203</c:v>
                </c:pt>
                <c:pt idx="24">
                  <c:v>34.426389662456401</c:v>
                </c:pt>
                <c:pt idx="25">
                  <c:v>35.7035990465751</c:v>
                </c:pt>
                <c:pt idx="26">
                  <c:v>36.965011534764102</c:v>
                </c:pt>
                <c:pt idx="27">
                  <c:v>38.210234141913197</c:v>
                </c:pt>
                <c:pt idx="28">
                  <c:v>39.438871081326603</c:v>
                </c:pt>
                <c:pt idx="29">
                  <c:v>40.650523883015602</c:v>
                </c:pt>
                <c:pt idx="30">
                  <c:v>41.844791523837401</c:v>
                </c:pt>
                <c:pt idx="31">
                  <c:v>43.021270569898597</c:v>
                </c:pt>
                <c:pt idx="32">
                  <c:v>44.179555331630397</c:v>
                </c:pt>
                <c:pt idx="33">
                  <c:v>45.319238031927</c:v>
                </c:pt>
                <c:pt idx="34">
                  <c:v>46.439908987725602</c:v>
                </c:pt>
                <c:pt idx="35">
                  <c:v>47.541156805389903</c:v>
                </c:pt>
                <c:pt idx="36">
                  <c:v>48.622568590235197</c:v>
                </c:pt>
                <c:pt idx="37">
                  <c:v>49.683730170518601</c:v>
                </c:pt>
                <c:pt idx="38">
                  <c:v>50.724226336184998</c:v>
                </c:pt>
                <c:pt idx="39">
                  <c:v>51.7436410926435</c:v>
                </c:pt>
                <c:pt idx="40">
                  <c:v>52.741557929812402</c:v>
                </c:pt>
                <c:pt idx="41">
                  <c:v>53.717560106642402</c:v>
                </c:pt>
                <c:pt idx="42">
                  <c:v>54.671230951298199</c:v>
                </c:pt>
                <c:pt idx="43">
                  <c:v>55.6021541771362</c:v>
                </c:pt>
                <c:pt idx="44">
                  <c:v>56.509914214588399</c:v>
                </c:pt>
                <c:pt idx="45">
                  <c:v>57.394096559006897</c:v>
                </c:pt>
                <c:pt idx="46">
                  <c:v>58.254288134501799</c:v>
                </c:pt>
                <c:pt idx="47">
                  <c:v>59.090077673738499</c:v>
                </c:pt>
                <c:pt idx="48">
                  <c:v>59.901056113632499</c:v>
                </c:pt>
                <c:pt idx="49">
                  <c:v>60.686817006816497</c:v>
                </c:pt>
                <c:pt idx="50">
                  <c:v>61.446956948713598</c:v>
                </c:pt>
                <c:pt idx="51">
                  <c:v>62.181076019990002</c:v>
                </c:pt>
                <c:pt idx="52">
                  <c:v>62.888778244111798</c:v>
                </c:pt>
                <c:pt idx="53">
                  <c:v>63.5696720596668</c:v>
                </c:pt>
                <c:pt idx="54">
                  <c:v>64.223370807062906</c:v>
                </c:pt>
                <c:pt idx="55">
                  <c:v>64.849493229144699</c:v>
                </c:pt>
                <c:pt idx="56">
                  <c:v>65.447663985217602</c:v>
                </c:pt>
                <c:pt idx="57">
                  <c:v>66.017514177901205</c:v>
                </c:pt>
                <c:pt idx="58">
                  <c:v>66.558681892172899</c:v>
                </c:pt>
                <c:pt idx="59">
                  <c:v>67.070812745897797</c:v>
                </c:pt>
                <c:pt idx="60">
                  <c:v>67.553560451077303</c:v>
                </c:pt>
                <c:pt idx="61">
                  <c:v>68.006587384983305</c:v>
                </c:pt>
                <c:pt idx="62">
                  <c:v>68.429565170283695</c:v>
                </c:pt>
                <c:pt idx="63">
                  <c:v>68.822175263192605</c:v>
                </c:pt>
                <c:pt idx="64">
                  <c:v>69.184109548626196</c:v>
                </c:pt>
                <c:pt idx="65">
                  <c:v>69.515070941271702</c:v>
                </c:pt>
                <c:pt idx="66">
                  <c:v>69.814773991421703</c:v>
                </c:pt>
                <c:pt idx="67">
                  <c:v>70.082945494362406</c:v>
                </c:pt>
                <c:pt idx="68">
                  <c:v>70.3193251020476</c:v>
                </c:pt>
                <c:pt idx="69">
                  <c:v>70.523665935732197</c:v>
                </c:pt>
                <c:pt idx="70">
                  <c:v>70.695735198185204</c:v>
                </c:pt>
                <c:pt idx="71">
                  <c:v>70.835314784050496</c:v>
                </c:pt>
                <c:pt idx="72">
                  <c:v>70.942201886875196</c:v>
                </c:pt>
                <c:pt idx="73">
                  <c:v>71.016209601280906</c:v>
                </c:pt>
                <c:pt idx="74">
                  <c:v>71.057167518709903</c:v>
                </c:pt>
                <c:pt idx="75">
                  <c:v>71.064922315140905</c:v>
                </c:pt>
                <c:pt idx="76">
                  <c:v>71.039338329138999</c:v>
                </c:pt>
                <c:pt idx="77">
                  <c:v>70.980298128570396</c:v>
                </c:pt>
                <c:pt idx="78">
                  <c:v>70.887703064293106</c:v>
                </c:pt>
                <c:pt idx="79">
                  <c:v>70.7614738091128</c:v>
                </c:pt>
                <c:pt idx="80">
                  <c:v>70.601550880284506</c:v>
                </c:pt>
                <c:pt idx="81">
                  <c:v>70.407895143825101</c:v>
                </c:pt>
                <c:pt idx="82">
                  <c:v>70.180488298911499</c:v>
                </c:pt>
                <c:pt idx="83">
                  <c:v>69.919333340630899</c:v>
                </c:pt>
                <c:pt idx="84">
                  <c:v>69.624454999370201</c:v>
                </c:pt>
                <c:pt idx="85">
                  <c:v>69.295900155147706</c:v>
                </c:pt>
                <c:pt idx="86">
                  <c:v>68.933738225203498</c:v>
                </c:pt>
                <c:pt idx="87">
                  <c:v>68.538061523214793</c:v>
                </c:pt>
                <c:pt idx="88">
                  <c:v>68.108985588520596</c:v>
                </c:pt>
                <c:pt idx="89">
                  <c:v>67.646649483793198</c:v>
                </c:pt>
                <c:pt idx="90">
                  <c:v>67.151216059649997</c:v>
                </c:pt>
                <c:pt idx="91">
                  <c:v>66.6228721847434</c:v>
                </c:pt>
                <c:pt idx="92">
                  <c:v>66.061828939944704</c:v>
                </c:pt>
                <c:pt idx="93">
                  <c:v>65.468321775299998</c:v>
                </c:pt>
                <c:pt idx="94">
                  <c:v>64.842610628517306</c:v>
                </c:pt>
                <c:pt idx="95">
                  <c:v>64.184980003832607</c:v>
                </c:pt>
                <c:pt idx="96">
                  <c:v>63.495739010179399</c:v>
                </c:pt>
                <c:pt idx="97">
                  <c:v>62.775221357702002</c:v>
                </c:pt>
                <c:pt idx="98">
                  <c:v>62.023785311736901</c:v>
                </c:pt>
                <c:pt idx="99">
                  <c:v>61.2418136035038</c:v>
                </c:pt>
                <c:pt idx="100">
                  <c:v>60.429713296861003</c:v>
                </c:pt>
                <c:pt idx="101">
                  <c:v>59.587915610587899</c:v>
                </c:pt>
                <c:pt idx="102">
                  <c:v>58.716875695789398</c:v>
                </c:pt>
                <c:pt idx="103">
                  <c:v>57.817072368137701</c:v>
                </c:pt>
                <c:pt idx="104">
                  <c:v>56.889007794790999</c:v>
                </c:pt>
                <c:pt idx="105">
                  <c:v>55.933207135967699</c:v>
                </c:pt>
                <c:pt idx="106">
                  <c:v>54.950218141286797</c:v>
                </c:pt>
                <c:pt idx="107">
                  <c:v>53.940610701114103</c:v>
                </c:pt>
                <c:pt idx="108">
                  <c:v>52.904976353303297</c:v>
                </c:pt>
                <c:pt idx="109">
                  <c:v>51.843927745841299</c:v>
                </c:pt>
                <c:pt idx="110">
                  <c:v>50.758098056068</c:v>
                </c:pt>
                <c:pt idx="111">
                  <c:v>49.648140367253902</c:v>
                </c:pt>
                <c:pt idx="112">
                  <c:v>48.514727003474597</c:v>
                </c:pt>
                <c:pt idx="113">
                  <c:v>47.358548823844799</c:v>
                </c:pt>
                <c:pt idx="114">
                  <c:v>46.180314477312301</c:v>
                </c:pt>
                <c:pt idx="115">
                  <c:v>44.980749619340898</c:v>
                </c:pt>
                <c:pt idx="116">
                  <c:v>43.760596091938503</c:v>
                </c:pt>
                <c:pt idx="117">
                  <c:v>42.5206110686036</c:v>
                </c:pt>
                <c:pt idx="118">
                  <c:v>41.261566165896603</c:v>
                </c:pt>
                <c:pt idx="119">
                  <c:v>39.9842465234344</c:v>
                </c:pt>
                <c:pt idx="120">
                  <c:v>38.689449854232997</c:v>
                </c:pt>
                <c:pt idx="121">
                  <c:v>37.377985467411797</c:v>
                </c:pt>
                <c:pt idx="122">
                  <c:v>36.0506732653771</c:v>
                </c:pt>
                <c:pt idx="123">
                  <c:v>34.708342717683401</c:v>
                </c:pt>
                <c:pt idx="124">
                  <c:v>33.351831813856897</c:v>
                </c:pt>
                <c:pt idx="125">
                  <c:v>31.981985997534299</c:v>
                </c:pt>
                <c:pt idx="126">
                  <c:v>30.599657084340201</c:v>
                </c:pt>
                <c:pt idx="127">
                  <c:v>29.205702165977801</c:v>
                </c:pt>
                <c:pt idx="128">
                  <c:v>27.800982503059199</c:v>
                </c:pt>
                <c:pt idx="129">
                  <c:v>26.386362409237702</c:v>
                </c:pt>
                <c:pt idx="130">
                  <c:v>24.962708129236699</c:v>
                </c:pt>
                <c:pt idx="131">
                  <c:v>23.530886713394601</c:v>
                </c:pt>
                <c:pt idx="132">
                  <c:v>22.091764891346202</c:v>
                </c:pt>
                <c:pt idx="133">
                  <c:v>20.646207947474402</c:v>
                </c:pt>
                <c:pt idx="134">
                  <c:v>19.195078600755799</c:v>
                </c:pt>
                <c:pt idx="135">
                  <c:v>17.739235891605102</c:v>
                </c:pt>
                <c:pt idx="136">
                  <c:v>16.279534078302301</c:v>
                </c:pt>
                <c:pt idx="137">
                  <c:v>14.8168215455546</c:v>
                </c:pt>
                <c:pt idx="138">
                  <c:v>13.351939727688499</c:v>
                </c:pt>
                <c:pt idx="139">
                  <c:v>11.885722048943499</c:v>
                </c:pt>
                <c:pt idx="140">
                  <c:v>10.418992883248601</c:v>
                </c:pt>
                <c:pt idx="141">
                  <c:v>8.9525665358167004</c:v>
                </c:pt>
                <c:pt idx="142">
                  <c:v>7.4872462488135598</c:v>
                </c:pt>
                <c:pt idx="143">
                  <c:v>6.0238232332634398</c:v>
                </c:pt>
                <c:pt idx="144">
                  <c:v>4.5630757292852904</c:v>
                </c:pt>
                <c:pt idx="145">
                  <c:v>3.1057680966397401</c:v>
                </c:pt>
                <c:pt idx="146">
                  <c:v>1.65264993747428</c:v>
                </c:pt>
                <c:pt idx="147">
                  <c:v>0.20445525304671699</c:v>
                </c:pt>
                <c:pt idx="148">
                  <c:v>-1.23809836390342</c:v>
                </c:pt>
                <c:pt idx="149">
                  <c:v>-2.6743104995837301</c:v>
                </c:pt>
                <c:pt idx="150">
                  <c:v>-4.1034986509509999</c:v>
                </c:pt>
                <c:pt idx="151">
                  <c:v>-5.5249989175691798</c:v>
                </c:pt>
                <c:pt idx="152">
                  <c:v>-6.9381666523444201</c:v>
                </c:pt>
                <c:pt idx="153">
                  <c:v>-8.3423770700840105</c:v>
                </c:pt>
                <c:pt idx="154">
                  <c:v>-9.7370258129450402</c:v>
                </c:pt>
                <c:pt idx="155">
                  <c:v>-11.121529471988399</c:v>
                </c:pt>
                <c:pt idx="156">
                  <c:v>-12.495326064165299</c:v>
                </c:pt>
                <c:pt idx="157">
                  <c:v>-13.857875464205801</c:v>
                </c:pt>
                <c:pt idx="158">
                  <c:v>-15.2086597910107</c:v>
                </c:pt>
                <c:pt idx="159">
                  <c:v>-16.547183748262299</c:v>
                </c:pt>
                <c:pt idx="160">
                  <c:v>-17.872974919122001</c:v>
                </c:pt>
                <c:pt idx="161">
                  <c:v>-19.185584014979302</c:v>
                </c:pt>
                <c:pt idx="162">
                  <c:v>-20.484585078363001</c:v>
                </c:pt>
                <c:pt idx="163">
                  <c:v>-21.769575640233398</c:v>
                </c:pt>
                <c:pt idx="164">
                  <c:v>-23.040176831985601</c:v>
                </c:pt>
                <c:pt idx="165">
                  <c:v>-24.296033452621799</c:v>
                </c:pt>
                <c:pt idx="166">
                  <c:v>-25.536813991639999</c:v>
                </c:pt>
                <c:pt idx="167">
                  <c:v>-26.762210608300599</c:v>
                </c:pt>
                <c:pt idx="168">
                  <c:v>-27.971939068024501</c:v>
                </c:pt>
                <c:pt idx="169">
                  <c:v>-29.165738636774901</c:v>
                </c:pt>
                <c:pt idx="170">
                  <c:v>-30.343371934346202</c:v>
                </c:pt>
                <c:pt idx="171">
                  <c:v>-31.504624747590999</c:v>
                </c:pt>
                <c:pt idx="172">
                  <c:v>-32.649305804658397</c:v>
                </c:pt>
                <c:pt idx="173">
                  <c:v>-33.777246511413097</c:v>
                </c:pt>
                <c:pt idx="174">
                  <c:v>-34.888300651249203</c:v>
                </c:pt>
                <c:pt idx="175">
                  <c:v>-35.982344049576497</c:v>
                </c:pt>
                <c:pt idx="176">
                  <c:v>-37.059274204308302</c:v>
                </c:pt>
                <c:pt idx="177">
                  <c:v>-38.119009883711399</c:v>
                </c:pt>
                <c:pt idx="178">
                  <c:v>-39.161490693030103</c:v>
                </c:pt>
                <c:pt idx="179">
                  <c:v>-40.1866766113151</c:v>
                </c:pt>
                <c:pt idx="180">
                  <c:v>-41.194547499915103</c:v>
                </c:pt>
                <c:pt idx="181">
                  <c:v>-42.185102584112997</c:v>
                </c:pt>
                <c:pt idx="182">
                  <c:v>-43.158359909389098</c:v>
                </c:pt>
                <c:pt idx="183">
                  <c:v>-44.114355773802799</c:v>
                </c:pt>
                <c:pt idx="184">
                  <c:v>-45.053144137993201</c:v>
                </c:pt>
                <c:pt idx="185">
                  <c:v>-45.974796014277899</c:v>
                </c:pt>
                <c:pt idx="186">
                  <c:v>-46.879398836337899</c:v>
                </c:pt>
                <c:pt idx="187">
                  <c:v>-47.767055810935503</c:v>
                </c:pt>
                <c:pt idx="188">
                  <c:v>-48.637885253122903</c:v>
                </c:pt>
                <c:pt idx="189">
                  <c:v>-49.492019906342797</c:v>
                </c:pt>
                <c:pt idx="190">
                  <c:v>-50.329606248818003</c:v>
                </c:pt>
                <c:pt idx="191">
                  <c:v>-51.150803787587201</c:v>
                </c:pt>
                <c:pt idx="192">
                  <c:v>-51.955784341500397</c:v>
                </c:pt>
                <c:pt idx="193">
                  <c:v>-52.744731314460203</c:v>
                </c:pt>
                <c:pt idx="194">
                  <c:v>-53.517838960154997</c:v>
                </c:pt>
                <c:pt idx="195">
                  <c:v>-54.275311639469898</c:v>
                </c:pt>
                <c:pt idx="196">
                  <c:v>-55.017363071745798</c:v>
                </c:pt>
                <c:pt idx="197">
                  <c:v>-55.744215580982797</c:v>
                </c:pt>
                <c:pt idx="198">
                  <c:v>-56.456099338052702</c:v>
                </c:pt>
                <c:pt idx="199">
                  <c:v>-57.153251599941697</c:v>
                </c:pt>
                <c:pt idx="200">
                  <c:v>-57.835915946976897</c:v>
                </c:pt>
                <c:pt idx="201">
                  <c:v>-58.504341518978897</c:v>
                </c:pt>
                <c:pt idx="202">
                  <c:v>-59.1587822511922</c:v>
                </c:pt>
                <c:pt idx="203">
                  <c:v>-59.799496110849198</c:v>
                </c:pt>
                <c:pt idx="204">
                  <c:v>-60.426744335130799</c:v>
                </c:pt>
                <c:pt idx="205">
                  <c:v>-61.040790671297799</c:v>
                </c:pt>
                <c:pt idx="206">
                  <c:v>-61.641900619682801</c:v>
                </c:pt>
                <c:pt idx="207">
                  <c:v>-62.230340680230597</c:v>
                </c:pt>
                <c:pt idx="208">
                  <c:v>-62.806377603226203</c:v>
                </c:pt>
                <c:pt idx="209">
                  <c:v>-63.370277644821698</c:v>
                </c:pt>
                <c:pt idx="210">
                  <c:v>-63.9223058279632</c:v>
                </c:pt>
                <c:pt idx="211">
                  <c:v>-64.462725209278602</c:v>
                </c:pt>
                <c:pt idx="212">
                  <c:v>-64.991796152494203</c:v>
                </c:pt>
                <c:pt idx="213">
                  <c:v>-65.509775608913699</c:v>
                </c:pt>
                <c:pt idx="214">
                  <c:v>-66.016916405512802</c:v>
                </c:pt>
                <c:pt idx="215">
                  <c:v>-66.513466541183107</c:v>
                </c:pt>
                <c:pt idx="216">
                  <c:v>-66.999668491674797</c:v>
                </c:pt>
                <c:pt idx="217">
                  <c:v>-67.475758523805197</c:v>
                </c:pt>
                <c:pt idx="218">
                  <c:v>-67.941966019499006</c:v>
                </c:pt>
                <c:pt idx="219">
                  <c:v>-68.398512810270603</c:v>
                </c:pt>
                <c:pt idx="220">
                  <c:v>-68.845612522776193</c:v>
                </c:pt>
                <c:pt idx="221">
                  <c:v>-69.283469936109597</c:v>
                </c:pt>
                <c:pt idx="222">
                  <c:v>-69.712280351542603</c:v>
                </c:pt>
                <c:pt idx="223">
                  <c:v>-70.132228975480501</c:v>
                </c:pt>
                <c:pt idx="224">
                  <c:v>-70.543490316436106</c:v>
                </c:pt>
                <c:pt idx="225">
                  <c:v>-70.946227596904194</c:v>
                </c:pt>
                <c:pt idx="226">
                  <c:v>-71.340592181072495</c:v>
                </c:pt>
                <c:pt idx="227">
                  <c:v>-71.726723019377502</c:v>
                </c:pt>
                <c:pt idx="228">
                  <c:v>-72.104746111003706</c:v>
                </c:pt>
                <c:pt idx="229">
                  <c:v>-72.474773985476105</c:v>
                </c:pt>
                <c:pt idx="230">
                  <c:v>-72.836905204614695</c:v>
                </c:pt>
                <c:pt idx="231">
                  <c:v>-73.191223886176502</c:v>
                </c:pt>
                <c:pt idx="232">
                  <c:v>-73.537799250627501</c:v>
                </c:pt>
                <c:pt idx="233">
                  <c:v>-73.876685192560601</c:v>
                </c:pt>
                <c:pt idx="234">
                  <c:v>-74.207919878370902</c:v>
                </c:pt>
                <c:pt idx="235">
                  <c:v>-74.531525371910305</c:v>
                </c:pt>
                <c:pt idx="236">
                  <c:v>-74.847507289911107</c:v>
                </c:pt>
                <c:pt idx="237">
                  <c:v>-75.155854489080099</c:v>
                </c:pt>
                <c:pt idx="238">
                  <c:v>-75.456538786846295</c:v>
                </c:pt>
                <c:pt idx="239">
                  <c:v>-75.749514717814193</c:v>
                </c:pt>
                <c:pt idx="240">
                  <c:v>-76.034719328082801</c:v>
                </c:pt>
                <c:pt idx="241">
                  <c:v>-76.312072009632701</c:v>
                </c:pt>
                <c:pt idx="242">
                  <c:v>-76.581474377058797</c:v>
                </c:pt>
                <c:pt idx="243">
                  <c:v>-76.842810188982298</c:v>
                </c:pt>
                <c:pt idx="244">
                  <c:v>-77.095945316500902</c:v>
                </c:pt>
                <c:pt idx="245">
                  <c:v>-77.340727761083102</c:v>
                </c:pt>
                <c:pt idx="246">
                  <c:v>-77.576987724303706</c:v>
                </c:pt>
                <c:pt idx="247">
                  <c:v>-77.804537731824894</c:v>
                </c:pt>
                <c:pt idx="248">
                  <c:v>-78.023172814013606</c:v>
                </c:pt>
                <c:pt idx="249">
                  <c:v>-78.232670745502602</c:v>
                </c:pt>
                <c:pt idx="250">
                  <c:v>-78.432792345994798</c:v>
                </c:pt>
                <c:pt idx="251">
                  <c:v>-78.623281844465595</c:v>
                </c:pt>
                <c:pt idx="252">
                  <c:v>-78.803867308842797</c:v>
                </c:pt>
                <c:pt idx="253">
                  <c:v>-78.974261143083595</c:v>
                </c:pt>
                <c:pt idx="254">
                  <c:v>-79.134160653400997</c:v>
                </c:pt>
                <c:pt idx="255">
                  <c:v>-79.283248685205194</c:v>
                </c:pt>
                <c:pt idx="256">
                  <c:v>-79.421194332082905</c:v>
                </c:pt>
                <c:pt idx="257">
                  <c:v>-79.547653717894804</c:v>
                </c:pt>
                <c:pt idx="258">
                  <c:v>-79.662270852774597</c:v>
                </c:pt>
                <c:pt idx="259">
                  <c:v>-79.764678563487294</c:v>
                </c:pt>
                <c:pt idx="260">
                  <c:v>-79.854499498274905</c:v>
                </c:pt>
                <c:pt idx="261">
                  <c:v>-79.931347205908693</c:v>
                </c:pt>
                <c:pt idx="262">
                  <c:v>-79.994827288281797</c:v>
                </c:pt>
                <c:pt idx="263">
                  <c:v>-80.044538625424906</c:v>
                </c:pt>
                <c:pt idx="264">
                  <c:v>-80.080074671354495</c:v>
                </c:pt>
                <c:pt idx="265">
                  <c:v>-80.101024818701802</c:v>
                </c:pt>
                <c:pt idx="266">
                  <c:v>-80.106975829522696</c:v>
                </c:pt>
                <c:pt idx="267">
                  <c:v>-80.097513329188999</c:v>
                </c:pt>
                <c:pt idx="268">
                  <c:v>-80.072223359707095</c:v>
                </c:pt>
                <c:pt idx="269">
                  <c:v>-80.030693988239804</c:v>
                </c:pt>
                <c:pt idx="270">
                  <c:v>-79.972516966075005</c:v>
                </c:pt>
                <c:pt idx="271">
                  <c:v>-79.897289432687202</c:v>
                </c:pt>
                <c:pt idx="272">
                  <c:v>-79.804615659006103</c:v>
                </c:pt>
                <c:pt idx="273">
                  <c:v>-79.694108823437006</c:v>
                </c:pt>
                <c:pt idx="274">
                  <c:v>-79.565392813644195</c:v>
                </c:pt>
                <c:pt idx="275">
                  <c:v>-79.418104046610196</c:v>
                </c:pt>
                <c:pt idx="276">
                  <c:v>-79.251893298961605</c:v>
                </c:pt>
                <c:pt idx="277">
                  <c:v>-79.066427539147895</c:v>
                </c:pt>
                <c:pt idx="278">
                  <c:v>-78.861391752605101</c:v>
                </c:pt>
                <c:pt idx="279">
                  <c:v>-78.636490750689305</c:v>
                </c:pt>
                <c:pt idx="280">
                  <c:v>-78.391450953869295</c:v>
                </c:pt>
                <c:pt idx="281">
                  <c:v>-78.126022139382101</c:v>
                </c:pt>
                <c:pt idx="282">
                  <c:v>-77.839979143411597</c:v>
                </c:pt>
                <c:pt idx="283">
                  <c:v>-77.533123507708197</c:v>
                </c:pt>
                <c:pt idx="284">
                  <c:v>-77.205285060533001</c:v>
                </c:pt>
                <c:pt idx="285">
                  <c:v>-76.856323421878997</c:v>
                </c:pt>
                <c:pt idx="286">
                  <c:v>-76.486129423007696</c:v>
                </c:pt>
                <c:pt idx="287">
                  <c:v>-76.094626430593095</c:v>
                </c:pt>
                <c:pt idx="288">
                  <c:v>-75.681771566038506</c:v>
                </c:pt>
                <c:pt idx="289">
                  <c:v>-75.247556810927307</c:v>
                </c:pt>
                <c:pt idx="290">
                  <c:v>-74.792009990067498</c:v>
                </c:pt>
                <c:pt idx="291">
                  <c:v>-74.315195624114295</c:v>
                </c:pt>
                <c:pt idx="292">
                  <c:v>-73.817215644449306</c:v>
                </c:pt>
                <c:pt idx="293">
                  <c:v>-73.298209963698994</c:v>
                </c:pt>
                <c:pt idx="294">
                  <c:v>-72.758356896078595</c:v>
                </c:pt>
                <c:pt idx="295">
                  <c:v>-72.197873422646694</c:v>
                </c:pt>
                <c:pt idx="296">
                  <c:v>-71.617015297471397</c:v>
                </c:pt>
                <c:pt idx="297">
                  <c:v>-71.016076991721903</c:v>
                </c:pt>
                <c:pt idx="298">
                  <c:v>-70.395391473729603</c:v>
                </c:pt>
                <c:pt idx="299">
                  <c:v>-69.755329824143104</c:v>
                </c:pt>
                <c:pt idx="300">
                  <c:v>-69.096300686412306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B0-436C-8B28-B56FDEABD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016704"/>
        <c:axId val="249018624"/>
      </c:lineChart>
      <c:catAx>
        <c:axId val="249016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9018624"/>
        <c:crosses val="autoZero"/>
        <c:auto val="1"/>
        <c:lblAlgn val="ctr"/>
        <c:lblOffset val="100"/>
        <c:noMultiLvlLbl val="0"/>
      </c:catAx>
      <c:valAx>
        <c:axId val="249018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9016704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Cstock!$B$1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Cstock!$B$2:$B$302</c:f>
              <c:numCache>
                <c:formatCode>General</c:formatCode>
                <c:ptCount val="301"/>
                <c:pt idx="0">
                  <c:v>5733.7406423632201</c:v>
                </c:pt>
                <c:pt idx="1">
                  <c:v>5734.5101011345296</c:v>
                </c:pt>
                <c:pt idx="2">
                  <c:v>5736.0375740055897</c:v>
                </c:pt>
                <c:pt idx="3">
                  <c:v>5738.3117437736601</c:v>
                </c:pt>
                <c:pt idx="4">
                  <c:v>5741.3214197904999</c:v>
                </c:pt>
                <c:pt idx="5">
                  <c:v>5745.0555370311104</c:v>
                </c:pt>
                <c:pt idx="6">
                  <c:v>5749.5031551457996</c:v>
                </c:pt>
                <c:pt idx="7">
                  <c:v>5754.6534574960097</c:v>
                </c:pt>
                <c:pt idx="8">
                  <c:v>5760.4957501744202</c:v>
                </c:pt>
                <c:pt idx="9">
                  <c:v>5767.0194610095796</c:v>
                </c:pt>
                <c:pt idx="10">
                  <c:v>5774.2141385556197</c:v>
                </c:pt>
                <c:pt idx="11">
                  <c:v>5782.0694510673802</c:v>
                </c:pt>
                <c:pt idx="12">
                  <c:v>5790.5751854615</c:v>
                </c:pt>
                <c:pt idx="13">
                  <c:v>5799.7212462637099</c:v>
                </c:pt>
                <c:pt idx="14">
                  <c:v>5809.4976545428999</c:v>
                </c:pt>
                <c:pt idx="15">
                  <c:v>5819.8945468324</c:v>
                </c:pt>
                <c:pt idx="16">
                  <c:v>5830.9021740387898</c:v>
                </c:pt>
                <c:pt idx="17">
                  <c:v>5842.5109003388197</c:v>
                </c:pt>
                <c:pt idx="18">
                  <c:v>5854.71120206469</c:v>
                </c:pt>
                <c:pt idx="19">
                  <c:v>5867.4936665784198</c:v>
                </c:pt>
                <c:pt idx="20">
                  <c:v>5880.8489911354</c:v>
                </c:pt>
                <c:pt idx="21">
                  <c:v>5894.7679817378703</c:v>
                </c:pt>
                <c:pt idx="22">
                  <c:v>5909.24155197856</c:v>
                </c:pt>
                <c:pt idx="23">
                  <c:v>5924.26072187508</c:v>
                </c:pt>
                <c:pt idx="24">
                  <c:v>5939.8166166953897</c:v>
                </c:pt>
                <c:pt idx="25">
                  <c:v>5955.9004657749001</c:v>
                </c:pt>
                <c:pt idx="26">
                  <c:v>5972.5036013255803</c:v>
                </c:pt>
                <c:pt idx="27">
                  <c:v>5989.6174572375503</c:v>
                </c:pt>
                <c:pt idx="28">
                  <c:v>6007.2335678736199</c:v>
                </c:pt>
                <c:pt idx="29">
                  <c:v>6025.3435668571601</c:v>
                </c:pt>
                <c:pt idx="30">
                  <c:v>6043.9391858538802</c:v>
                </c:pt>
                <c:pt idx="31">
                  <c:v>6063.0122533478097</c:v>
                </c:pt>
                <c:pt idx="32">
                  <c:v>6082.5546934120503</c:v>
                </c:pt>
                <c:pt idx="33">
                  <c:v>6102.5585244746999</c:v>
                </c:pt>
                <c:pt idx="34">
                  <c:v>6123.01585808044</c:v>
                </c:pt>
                <c:pt idx="35">
                  <c:v>6143.91889764812</c:v>
                </c:pt>
                <c:pt idx="36">
                  <c:v>6165.2599372249697</c:v>
                </c:pt>
                <c:pt idx="37">
                  <c:v>6187.03136023769</c:v>
                </c:pt>
                <c:pt idx="38">
                  <c:v>6209.2256382410797</c:v>
                </c:pt>
                <c:pt idx="39">
                  <c:v>6231.83532966443</c:v>
                </c:pt>
                <c:pt idx="40">
                  <c:v>6254.8530785562798</c:v>
                </c:pt>
                <c:pt idx="41">
                  <c:v>6278.27161332793</c:v>
                </c:pt>
                <c:pt idx="42">
                  <c:v>6302.0837454961802</c:v>
                </c:pt>
                <c:pt idx="43">
                  <c:v>6326.28236842564</c:v>
                </c:pt>
                <c:pt idx="44">
                  <c:v>6350.8604560712201</c:v>
                </c:pt>
                <c:pt idx="45">
                  <c:v>6375.8110617210496</c:v>
                </c:pt>
                <c:pt idx="46">
                  <c:v>6401.1273167404197</c:v>
                </c:pt>
                <c:pt idx="47">
                  <c:v>6426.8024293170802</c:v>
                </c:pt>
                <c:pt idx="48">
                  <c:v>6452.8296832083597</c:v>
                </c:pt>
                <c:pt idx="49">
                  <c:v>6479.2024364905501</c:v>
                </c:pt>
                <c:pt idx="50">
                  <c:v>6505.9141203110003</c:v>
                </c:pt>
                <c:pt idx="51">
                  <c:v>6532.9582376431999</c:v>
                </c:pt>
                <c:pt idx="52">
                  <c:v>6560.3283620455304</c:v>
                </c:pt>
                <c:pt idx="53">
                  <c:v>6588.0181364238697</c:v>
                </c:pt>
                <c:pt idx="54">
                  <c:v>6616.0212717985596</c:v>
                </c:pt>
                <c:pt idx="55">
                  <c:v>6644.3315460761696</c:v>
                </c:pt>
                <c:pt idx="56">
                  <c:v>6672.9428028264601</c:v>
                </c:pt>
                <c:pt idx="57">
                  <c:v>6701.8489500648702</c:v>
                </c:pt>
                <c:pt idx="58">
                  <c:v>6731.0439590410197</c:v>
                </c:pt>
                <c:pt idx="59">
                  <c:v>6760.5218630336603</c:v>
                </c:pt>
                <c:pt idx="60">
                  <c:v>6790.2767561523196</c:v>
                </c:pt>
                <c:pt idx="61">
                  <c:v>6820.3027921461799</c:v>
                </c:pt>
                <c:pt idx="62">
                  <c:v>6850.5941832204699</c:v>
                </c:pt>
                <c:pt idx="63">
                  <c:v>6881.1451988608696</c:v>
                </c:pt>
                <c:pt idx="64">
                  <c:v>6911.9501646662002</c:v>
                </c:pt>
                <c:pt idx="65">
                  <c:v>6943.0034611898</c:v>
                </c:pt>
                <c:pt idx="66">
                  <c:v>6974.2995227899901</c:v>
                </c:pt>
                <c:pt idx="67">
                  <c:v>7005.8328364900099</c:v>
                </c:pt>
                <c:pt idx="68">
                  <c:v>7037.5979408476596</c:v>
                </c:pt>
                <c:pt idx="69">
                  <c:v>7069.5894248352097</c:v>
                </c:pt>
                <c:pt idx="70">
                  <c:v>7101.8019267297204</c:v>
                </c:pt>
                <c:pt idx="71">
                  <c:v>7134.23013301427</c:v>
                </c:pt>
                <c:pt idx="72">
                  <c:v>7166.8687772903604</c:v>
                </c:pt>
                <c:pt idx="73">
                  <c:v>7199.7126392017899</c:v>
                </c:pt>
                <c:pt idx="74">
                  <c:v>7232.7565433705304</c:v>
                </c:pt>
                <c:pt idx="75">
                  <c:v>7265.9953583446204</c:v>
                </c:pt>
                <c:pt idx="76">
                  <c:v>7299.4239955586399</c:v>
                </c:pt>
                <c:pt idx="77">
                  <c:v>7333.0374083070401</c:v>
                </c:pt>
                <c:pt idx="78">
                  <c:v>7366.8305907305003</c:v>
                </c:pt>
                <c:pt idx="79">
                  <c:v>7400.7985768157496</c:v>
                </c:pt>
                <c:pt idx="80">
                  <c:v>7434.9364394091399</c:v>
                </c:pt>
                <c:pt idx="81">
                  <c:v>7469.2392892441903</c:v>
                </c:pt>
                <c:pt idx="82">
                  <c:v>7503.7022739833701</c:v>
                </c:pt>
                <c:pt idx="83">
                  <c:v>7538.3205772745696</c:v>
                </c:pt>
                <c:pt idx="84">
                  <c:v>7573.0894178222798</c:v>
                </c:pt>
                <c:pt idx="85">
                  <c:v>7608.0040484739602</c:v>
                </c:pt>
                <c:pt idx="86">
                  <c:v>7643.0597553216503</c:v>
                </c:pt>
                <c:pt idx="87">
                  <c:v>7678.25185681934</c:v>
                </c:pt>
                <c:pt idx="88">
                  <c:v>7713.5757029160304</c:v>
                </c:pt>
                <c:pt idx="89">
                  <c:v>7749.0266742049298</c:v>
                </c:pt>
                <c:pt idx="90">
                  <c:v>7784.6001810889802</c:v>
                </c:pt>
                <c:pt idx="91">
                  <c:v>7820.2916629628699</c:v>
                </c:pt>
                <c:pt idx="92">
                  <c:v>7856.0965874118001</c:v>
                </c:pt>
                <c:pt idx="93">
                  <c:v>7892.01044942718</c:v>
                </c:pt>
                <c:pt idx="94">
                  <c:v>7928.0287706394902</c:v>
                </c:pt>
                <c:pt idx="95">
                  <c:v>7964.14709856843</c:v>
                </c:pt>
                <c:pt idx="96">
                  <c:v>8000.3610058906197</c:v>
                </c:pt>
                <c:pt idx="97">
                  <c:v>8036.6660897249803</c:v>
                </c:pt>
                <c:pt idx="98">
                  <c:v>8073.0579709358999</c:v>
                </c:pt>
                <c:pt idx="99">
                  <c:v>8109.5322934545402</c:v>
                </c:pt>
                <c:pt idx="100">
                  <c:v>8146.0847236181899</c:v>
                </c:pt>
                <c:pt idx="101">
                  <c:v>8182.7109495279401</c:v>
                </c:pt>
                <c:pt idx="102">
                  <c:v>8219.4066804248305</c:v>
                </c:pt>
                <c:pt idx="103">
                  <c:v>8256.1676460845702</c:v>
                </c:pt>
                <c:pt idx="104">
                  <c:v>8292.9895962308001</c:v>
                </c:pt>
                <c:pt idx="105">
                  <c:v>8329.8682999673292</c:v>
                </c:pt>
                <c:pt idx="106">
                  <c:v>8366.7995452291398</c:v>
                </c:pt>
                <c:pt idx="107">
                  <c:v>8403.7791382523501</c:v>
                </c:pt>
                <c:pt idx="108">
                  <c:v>8440.8029030633006</c:v>
                </c:pt>
                <c:pt idx="109">
                  <c:v>8477.8666809867591</c:v>
                </c:pt>
                <c:pt idx="110">
                  <c:v>8514.9663301732508</c:v>
                </c:pt>
                <c:pt idx="111">
                  <c:v>8552.0977251456698</c:v>
                </c:pt>
                <c:pt idx="112">
                  <c:v>8589.2567563652701</c:v>
                </c:pt>
                <c:pt idx="113">
                  <c:v>8626.4393298168106</c:v>
                </c:pt>
                <c:pt idx="114">
                  <c:v>8663.6413666132503</c:v>
                </c:pt>
                <c:pt idx="115">
                  <c:v>8700.8588026196594</c:v>
                </c:pt>
                <c:pt idx="116">
                  <c:v>8738.0875880965996</c:v>
                </c:pt>
                <c:pt idx="117">
                  <c:v>8775.3236873628903</c:v>
                </c:pt>
                <c:pt idx="118">
                  <c:v>8812.5630784777295</c:v>
                </c:pt>
                <c:pt idx="119">
                  <c:v>8849.8017529421795</c:v>
                </c:pt>
                <c:pt idx="120">
                  <c:v>8887.0357154199792</c:v>
                </c:pt>
                <c:pt idx="121">
                  <c:v>8924.2609834776704</c:v>
                </c:pt>
                <c:pt idx="122">
                  <c:v>8961.4735873439804</c:v>
                </c:pt>
                <c:pt idx="123">
                  <c:v>8998.6695696882907</c:v>
                </c:pt>
                <c:pt idx="124">
                  <c:v>9035.8449854184291</c:v>
                </c:pt>
                <c:pt idx="125">
                  <c:v>9072.9959014973501</c:v>
                </c:pt>
                <c:pt idx="126">
                  <c:v>9110.1183967788693</c:v>
                </c:pt>
                <c:pt idx="127">
                  <c:v>9147.2085618621895</c:v>
                </c:pt>
                <c:pt idx="128">
                  <c:v>9184.2624989653195</c:v>
                </c:pt>
                <c:pt idx="129">
                  <c:v>9221.2763218170803</c:v>
                </c:pt>
                <c:pt idx="130">
                  <c:v>9258.24615556766</c:v>
                </c:pt>
                <c:pt idx="131">
                  <c:v>9295.1681367175806</c:v>
                </c:pt>
                <c:pt idx="132">
                  <c:v>9332.03841306496</c:v>
                </c:pt>
                <c:pt idx="133">
                  <c:v>9368.8531436708508</c:v>
                </c:pt>
                <c:pt idx="134">
                  <c:v>9405.6084988426301</c:v>
                </c:pt>
                <c:pt idx="135">
                  <c:v>9442.3006601350407</c:v>
                </c:pt>
                <c:pt idx="136">
                  <c:v>9478.9258203689897</c:v>
                </c:pt>
                <c:pt idx="137">
                  <c:v>9515.4801836677398</c:v>
                </c:pt>
                <c:pt idx="138">
                  <c:v>9551.9599655103393</c:v>
                </c:pt>
                <c:pt idx="139">
                  <c:v>9588.3613928019895</c:v>
                </c:pt>
                <c:pt idx="140">
                  <c:v>9624.6807039614705</c:v>
                </c:pt>
                <c:pt idx="141">
                  <c:v>9660.9141490249203</c:v>
                </c:pt>
                <c:pt idx="142">
                  <c:v>9697.0579897661391</c:v>
                </c:pt>
                <c:pt idx="143">
                  <c:v>9733.1084998330207</c:v>
                </c:pt>
                <c:pt idx="144">
                  <c:v>9769.0619648997508</c:v>
                </c:pt>
                <c:pt idx="145">
                  <c:v>9804.9146828348203</c:v>
                </c:pt>
                <c:pt idx="146">
                  <c:v>9840.6629638842805</c:v>
                </c:pt>
                <c:pt idx="147">
                  <c:v>9876.3031308701702</c:v>
                </c:pt>
                <c:pt idx="148">
                  <c:v>9911.8315194036495</c:v>
                </c:pt>
                <c:pt idx="149">
                  <c:v>9947.2444781128797</c:v>
                </c:pt>
                <c:pt idx="150">
                  <c:v>9982.5383688848397</c:v>
                </c:pt>
                <c:pt idx="151">
                  <c:v>10017.709567121499</c:v>
                </c:pt>
                <c:pt idx="152">
                  <c:v>10052.754462008999</c:v>
                </c:pt>
                <c:pt idx="153">
                  <c:v>10087.669456800901</c:v>
                </c:pt>
                <c:pt idx="154">
                  <c:v>10122.450969113899</c:v>
                </c:pt>
                <c:pt idx="155">
                  <c:v>10157.095431236099</c:v>
                </c:pt>
                <c:pt idx="156">
                  <c:v>10191.599290448001</c:v>
                </c:pt>
                <c:pt idx="157">
                  <c:v>10225.9590093555</c:v>
                </c:pt>
                <c:pt idx="158">
                  <c:v>10260.171066233899</c:v>
                </c:pt>
                <c:pt idx="159">
                  <c:v>10294.231955383801</c:v>
                </c:pt>
                <c:pt idx="160">
                  <c:v>10328.138187497399</c:v>
                </c:pt>
                <c:pt idx="161">
                  <c:v>10361.886290036</c:v>
                </c:pt>
                <c:pt idx="162">
                  <c:v>10395.472807616999</c:v>
                </c:pt>
                <c:pt idx="163">
                  <c:v>10428.894302410899</c:v>
                </c:pt>
                <c:pt idx="164">
                  <c:v>10462.1473545476</c:v>
                </c:pt>
                <c:pt idx="165">
                  <c:v>10495.228562532</c:v>
                </c:pt>
                <c:pt idx="166">
                  <c:v>10528.1345436679</c:v>
                </c:pt>
                <c:pt idx="167">
                  <c:v>10560.8619344905</c:v>
                </c:pt>
                <c:pt idx="168">
                  <c:v>10593.407391205699</c:v>
                </c:pt>
                <c:pt idx="169">
                  <c:v>10625.767590138201</c:v>
                </c:pt>
                <c:pt idx="170">
                  <c:v>10657.9392281855</c:v>
                </c:pt>
                <c:pt idx="171">
                  <c:v>10689.919023278901</c:v>
                </c:pt>
                <c:pt idx="172">
                  <c:v>10721.703714850901</c:v>
                </c:pt>
                <c:pt idx="173">
                  <c:v>10753.290064307201</c:v>
                </c:pt>
                <c:pt idx="174">
                  <c:v>10784.6748555059</c:v>
                </c:pt>
                <c:pt idx="175">
                  <c:v>10815.8548952396</c:v>
                </c:pt>
                <c:pt idx="176">
                  <c:v>10846.827013723299</c:v>
                </c:pt>
                <c:pt idx="177">
                  <c:v>10877.5880650857</c:v>
                </c:pt>
                <c:pt idx="178">
                  <c:v>10908.134927864099</c:v>
                </c:pt>
                <c:pt idx="179">
                  <c:v>10938.4645055031</c:v>
                </c:pt>
                <c:pt idx="180">
                  <c:v>10968.5737268548</c:v>
                </c:pt>
                <c:pt idx="181">
                  <c:v>10998.459546682599</c:v>
                </c:pt>
                <c:pt idx="182">
                  <c:v>11028.1189461659</c:v>
                </c:pt>
                <c:pt idx="183">
                  <c:v>11057.548933406601</c:v>
                </c:pt>
                <c:pt idx="184">
                  <c:v>11086.746543936801</c:v>
                </c:pt>
                <c:pt idx="185">
                  <c:v>11115.7088412263</c:v>
                </c:pt>
                <c:pt idx="186">
                  <c:v>11144.4329171912</c:v>
                </c:pt>
                <c:pt idx="187">
                  <c:v>11172.9158927014</c:v>
                </c:pt>
                <c:pt idx="188">
                  <c:v>11201.154918087401</c:v>
                </c:pt>
                <c:pt idx="189">
                  <c:v>11229.147173646799</c:v>
                </c:pt>
                <c:pt idx="190">
                  <c:v>11256.889870147799</c:v>
                </c:pt>
                <c:pt idx="191">
                  <c:v>11284.3802493319</c:v>
                </c:pt>
                <c:pt idx="192">
                  <c:v>11311.615584413399</c:v>
                </c:pt>
                <c:pt idx="193">
                  <c:v>11338.593180576299</c:v>
                </c:pt>
                <c:pt idx="194">
                  <c:v>11365.310375468</c:v>
                </c:pt>
                <c:pt idx="195">
                  <c:v>11391.7645396888</c:v>
                </c:pt>
                <c:pt idx="196">
                  <c:v>11417.9530772782</c:v>
                </c:pt>
                <c:pt idx="197">
                  <c:v>11443.8734261958</c:v>
                </c:pt>
                <c:pt idx="198">
                  <c:v>11469.5230587974</c:v>
                </c:pt>
                <c:pt idx="199">
                  <c:v>11494.899482306701</c:v>
                </c:pt>
                <c:pt idx="200">
                  <c:v>11520.0002392798</c:v>
                </c:pt>
                <c:pt idx="201">
                  <c:v>11544.8229080648</c:v>
                </c:pt>
                <c:pt idx="202">
                  <c:v>11569.365103254901</c:v>
                </c:pt>
                <c:pt idx="203">
                  <c:v>11593.6244761333</c:v>
                </c:pt>
                <c:pt idx="204">
                  <c:v>11617.598715112999</c:v>
                </c:pt>
                <c:pt idx="205">
                  <c:v>11641.285546167101</c:v>
                </c:pt>
                <c:pt idx="206">
                  <c:v>11664.682733252401</c:v>
                </c:pt>
                <c:pt idx="207">
                  <c:v>11687.788078723999</c:v>
                </c:pt>
                <c:pt idx="208">
                  <c:v>11710.599423742</c:v>
                </c:pt>
                <c:pt idx="209">
                  <c:v>11733.114648668399</c:v>
                </c:pt>
                <c:pt idx="210">
                  <c:v>11755.331673455399</c:v>
                </c:pt>
                <c:pt idx="211">
                  <c:v>11777.2484580236</c:v>
                </c:pt>
                <c:pt idx="212">
                  <c:v>11798.8630026311</c:v>
                </c:pt>
                <c:pt idx="213">
                  <c:v>11820.173348231099</c:v>
                </c:pt>
                <c:pt idx="214">
                  <c:v>11841.177576820401</c:v>
                </c:pt>
                <c:pt idx="215">
                  <c:v>11861.8738117759</c:v>
                </c:pt>
                <c:pt idx="216">
                  <c:v>11882.2602181811</c:v>
                </c:pt>
                <c:pt idx="217">
                  <c:v>11902.335003140201</c:v>
                </c:pt>
                <c:pt idx="218">
                  <c:v>11922.0964160818</c:v>
                </c:pt>
                <c:pt idx="219">
                  <c:v>11941.5427490496</c:v>
                </c:pt>
                <c:pt idx="220">
                  <c:v>11960.672336981799</c:v>
                </c:pt>
                <c:pt idx="221">
                  <c:v>11979.483557977799</c:v>
                </c:pt>
                <c:pt idx="222">
                  <c:v>11997.9748335529</c:v>
                </c:pt>
                <c:pt idx="223">
                  <c:v>12016.1446288794</c:v>
                </c:pt>
                <c:pt idx="224">
                  <c:v>12033.9914530155</c:v>
                </c:pt>
                <c:pt idx="225">
                  <c:v>12051.513859121</c:v>
                </c:pt>
                <c:pt idx="226">
                  <c:v>12068.7104446593</c:v>
                </c:pt>
                <c:pt idx="227">
                  <c:v>12085.579851586301</c:v>
                </c:pt>
                <c:pt idx="228">
                  <c:v>12102.120766525401</c:v>
                </c:pt>
                <c:pt idx="229">
                  <c:v>12118.331920929</c:v>
                </c:pt>
                <c:pt idx="230">
                  <c:v>12134.2120912262</c:v>
                </c:pt>
                <c:pt idx="231">
                  <c:v>12149.7600989558</c:v>
                </c:pt>
                <c:pt idx="232">
                  <c:v>12164.9748108858</c:v>
                </c:pt>
                <c:pt idx="233">
                  <c:v>12179.855139118599</c:v>
                </c:pt>
                <c:pt idx="234">
                  <c:v>12194.4000411815</c:v>
                </c:pt>
                <c:pt idx="235">
                  <c:v>12208.6085201027</c:v>
                </c:pt>
                <c:pt idx="236">
                  <c:v>12222.479624473801</c:v>
                </c:pt>
                <c:pt idx="237">
                  <c:v>12236.0124484965</c:v>
                </c:pt>
                <c:pt idx="238">
                  <c:v>12249.206132015001</c:v>
                </c:pt>
                <c:pt idx="239">
                  <c:v>12262.0598605344</c:v>
                </c:pt>
                <c:pt idx="240">
                  <c:v>12274.5728652241</c:v>
                </c:pt>
                <c:pt idx="241">
                  <c:v>12286.7444229056</c:v>
                </c:pt>
                <c:pt idx="242">
                  <c:v>12298.5738560272</c:v>
                </c:pt>
                <c:pt idx="243">
                  <c:v>12310.0605326227</c:v>
                </c:pt>
                <c:pt idx="244">
                  <c:v>12321.203866256301</c:v>
                </c:pt>
                <c:pt idx="245">
                  <c:v>12332.003315952001</c:v>
                </c:pt>
                <c:pt idx="246">
                  <c:v>12342.4583861091</c:v>
                </c:pt>
                <c:pt idx="247">
                  <c:v>12352.568626402999</c:v>
                </c:pt>
                <c:pt idx="248">
                  <c:v>12362.333631670899</c:v>
                </c:pt>
                <c:pt idx="249">
                  <c:v>12371.753041783801</c:v>
                </c:pt>
                <c:pt idx="250">
                  <c:v>12380.8265415037</c:v>
                </c:pt>
                <c:pt idx="251">
                  <c:v>12389.5538603269</c:v>
                </c:pt>
                <c:pt idx="252">
                  <c:v>12397.934772312399</c:v>
                </c:pt>
                <c:pt idx="253">
                  <c:v>12405.9690958966</c:v>
                </c:pt>
                <c:pt idx="254">
                  <c:v>12413.6566936946</c:v>
                </c:pt>
                <c:pt idx="255">
                  <c:v>12420.997472286601</c:v>
                </c:pt>
                <c:pt idx="256">
                  <c:v>12427.9913819912</c:v>
                </c:pt>
                <c:pt idx="257">
                  <c:v>12434.638416625199</c:v>
                </c:pt>
                <c:pt idx="258">
                  <c:v>12440.9386132493</c:v>
                </c:pt>
                <c:pt idx="259">
                  <c:v>12446.892051901499</c:v>
                </c:pt>
                <c:pt idx="260">
                  <c:v>12452.4988553168</c:v>
                </c:pt>
                <c:pt idx="261">
                  <c:v>12457.7591886337</c:v>
                </c:pt>
                <c:pt idx="262">
                  <c:v>12462.6732590888</c:v>
                </c:pt>
                <c:pt idx="263">
                  <c:v>12467.241315698</c:v>
                </c:pt>
                <c:pt idx="264">
                  <c:v>12471.463648925899</c:v>
                </c:pt>
                <c:pt idx="265">
                  <c:v>12475.340590342699</c:v>
                </c:pt>
                <c:pt idx="266">
                  <c:v>12478.8725122694</c:v>
                </c:pt>
                <c:pt idx="267">
                  <c:v>12482.0598274113</c:v>
                </c:pt>
                <c:pt idx="268">
                  <c:v>12484.9029884794</c:v>
                </c:pt>
                <c:pt idx="269">
                  <c:v>12487.402487801601</c:v>
                </c:pt>
                <c:pt idx="270">
                  <c:v>12489.5588569218</c:v>
                </c:pt>
                <c:pt idx="271">
                  <c:v>12491.3726661891</c:v>
                </c:pt>
                <c:pt idx="272">
                  <c:v>12492.8445243354</c:v>
                </c:pt>
                <c:pt idx="273">
                  <c:v>12493.975078044199</c:v>
                </c:pt>
                <c:pt idx="274">
                  <c:v>12494.765011507699</c:v>
                </c:pt>
                <c:pt idx="275">
                  <c:v>12495.215045975299</c:v>
                </c:pt>
                <c:pt idx="276">
                  <c:v>12495.325939292399</c:v>
                </c:pt>
                <c:pt idx="277">
                  <c:v>12495.0984854295</c:v>
                </c:pt>
                <c:pt idx="278">
                  <c:v>12494.5335140026</c:v>
                </c:pt>
                <c:pt idx="279">
                  <c:v>12493.6318897854</c:v>
                </c:pt>
                <c:pt idx="280">
                  <c:v>12492.3945122123</c:v>
                </c:pt>
                <c:pt idx="281">
                  <c:v>12490.8223148737</c:v>
                </c:pt>
                <c:pt idx="282">
                  <c:v>12488.9162650035</c:v>
                </c:pt>
                <c:pt idx="283">
                  <c:v>12486.677362959001</c:v>
                </c:pt>
                <c:pt idx="284">
                  <c:v>12484.106641693499</c:v>
                </c:pt>
                <c:pt idx="285">
                  <c:v>12481.2051662222</c:v>
                </c:pt>
                <c:pt idx="286">
                  <c:v>12477.974033081</c:v>
                </c:pt>
                <c:pt idx="287">
                  <c:v>12474.414369779501</c:v>
                </c:pt>
                <c:pt idx="288">
                  <c:v>12470.527334247399</c:v>
                </c:pt>
                <c:pt idx="289">
                  <c:v>12466.314114275499</c:v>
                </c:pt>
                <c:pt idx="290">
                  <c:v>12461.775926951401</c:v>
                </c:pt>
                <c:pt idx="291">
                  <c:v>12456.914018089299</c:v>
                </c:pt>
                <c:pt idx="292">
                  <c:v>12451.7296616561</c:v>
                </c:pt>
                <c:pt idx="293">
                  <c:v>12446.224159191701</c:v>
                </c:pt>
                <c:pt idx="294">
                  <c:v>12440.3988392264</c:v>
                </c:pt>
                <c:pt idx="295">
                  <c:v>12434.2550566929</c:v>
                </c:pt>
                <c:pt idx="296">
                  <c:v>12427.794192335799</c:v>
                </c:pt>
                <c:pt idx="297">
                  <c:v>12421.0176521175</c:v>
                </c:pt>
                <c:pt idx="298">
                  <c:v>12413.926866620501</c:v>
                </c:pt>
                <c:pt idx="299">
                  <c:v>12406.5232904478</c:v>
                </c:pt>
                <c:pt idx="300">
                  <c:v>12398.808401620099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62-4258-9258-D3B674001D91}"/>
            </c:ext>
          </c:extLst>
        </c:ser>
        <c:ser>
          <c:idx val="1"/>
          <c:order val="1"/>
          <c:tx>
            <c:strRef>
              <c:f>Cstock!$C$1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Cstock!$C$2:$C$302</c:f>
              <c:numCache>
                <c:formatCode>General</c:formatCode>
                <c:ptCount val="301"/>
                <c:pt idx="0">
                  <c:v>9143.3911429570708</c:v>
                </c:pt>
                <c:pt idx="1">
                  <c:v>9144.6348480425204</c:v>
                </c:pt>
                <c:pt idx="2">
                  <c:v>9147.0848810436892</c:v>
                </c:pt>
                <c:pt idx="3">
                  <c:v>9150.7046788971693</c:v>
                </c:pt>
                <c:pt idx="4">
                  <c:v>9155.4584772247508</c:v>
                </c:pt>
                <c:pt idx="5">
                  <c:v>9161.3112950968698</c:v>
                </c:pt>
                <c:pt idx="6">
                  <c:v>9168.2289199816696</c:v>
                </c:pt>
                <c:pt idx="7">
                  <c:v>9176.1778928804397</c:v>
                </c:pt>
                <c:pt idx="8">
                  <c:v>9185.1254936503501</c:v>
                </c:pt>
                <c:pt idx="9">
                  <c:v>9195.0397265152096</c:v>
                </c:pt>
                <c:pt idx="10">
                  <c:v>9205.8893057647892</c:v>
                </c:pt>
                <c:pt idx="11">
                  <c:v>9217.6436416434608</c:v>
                </c:pt>
                <c:pt idx="12">
                  <c:v>9230.2728264283905</c:v>
                </c:pt>
                <c:pt idx="13">
                  <c:v>9243.7476206979609</c:v>
                </c:pt>
                <c:pt idx="14">
                  <c:v>9258.0394397904493</c:v>
                </c:pt>
                <c:pt idx="15">
                  <c:v>9273.1203404534699</c:v>
                </c:pt>
                <c:pt idx="16">
                  <c:v>9288.9630076840695</c:v>
                </c:pt>
                <c:pt idx="17">
                  <c:v>9305.5407417598508</c:v>
                </c:pt>
                <c:pt idx="18">
                  <c:v>9322.8274454608709</c:v>
                </c:pt>
                <c:pt idx="19">
                  <c:v>9340.7976114823796</c:v>
                </c:pt>
                <c:pt idx="20">
                  <c:v>9359.4263100382504</c:v>
                </c:pt>
                <c:pt idx="21">
                  <c:v>9378.6891766548106</c:v>
                </c:pt>
                <c:pt idx="22">
                  <c:v>9398.5624001549095</c:v>
                </c:pt>
                <c:pt idx="23">
                  <c:v>9419.0227108316994</c:v>
                </c:pt>
                <c:pt idx="24">
                  <c:v>9440.0473688118509</c:v>
                </c:pt>
                <c:pt idx="25">
                  <c:v>9461.6141526076499</c:v>
                </c:pt>
                <c:pt idx="26">
                  <c:v>9483.7013478574099</c:v>
                </c:pt>
                <c:pt idx="27">
                  <c:v>9506.2877362535492</c:v>
                </c:pt>
                <c:pt idx="28">
                  <c:v>9529.3525846576995</c:v>
                </c:pt>
                <c:pt idx="29">
                  <c:v>9552.8756344020894</c:v>
                </c:pt>
                <c:pt idx="30">
                  <c:v>9576.8370907762892</c:v>
                </c:pt>
                <c:pt idx="31">
                  <c:v>9601.2176126985905</c:v>
                </c:pt>
                <c:pt idx="32">
                  <c:v>9625.9983025710098</c:v>
                </c:pt>
                <c:pt idx="33">
                  <c:v>9651.1606963169106</c:v>
                </c:pt>
                <c:pt idx="34">
                  <c:v>9676.6867536001992</c:v>
                </c:pt>
                <c:pt idx="35">
                  <c:v>9702.5588482251405</c:v>
                </c:pt>
                <c:pt idx="36">
                  <c:v>9728.7597587153396</c:v>
                </c:pt>
                <c:pt idx="37">
                  <c:v>9755.2726590710499</c:v>
                </c:pt>
                <c:pt idx="38">
                  <c:v>9782.0811097032492</c:v>
                </c:pt>
                <c:pt idx="39">
                  <c:v>9809.1690485434192</c:v>
                </c:pt>
                <c:pt idx="40">
                  <c:v>9836.5207823274104</c:v>
                </c:pt>
                <c:pt idx="41">
                  <c:v>9864.1209780523604</c:v>
                </c:pt>
                <c:pt idx="42">
                  <c:v>9891.9546546048496</c:v>
                </c:pt>
                <c:pt idx="43">
                  <c:v>9920.0071745591504</c:v>
                </c:pt>
                <c:pt idx="44">
                  <c:v>9948.2642361436992</c:v>
                </c:pt>
                <c:pt idx="45">
                  <c:v>9976.7118653745893</c:v>
                </c:pt>
                <c:pt idx="46">
                  <c:v>10005.3364083543</c:v>
                </c:pt>
                <c:pt idx="47">
                  <c:v>10034.124523733701</c:v>
                </c:pt>
                <c:pt idx="48">
                  <c:v>10063.0631753368</c:v>
                </c:pt>
                <c:pt idx="49">
                  <c:v>10092.139624944701</c:v>
                </c:pt>
                <c:pt idx="50">
                  <c:v>10121.341425238699</c:v>
                </c:pt>
                <c:pt idx="51">
                  <c:v>10150.6564129002</c:v>
                </c:pt>
                <c:pt idx="52">
                  <c:v>10180.072701864899</c:v>
                </c:pt>
                <c:pt idx="53">
                  <c:v>10209.5786767308</c:v>
                </c:pt>
                <c:pt idx="54">
                  <c:v>10239.1629863167</c:v>
                </c:pt>
                <c:pt idx="55">
                  <c:v>10268.8145373711</c:v>
                </c:pt>
                <c:pt idx="56">
                  <c:v>10298.522488427199</c:v>
                </c:pt>
                <c:pt idx="57">
                  <c:v>10328.276243804499</c:v>
                </c:pt>
                <c:pt idx="58">
                  <c:v>10358.065447753601</c:v>
                </c:pt>
                <c:pt idx="59">
                  <c:v>10387.879978742299</c:v>
                </c:pt>
                <c:pt idx="60">
                  <c:v>10417.7099438816</c:v>
                </c:pt>
                <c:pt idx="61">
                  <c:v>10447.5456734894</c:v>
                </c:pt>
                <c:pt idx="62">
                  <c:v>10477.3777157895</c:v>
                </c:pt>
                <c:pt idx="63">
                  <c:v>10507.1968317439</c:v>
                </c:pt>
                <c:pt idx="64">
                  <c:v>10536.9939900176</c:v>
                </c:pt>
                <c:pt idx="65">
                  <c:v>10566.7603620714</c:v>
                </c:pt>
                <c:pt idx="66">
                  <c:v>10596.4873173828</c:v>
                </c:pt>
                <c:pt idx="67">
                  <c:v>10626.1664187924</c:v>
                </c:pt>
                <c:pt idx="68">
                  <c:v>10655.789417972899</c:v>
                </c:pt>
                <c:pt idx="69">
                  <c:v>10685.348251019101</c:v>
                </c:pt>
                <c:pt idx="70">
                  <c:v>10714.8350341573</c:v>
                </c:pt>
                <c:pt idx="71">
                  <c:v>10744.242059571299</c:v>
                </c:pt>
                <c:pt idx="72">
                  <c:v>10773.5617913427</c:v>
                </c:pt>
                <c:pt idx="73">
                  <c:v>10802.786861504601</c:v>
                </c:pt>
                <c:pt idx="74">
                  <c:v>10831.910066205101</c:v>
                </c:pt>
                <c:pt idx="75">
                  <c:v>10860.9243619791</c:v>
                </c:pt>
                <c:pt idx="76">
                  <c:v>10889.822862127099</c:v>
                </c:pt>
                <c:pt idx="77">
                  <c:v>10918.5988331969</c:v>
                </c:pt>
                <c:pt idx="78">
                  <c:v>10947.2456915684</c:v>
                </c:pt>
                <c:pt idx="79">
                  <c:v>10975.757000137201</c:v>
                </c:pt>
                <c:pt idx="80">
                  <c:v>11004.126465097401</c:v>
                </c:pt>
                <c:pt idx="81">
                  <c:v>11032.3479328184</c:v>
                </c:pt>
                <c:pt idx="82">
                  <c:v>11060.415386816199</c:v>
                </c:pt>
                <c:pt idx="83">
                  <c:v>11088.3229448165</c:v>
                </c:pt>
                <c:pt idx="84">
                  <c:v>11116.064855905899</c:v>
                </c:pt>
                <c:pt idx="85">
                  <c:v>11143.6354977721</c:v>
                </c:pt>
                <c:pt idx="86">
                  <c:v>11171.029374027799</c:v>
                </c:pt>
                <c:pt idx="87">
                  <c:v>11198.241111619</c:v>
                </c:pt>
                <c:pt idx="88">
                  <c:v>11225.265458313999</c:v>
                </c:pt>
                <c:pt idx="89">
                  <c:v>11252.0972802713</c:v>
                </c:pt>
                <c:pt idx="90">
                  <c:v>11278.7315596852</c:v>
                </c:pt>
                <c:pt idx="91">
                  <c:v>11305.1633925066</c:v>
                </c:pt>
                <c:pt idx="92">
                  <c:v>11331.387986236599</c:v>
                </c:pt>
                <c:pt idx="93">
                  <c:v>11357.400657791201</c:v>
                </c:pt>
                <c:pt idx="94">
                  <c:v>11383.1968314363</c:v>
                </c:pt>
                <c:pt idx="95">
                  <c:v>11408.7720367891</c:v>
                </c:pt>
                <c:pt idx="96">
                  <c:v>11434.121906885401</c:v>
                </c:pt>
                <c:pt idx="97">
                  <c:v>11459.242176310599</c:v>
                </c:pt>
                <c:pt idx="98">
                  <c:v>11484.128679392101</c:v>
                </c:pt>
                <c:pt idx="99">
                  <c:v>11508.777348452</c:v>
                </c:pt>
                <c:pt idx="100">
                  <c:v>11533.1842121178</c:v>
                </c:pt>
                <c:pt idx="101">
                  <c:v>11557.3453936891</c:v>
                </c:pt>
                <c:pt idx="102">
                  <c:v>11581.257109559099</c:v>
                </c:pt>
                <c:pt idx="103">
                  <c:v>11604.915667689</c:v>
                </c:pt>
                <c:pt idx="104">
                  <c:v>11628.317466132899</c:v>
                </c:pt>
                <c:pt idx="105">
                  <c:v>11651.458991612601</c:v>
                </c:pt>
                <c:pt idx="106">
                  <c:v>11674.3368181399</c:v>
                </c:pt>
                <c:pt idx="107">
                  <c:v>11696.9476056844</c:v>
                </c:pt>
                <c:pt idx="108">
                  <c:v>11719.2880988868</c:v>
                </c:pt>
                <c:pt idx="109">
                  <c:v>11741.355125813299</c:v>
                </c:pt>
                <c:pt idx="110">
                  <c:v>11763.1455967531</c:v>
                </c:pt>
                <c:pt idx="111">
                  <c:v>11784.6565030538</c:v>
                </c:pt>
                <c:pt idx="112">
                  <c:v>11805.884915996299</c:v>
                </c:pt>
                <c:pt idx="113">
                  <c:v>11826.8279857054</c:v>
                </c:pt>
                <c:pt idx="114">
                  <c:v>11847.4829400956</c:v>
                </c:pt>
                <c:pt idx="115">
                  <c:v>11867.8470838516</c:v>
                </c:pt>
                <c:pt idx="116">
                  <c:v>11887.917797439401</c:v>
                </c:pt>
                <c:pt idx="117">
                  <c:v>11907.6925361503</c:v>
                </c:pt>
                <c:pt idx="118">
                  <c:v>11927.1688291726</c:v>
                </c:pt>
                <c:pt idx="119">
                  <c:v>11946.344278692501</c:v>
                </c:pt>
                <c:pt idx="120">
                  <c:v>11965.216559022099</c:v>
                </c:pt>
                <c:pt idx="121">
                  <c:v>11983.783415752499</c:v>
                </c:pt>
                <c:pt idx="122">
                  <c:v>12002.042664931399</c:v>
                </c:pt>
                <c:pt idx="123">
                  <c:v>12019.992192264301</c:v>
                </c:pt>
                <c:pt idx="124">
                  <c:v>12037.6299523371</c:v>
                </c:pt>
                <c:pt idx="125">
                  <c:v>12054.9539678603</c:v>
                </c:pt>
                <c:pt idx="126">
                  <c:v>12071.962328932401</c:v>
                </c:pt>
                <c:pt idx="127">
                  <c:v>12088.653192321801</c:v>
                </c:pt>
                <c:pt idx="128">
                  <c:v>12105.0247807669</c:v>
                </c:pt>
                <c:pt idx="129">
                  <c:v>12121.0753822923</c:v>
                </c:pt>
                <c:pt idx="130">
                  <c:v>12136.8033495407</c:v>
                </c:pt>
                <c:pt idx="131">
                  <c:v>12152.207099118999</c:v>
                </c:pt>
                <c:pt idx="132">
                  <c:v>12167.285110958601</c:v>
                </c:pt>
                <c:pt idx="133">
                  <c:v>12182.035927687801</c:v>
                </c:pt>
                <c:pt idx="134">
                  <c:v>12196.4581540164</c:v>
                </c:pt>
                <c:pt idx="135">
                  <c:v>12210.550456131101</c:v>
                </c:pt>
                <c:pt idx="136">
                  <c:v>12224.3115611006</c:v>
                </c:pt>
                <c:pt idx="137">
                  <c:v>12237.740256290699</c:v>
                </c:pt>
                <c:pt idx="138">
                  <c:v>12250.8353887872</c:v>
                </c:pt>
                <c:pt idx="139">
                  <c:v>12263.595864827101</c:v>
                </c:pt>
                <c:pt idx="140">
                  <c:v>12276.0206492365</c:v>
                </c:pt>
                <c:pt idx="141">
                  <c:v>12288.1087648748</c:v>
                </c:pt>
                <c:pt idx="142">
                  <c:v>12299.8592920847</c:v>
                </c:pt>
                <c:pt idx="143">
                  <c:v>12311.271368147</c:v>
                </c:pt>
                <c:pt idx="144">
                  <c:v>12322.3441867405</c:v>
                </c:pt>
                <c:pt idx="145">
                  <c:v>12333.0769974043</c:v>
                </c:pt>
                <c:pt idx="146">
                  <c:v>12343.4691050049</c:v>
                </c:pt>
                <c:pt idx="147">
                  <c:v>12353.5198692048</c:v>
                </c:pt>
                <c:pt idx="148">
                  <c:v>12363.228703934299</c:v>
                </c:pt>
                <c:pt idx="149">
                  <c:v>12372.595076863699</c:v>
                </c:pt>
                <c:pt idx="150">
                  <c:v>12381.6185088783</c:v>
                </c:pt>
                <c:pt idx="151">
                  <c:v>12390.2985735527</c:v>
                </c:pt>
                <c:pt idx="152">
                  <c:v>12398.6348966267</c:v>
                </c:pt>
                <c:pt idx="153">
                  <c:v>12406.627155480201</c:v>
                </c:pt>
                <c:pt idx="154">
                  <c:v>12414.2750786084</c:v>
                </c:pt>
                <c:pt idx="155">
                  <c:v>12421.5784450958</c:v>
                </c:pt>
                <c:pt idx="156">
                  <c:v>12428.537084089799</c:v>
                </c:pt>
                <c:pt idx="157">
                  <c:v>12435.1508742718</c:v>
                </c:pt>
                <c:pt idx="158">
                  <c:v>12441.419743328001</c:v>
                </c:pt>
                <c:pt idx="159">
                  <c:v>12447.343667416901</c:v>
                </c:pt>
                <c:pt idx="160">
                  <c:v>12452.922670636301</c:v>
                </c:pt>
                <c:pt idx="161">
                  <c:v>12458.156824485999</c:v>
                </c:pt>
                <c:pt idx="162">
                  <c:v>12463.046247329699</c:v>
                </c:pt>
                <c:pt idx="163">
                  <c:v>12467.591103852999</c:v>
                </c:pt>
                <c:pt idx="164">
                  <c:v>12471.791604518899</c:v>
                </c:pt>
                <c:pt idx="165">
                  <c:v>12475.648005020201</c:v>
                </c:pt>
                <c:pt idx="166">
                  <c:v>12479.160605728899</c:v>
                </c:pt>
                <c:pt idx="167">
                  <c:v>12482.3297511417</c:v>
                </c:pt>
                <c:pt idx="168">
                  <c:v>12485.155829322701</c:v>
                </c:pt>
                <c:pt idx="169">
                  <c:v>12487.639271342599</c:v>
                </c:pt>
                <c:pt idx="170">
                  <c:v>12489.7805507139</c:v>
                </c:pt>
                <c:pt idx="171">
                  <c:v>12491.580182823</c:v>
                </c:pt>
                <c:pt idx="172">
                  <c:v>12493.038724358301</c:v>
                </c:pt>
                <c:pt idx="173">
                  <c:v>12494.156772734899</c:v>
                </c:pt>
                <c:pt idx="174">
                  <c:v>12494.934965516</c:v>
                </c:pt>
                <c:pt idx="175">
                  <c:v>12495.373979829599</c:v>
                </c:pt>
                <c:pt idx="176">
                  <c:v>12495.4745317829</c:v>
                </c:pt>
                <c:pt idx="177">
                  <c:v>12495.237375872</c:v>
                </c:pt>
                <c:pt idx="178">
                  <c:v>12494.6633043892</c:v>
                </c:pt>
                <c:pt idx="179">
                  <c:v>12493.7531468256</c:v>
                </c:pt>
                <c:pt idx="180">
                  <c:v>12492.5077692713</c:v>
                </c:pt>
                <c:pt idx="181">
                  <c:v>12490.9280738119</c:v>
                </c:pt>
                <c:pt idx="182">
                  <c:v>12489.0149979216</c:v>
                </c:pt>
                <c:pt idx="183">
                  <c:v>12486.7695138536</c:v>
                </c:pt>
                <c:pt idx="184">
                  <c:v>12484.1926280271</c:v>
                </c:pt>
                <c:pt idx="185">
                  <c:v>12481.2853804114</c:v>
                </c:pt>
                <c:pt idx="186">
                  <c:v>12478.0488439078</c:v>
                </c:pt>
                <c:pt idx="187">
                  <c:v>12474.484123728</c:v>
                </c:pt>
                <c:pt idx="188">
                  <c:v>12470.592356770399</c:v>
                </c:pt>
                <c:pt idx="189">
                  <c:v>12466.3747109946</c:v>
                </c:pt>
                <c:pt idx="190">
                  <c:v>12461.8323847926</c:v>
                </c:pt>
                <c:pt idx="191">
                  <c:v>12456.966606358599</c:v>
                </c:pt>
                <c:pt idx="192">
                  <c:v>12451.7786330572</c:v>
                </c:pt>
                <c:pt idx="193">
                  <c:v>12446.269750789101</c:v>
                </c:pt>
                <c:pt idx="194">
                  <c:v>12440.4412733561</c:v>
                </c:pt>
                <c:pt idx="195">
                  <c:v>12434.2945418241</c:v>
                </c:pt>
                <c:pt idx="196">
                  <c:v>12427.8309238852</c:v>
                </c:pt>
                <c:pt idx="197">
                  <c:v>12421.051813219001</c:v>
                </c:pt>
                <c:pt idx="198">
                  <c:v>12413.958628852801</c:v>
                </c:pt>
                <c:pt idx="199">
                  <c:v>12406.552814521399</c:v>
                </c:pt>
                <c:pt idx="200">
                  <c:v>12398.8358380265</c:v>
                </c:pt>
                <c:pt idx="201">
                  <c:v>12390.809190595701</c:v>
                </c:pt>
                <c:pt idx="202">
                  <c:v>12382.4743862419</c:v>
                </c:pt>
                <c:pt idx="203">
                  <c:v>12373.8329611224</c:v>
                </c:pt>
                <c:pt idx="204">
                  <c:v>12364.886472898999</c:v>
                </c:pt>
                <c:pt idx="205">
                  <c:v>12355.6365000982</c:v>
                </c:pt>
                <c:pt idx="206">
                  <c:v>12346.0846414726</c:v>
                </c:pt>
                <c:pt idx="207">
                  <c:v>12336.232515363101</c:v>
                </c:pt>
                <c:pt idx="208">
                  <c:v>12326.081759062299</c:v>
                </c:pt>
                <c:pt idx="209">
                  <c:v>12315.6340281796</c:v>
                </c:pt>
                <c:pt idx="210">
                  <c:v>12304.8909960081</c:v>
                </c:pt>
                <c:pt idx="211">
                  <c:v>12293.8543528925</c:v>
                </c:pt>
                <c:pt idx="212">
                  <c:v>12282.5258056002</c:v>
                </c:pt>
                <c:pt idx="213">
                  <c:v>12270.9070766937</c:v>
                </c:pt>
                <c:pt idx="214">
                  <c:v>12258.9999039062</c:v>
                </c:pt>
                <c:pt idx="215">
                  <c:v>12246.806039519401</c:v>
                </c:pt>
                <c:pt idx="216">
                  <c:v>12234.3272497444</c:v>
                </c:pt>
                <c:pt idx="217">
                  <c:v>12221.565314105899</c:v>
                </c:pt>
                <c:pt idx="218">
                  <c:v>12208.522024828701</c:v>
                </c:pt>
                <c:pt idx="219">
                  <c:v>12195.1991862289</c:v>
                </c:pt>
                <c:pt idx="220">
                  <c:v>12181.598614108299</c:v>
                </c:pt>
                <c:pt idx="221">
                  <c:v>12167.722135152</c:v>
                </c:pt>
                <c:pt idx="222">
                  <c:v>12153.571586331</c:v>
                </c:pt>
                <c:pt idx="223">
                  <c:v>12139.148814308501</c:v>
                </c:pt>
                <c:pt idx="224">
                  <c:v>12124.4556748505</c:v>
                </c:pt>
                <c:pt idx="225">
                  <c:v>12109.4940322413</c:v>
                </c:pt>
                <c:pt idx="226">
                  <c:v>12094.265758703499</c:v>
                </c:pt>
                <c:pt idx="227">
                  <c:v>12078.772733823</c:v>
                </c:pt>
                <c:pt idx="228">
                  <c:v>12063.0168439793</c:v>
                </c:pt>
                <c:pt idx="229">
                  <c:v>12046.9999817801</c:v>
                </c:pt>
                <c:pt idx="230">
                  <c:v>12030.7240455029</c:v>
                </c:pt>
                <c:pt idx="231">
                  <c:v>12014.1909385406</c:v>
                </c:pt>
                <c:pt idx="232">
                  <c:v>11997.4025688537</c:v>
                </c:pt>
                <c:pt idx="233">
                  <c:v>11980.360848428199</c:v>
                </c:pt>
                <c:pt idx="234">
                  <c:v>11963.0676927393</c:v>
                </c:pt>
                <c:pt idx="235">
                  <c:v>11945.525020221499</c:v>
                </c:pt>
                <c:pt idx="236">
                  <c:v>11927.7347517445</c:v>
                </c:pt>
                <c:pt idx="237">
                  <c:v>11909.698810096401</c:v>
                </c:pt>
                <c:pt idx="238">
                  <c:v>11891.419119472401</c:v>
                </c:pt>
                <c:pt idx="239">
                  <c:v>11872.897604971</c:v>
                </c:pt>
                <c:pt idx="240">
                  <c:v>11854.136192096599</c:v>
                </c:pt>
                <c:pt idx="241">
                  <c:v>11835.1368062688</c:v>
                </c:pt>
                <c:pt idx="242">
                  <c:v>11815.9013723394</c:v>
                </c:pt>
                <c:pt idx="243">
                  <c:v>11796.4318141158</c:v>
                </c:pt>
                <c:pt idx="244">
                  <c:v>11776.730053891801</c:v>
                </c:pt>
                <c:pt idx="245">
                  <c:v>11756.798011986401</c:v>
                </c:pt>
                <c:pt idx="246">
                  <c:v>11736.637606289099</c:v>
                </c:pt>
                <c:pt idx="247">
                  <c:v>11716.250751813001</c:v>
                </c:pt>
                <c:pt idx="248">
                  <c:v>11695.639360256</c:v>
                </c:pt>
                <c:pt idx="249">
                  <c:v>11674.8053395693</c:v>
                </c:pt>
                <c:pt idx="250">
                  <c:v>11653.750593533099</c:v>
                </c:pt>
                <c:pt idx="251">
                  <c:v>11632.4770213417</c:v>
                </c:pt>
                <c:pt idx="252">
                  <c:v>11610.9865171948</c:v>
                </c:pt>
                <c:pt idx="253">
                  <c:v>11589.280969898</c:v>
                </c:pt>
                <c:pt idx="254">
                  <c:v>11567.3622624708</c:v>
                </c:pt>
                <c:pt idx="255">
                  <c:v>11545.2322717632</c:v>
                </c:pt>
                <c:pt idx="256">
                  <c:v>11522.8928680795</c:v>
                </c:pt>
                <c:pt idx="257">
                  <c:v>11500.3459148119</c:v>
                </c:pt>
                <c:pt idx="258">
                  <c:v>11477.5932680806</c:v>
                </c:pt>
                <c:pt idx="259">
                  <c:v>11454.636776384101</c:v>
                </c:pt>
                <c:pt idx="260">
                  <c:v>11431.4782802563</c:v>
                </c:pt>
                <c:pt idx="261">
                  <c:v>11408.119611933</c:v>
                </c:pt>
                <c:pt idx="262">
                  <c:v>11384.5625950263</c:v>
                </c:pt>
                <c:pt idx="263">
                  <c:v>11360.809044208299</c:v>
                </c:pt>
                <c:pt idx="264">
                  <c:v>11336.8607649024</c:v>
                </c:pt>
                <c:pt idx="265">
                  <c:v>11312.719552983899</c:v>
                </c:pt>
                <c:pt idx="266">
                  <c:v>11288.3871944888</c:v>
                </c:pt>
                <c:pt idx="267">
                  <c:v>11263.865465331401</c:v>
                </c:pt>
                <c:pt idx="268">
                  <c:v>11239.156131030401</c:v>
                </c:pt>
                <c:pt idx="269">
                  <c:v>11214.260946444399</c:v>
                </c:pt>
                <c:pt idx="270">
                  <c:v>11189.1816555146</c:v>
                </c:pt>
                <c:pt idx="271">
                  <c:v>11163.9199910181</c:v>
                </c:pt>
                <c:pt idx="272">
                  <c:v>11138.477674328</c:v>
                </c:pt>
                <c:pt idx="273">
                  <c:v>11112.8564151841</c:v>
                </c:pt>
                <c:pt idx="274">
                  <c:v>11087.0579114707</c:v>
                </c:pt>
                <c:pt idx="275">
                  <c:v>11061.083849004501</c:v>
                </c:pt>
                <c:pt idx="276">
                  <c:v>11034.9359013304</c:v>
                </c:pt>
                <c:pt idx="277">
                  <c:v>11008.615729526</c:v>
                </c:pt>
                <c:pt idx="278">
                  <c:v>10982.124982015999</c:v>
                </c:pt>
                <c:pt idx="279">
                  <c:v>10955.4652943937</c:v>
                </c:pt>
                <c:pt idx="280">
                  <c:v>10928.638289253</c:v>
                </c:pt>
                <c:pt idx="281">
                  <c:v>10901.6455760274</c:v>
                </c:pt>
                <c:pt idx="282">
                  <c:v>10874.4887508395</c:v>
                </c:pt>
                <c:pt idx="283">
                  <c:v>10847.1693963579</c:v>
                </c:pt>
                <c:pt idx="284">
                  <c:v>10819.6890816635</c:v>
                </c:pt>
                <c:pt idx="285">
                  <c:v>10792.0493621243</c:v>
                </c:pt>
                <c:pt idx="286">
                  <c:v>10764.251779279501</c:v>
                </c:pt>
                <c:pt idx="287">
                  <c:v>10736.2978607311</c:v>
                </c:pt>
                <c:pt idx="288">
                  <c:v>10708.189120045599</c:v>
                </c:pt>
                <c:pt idx="289">
                  <c:v>10679.927056663601</c:v>
                </c:pt>
                <c:pt idx="290">
                  <c:v>10651.513155818</c:v>
                </c:pt>
                <c:pt idx="291">
                  <c:v>10622.9488884614</c:v>
                </c:pt>
                <c:pt idx="292">
                  <c:v>10594.2357112017</c:v>
                </c:pt>
                <c:pt idx="293">
                  <c:v>10565.375066246401</c:v>
                </c:pt>
                <c:pt idx="294">
                  <c:v>10536.368381356</c:v>
                </c:pt>
                <c:pt idx="295">
                  <c:v>10507.2170698052</c:v>
                </c:pt>
                <c:pt idx="296">
                  <c:v>10477.9225303535</c:v>
                </c:pt>
                <c:pt idx="297">
                  <c:v>10448.486147223401</c:v>
                </c:pt>
                <c:pt idx="298">
                  <c:v>10418.909290088301</c:v>
                </c:pt>
                <c:pt idx="299">
                  <c:v>10389.193314068199</c:v>
                </c:pt>
                <c:pt idx="300">
                  <c:v>10359.3395597337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62-4258-9258-D3B674001D91}"/>
            </c:ext>
          </c:extLst>
        </c:ser>
        <c:ser>
          <c:idx val="2"/>
          <c:order val="2"/>
          <c:tx>
            <c:strRef>
              <c:f>Cstock!$D$1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Cstock!$D$2:$D$302</c:f>
              <c:numCache>
                <c:formatCode>General</c:formatCode>
                <c:ptCount val="301"/>
                <c:pt idx="0">
                  <c:v>11996.914621768001</c:v>
                </c:pt>
                <c:pt idx="1">
                  <c:v>11997.808785088901</c:v>
                </c:pt>
                <c:pt idx="2">
                  <c:v>11999.544148130501</c:v>
                </c:pt>
                <c:pt idx="3">
                  <c:v>12002.069769101799</c:v>
                </c:pt>
                <c:pt idx="4">
                  <c:v>12005.336659242501</c:v>
                </c:pt>
                <c:pt idx="5">
                  <c:v>12009.2977160961</c:v>
                </c:pt>
                <c:pt idx="6">
                  <c:v>12013.9076587861</c:v>
                </c:pt>
                <c:pt idx="7">
                  <c:v>12019.122965246301</c:v>
                </c:pt>
                <c:pt idx="8">
                  <c:v>12024.90181136</c:v>
                </c:pt>
                <c:pt idx="9">
                  <c:v>12031.204011960401</c:v>
                </c:pt>
                <c:pt idx="10">
                  <c:v>12037.990963648001</c:v>
                </c:pt>
                <c:pt idx="11">
                  <c:v>12045.225589378901</c:v>
                </c:pt>
                <c:pt idx="12">
                  <c:v>12052.87228478</c:v>
                </c:pt>
                <c:pt idx="13">
                  <c:v>12060.8968661489</c:v>
                </c:pt>
                <c:pt idx="14">
                  <c:v>12069.266520093201</c:v>
                </c:pt>
                <c:pt idx="15">
                  <c:v>12077.949754769899</c:v>
                </c:pt>
                <c:pt idx="16">
                  <c:v>12086.916352681301</c:v>
                </c:pt>
                <c:pt idx="17">
                  <c:v>12096.1373249874</c:v>
                </c:pt>
                <c:pt idx="18">
                  <c:v>12105.5848672958</c:v>
                </c:pt>
                <c:pt idx="19">
                  <c:v>12115.232316887699</c:v>
                </c:pt>
                <c:pt idx="20">
                  <c:v>12125.054111343399</c:v>
                </c:pt>
                <c:pt idx="21">
                  <c:v>12135.0257485285</c:v>
                </c:pt>
                <c:pt idx="22">
                  <c:v>12145.123747903101</c:v>
                </c:pt>
                <c:pt idx="23">
                  <c:v>12155.325613118701</c:v>
                </c:pt>
                <c:pt idx="24">
                  <c:v>12165.609795866199</c:v>
                </c:pt>
                <c:pt idx="25">
                  <c:v>12175.9556609397</c:v>
                </c:pt>
                <c:pt idx="26">
                  <c:v>12186.343452482901</c:v>
                </c:pt>
                <c:pt idx="27">
                  <c:v>12196.754261382001</c:v>
                </c:pt>
                <c:pt idx="28">
                  <c:v>12207.1699937757</c:v>
                </c:pt>
                <c:pt idx="29">
                  <c:v>12217.5733406454</c:v>
                </c:pt>
                <c:pt idx="30">
                  <c:v>12227.9477484585</c:v>
                </c:pt>
                <c:pt idx="31">
                  <c:v>12238.277390830001</c:v>
                </c:pt>
                <c:pt idx="32">
                  <c:v>12248.5471411747</c:v>
                </c:pt>
                <c:pt idx="33">
                  <c:v>12258.742546318401</c:v>
                </c:pt>
                <c:pt idx="34">
                  <c:v>12268.8498010409</c:v>
                </c:pt>
                <c:pt idx="35">
                  <c:v>12278.855723520801</c:v>
                </c:pt>
                <c:pt idx="36">
                  <c:v>12288.747731654999</c:v>
                </c:pt>
                <c:pt idx="37">
                  <c:v>12298.513820226201</c:v>
                </c:pt>
                <c:pt idx="38">
                  <c:v>12308.1425388916</c:v>
                </c:pt>
                <c:pt idx="39">
                  <c:v>12317.6229709666</c:v>
                </c:pt>
                <c:pt idx="40">
                  <c:v>12326.9447129786</c:v>
                </c:pt>
                <c:pt idx="41">
                  <c:v>12336.097854967</c:v>
                </c:pt>
                <c:pt idx="42">
                  <c:v>12345.0729615035</c:v>
                </c:pt>
                <c:pt idx="43">
                  <c:v>12353.861053412</c:v>
                </c:pt>
                <c:pt idx="44">
                  <c:v>12362.4535901622</c:v>
                </c:pt>
                <c:pt idx="45">
                  <c:v>12370.842452917301</c:v>
                </c:pt>
                <c:pt idx="46">
                  <c:v>12379.0199282129</c:v>
                </c:pt>
                <c:pt idx="47">
                  <c:v>12386.9786922455</c:v>
                </c:pt>
                <c:pt idx="48">
                  <c:v>12394.7117957514</c:v>
                </c:pt>
                <c:pt idx="49">
                  <c:v>12402.212649454899</c:v>
                </c:pt>
                <c:pt idx="50">
                  <c:v>12409.475010066801</c:v>
                </c:pt>
                <c:pt idx="51">
                  <c:v>12416.492966813999</c:v>
                </c:pt>
                <c:pt idx="52">
                  <c:v>12423.260928482399</c:v>
                </c:pt>
                <c:pt idx="53">
                  <c:v>12429.7736109542</c:v>
                </c:pt>
                <c:pt idx="54">
                  <c:v>12436.0260252227</c:v>
                </c:pt>
                <c:pt idx="55">
                  <c:v>12442.0134658682</c:v>
                </c:pt>
                <c:pt idx="56">
                  <c:v>12447.731499977999</c:v>
                </c:pt>
                <c:pt idx="57">
                  <c:v>12453.1759564938</c:v>
                </c:pt>
                <c:pt idx="58">
                  <c:v>12458.3429159733</c:v>
                </c:pt>
                <c:pt idx="59">
                  <c:v>12463.228700748001</c:v>
                </c:pt>
                <c:pt idx="60">
                  <c:v>12467.829865465201</c:v>
                </c:pt>
                <c:pt idx="61">
                  <c:v>12472.143187999</c:v>
                </c:pt>
                <c:pt idx="62">
                  <c:v>12476.1656607156</c:v>
                </c:pt>
                <c:pt idx="63">
                  <c:v>12479.8944820821</c:v>
                </c:pt>
                <c:pt idx="64">
                  <c:v>12483.3270486031</c:v>
                </c:pt>
                <c:pt idx="65">
                  <c:v>12486.4609470751</c:v>
                </c:pt>
                <c:pt idx="66">
                  <c:v>12489.293947144701</c:v>
                </c:pt>
                <c:pt idx="67">
                  <c:v>12491.823994160601</c:v>
                </c:pt>
                <c:pt idx="68">
                  <c:v>12494.0492023063</c:v>
                </c:pt>
                <c:pt idx="69">
                  <c:v>12495.9678480045</c:v>
                </c:pt>
                <c:pt idx="70">
                  <c:v>12497.5783635811</c:v>
                </c:pt>
                <c:pt idx="71">
                  <c:v>12498.879331179</c:v>
                </c:pt>
                <c:pt idx="72">
                  <c:v>12499.8694769128</c:v>
                </c:pt>
                <c:pt idx="73">
                  <c:v>12500.5476652529</c:v>
                </c:pt>
                <c:pt idx="74">
                  <c:v>12500.912893632199</c:v>
                </c:pt>
                <c:pt idx="75">
                  <c:v>12500.964287264</c:v>
                </c:pt>
                <c:pt idx="76">
                  <c:v>12500.7010941648</c:v>
                </c:pt>
                <c:pt idx="77">
                  <c:v>12500.122680372</c:v>
                </c:pt>
                <c:pt idx="78">
                  <c:v>12499.228525349499</c:v>
                </c:pt>
                <c:pt idx="79">
                  <c:v>12498.018217573401</c:v>
                </c:pt>
                <c:pt idx="80">
                  <c:v>12496.491450289501</c:v>
                </c:pt>
                <c:pt idx="81">
                  <c:v>12494.648017437201</c:v>
                </c:pt>
                <c:pt idx="82">
                  <c:v>12492.487809730699</c:v>
                </c:pt>
                <c:pt idx="83">
                  <c:v>12490.0108108932</c:v>
                </c:pt>
                <c:pt idx="84">
                  <c:v>12487.217094035501</c:v>
                </c:pt>
                <c:pt idx="85">
                  <c:v>12484.1068181749</c:v>
                </c:pt>
                <c:pt idx="86">
                  <c:v>12480.680224886801</c:v>
                </c:pt>
                <c:pt idx="87">
                  <c:v>12476.9376350844</c:v>
                </c:pt>
                <c:pt idx="88">
                  <c:v>12472.8794459207</c:v>
                </c:pt>
                <c:pt idx="89">
                  <c:v>12468.506127807599</c:v>
                </c:pt>
                <c:pt idx="90">
                  <c:v>12463.818221547001</c:v>
                </c:pt>
                <c:pt idx="91">
                  <c:v>12458.8163355692</c:v>
                </c:pt>
                <c:pt idx="92">
                  <c:v>12453.501143273699</c:v>
                </c:pt>
                <c:pt idx="93">
                  <c:v>12447.8733804685</c:v>
                </c:pt>
                <c:pt idx="94">
                  <c:v>12441.933842902899</c:v>
                </c:pt>
                <c:pt idx="95">
                  <c:v>12435.6833838905</c:v>
                </c:pt>
                <c:pt idx="96">
                  <c:v>12429.1229120178</c:v>
                </c:pt>
                <c:pt idx="97">
                  <c:v>12422.2533889352</c:v>
                </c:pt>
                <c:pt idx="98">
                  <c:v>12415.075827226099</c:v>
                </c:pt>
                <c:pt idx="99">
                  <c:v>12407.591288352</c:v>
                </c:pt>
                <c:pt idx="100">
                  <c:v>12399.800880668299</c:v>
                </c:pt>
                <c:pt idx="101">
                  <c:v>12391.705757509901</c:v>
                </c:pt>
                <c:pt idx="102">
                  <c:v>12383.3071153415</c:v>
                </c:pt>
                <c:pt idx="103">
                  <c:v>12374.6061919719</c:v>
                </c:pt>
                <c:pt idx="104">
                  <c:v>12365.604264826799</c:v>
                </c:pt>
                <c:pt idx="105">
                  <c:v>12356.3026492806</c:v>
                </c:pt>
                <c:pt idx="106">
                  <c:v>12346.702697042299</c:v>
                </c:pt>
                <c:pt idx="107">
                  <c:v>12336.8057945943</c:v>
                </c:pt>
                <c:pt idx="108">
                  <c:v>12326.6133616812</c:v>
                </c:pt>
                <c:pt idx="109">
                  <c:v>12316.1268498467</c:v>
                </c:pt>
                <c:pt idx="110">
                  <c:v>12305.3477410176</c:v>
                </c:pt>
                <c:pt idx="111">
                  <c:v>12294.277546129901</c:v>
                </c:pt>
                <c:pt idx="112">
                  <c:v>12282.917803799401</c:v>
                </c:pt>
                <c:pt idx="113">
                  <c:v>12271.270079030901</c:v>
                </c:pt>
                <c:pt idx="114">
                  <c:v>12259.335961967099</c:v>
                </c:pt>
                <c:pt idx="115">
                  <c:v>12247.1170666743</c:v>
                </c:pt>
                <c:pt idx="116">
                  <c:v>12234.615029963999</c:v>
                </c:pt>
                <c:pt idx="117">
                  <c:v>12221.831510247899</c:v>
                </c:pt>
                <c:pt idx="118">
                  <c:v>12208.7681864268</c:v>
                </c:pt>
                <c:pt idx="119">
                  <c:v>12195.4267568098</c:v>
                </c:pt>
                <c:pt idx="120">
                  <c:v>12181.8089380642</c:v>
                </c:pt>
                <c:pt idx="121">
                  <c:v>12167.916464194501</c:v>
                </c:pt>
                <c:pt idx="122">
                  <c:v>12153.751085549</c:v>
                </c:pt>
                <c:pt idx="123">
                  <c:v>12139.3145678533</c:v>
                </c:pt>
                <c:pt idx="124">
                  <c:v>12124.608691269899</c:v>
                </c:pt>
                <c:pt idx="125">
                  <c:v>12109.6352494817</c:v>
                </c:pt>
                <c:pt idx="126">
                  <c:v>12094.396048801</c:v>
                </c:pt>
                <c:pt idx="127">
                  <c:v>12078.8929073001</c:v>
                </c:pt>
                <c:pt idx="128">
                  <c:v>12063.127653964601</c:v>
                </c:pt>
                <c:pt idx="129">
                  <c:v>12047.102127869101</c:v>
                </c:pt>
                <c:pt idx="130">
                  <c:v>12030.818177372201</c:v>
                </c:pt>
                <c:pt idx="131">
                  <c:v>12014.2776593327</c:v>
                </c:pt>
                <c:pt idx="132">
                  <c:v>11997.482438345</c:v>
                </c:pt>
                <c:pt idx="133">
                  <c:v>11980.434385992899</c:v>
                </c:pt>
                <c:pt idx="134">
                  <c:v>11963.1353801225</c:v>
                </c:pt>
                <c:pt idx="135">
                  <c:v>11945.587304131799</c:v>
                </c:pt>
                <c:pt idx="136">
                  <c:v>11927.7920462783</c:v>
                </c:pt>
                <c:pt idx="137">
                  <c:v>11909.7514990034</c:v>
                </c:pt>
                <c:pt idx="138">
                  <c:v>11891.467558272199</c:v>
                </c:pt>
                <c:pt idx="139">
                  <c:v>11872.942122929901</c:v>
                </c:pt>
                <c:pt idx="140">
                  <c:v>11854.177094073601</c:v>
                </c:pt>
                <c:pt idx="141">
                  <c:v>11835.1743744388</c:v>
                </c:pt>
                <c:pt idx="142">
                  <c:v>11815.935867801099</c:v>
                </c:pt>
                <c:pt idx="143">
                  <c:v>11796.463478391301</c:v>
                </c:pt>
                <c:pt idx="144">
                  <c:v>11776.7591103261</c:v>
                </c:pt>
                <c:pt idx="145">
                  <c:v>11756.8246670507</c:v>
                </c:pt>
                <c:pt idx="146">
                  <c:v>11736.6620507968</c:v>
                </c:pt>
                <c:pt idx="147">
                  <c:v>11716.273162051901</c:v>
                </c:pt>
                <c:pt idx="148">
                  <c:v>11695.659899042999</c:v>
                </c:pt>
                <c:pt idx="149">
                  <c:v>11674.8241572323</c:v>
                </c:pt>
                <c:pt idx="150">
                  <c:v>11653.767828825599</c:v>
                </c:pt>
                <c:pt idx="151">
                  <c:v>11632.492802293</c:v>
                </c:pt>
                <c:pt idx="152">
                  <c:v>11611.0009619014</c:v>
                </c:pt>
                <c:pt idx="153">
                  <c:v>11589.2941872595</c:v>
                </c:pt>
                <c:pt idx="154">
                  <c:v>11567.374352874</c:v>
                </c:pt>
                <c:pt idx="155">
                  <c:v>11545.243327717501</c:v>
                </c:pt>
                <c:pt idx="156">
                  <c:v>11522.902974807799</c:v>
                </c:pt>
                <c:pt idx="157">
                  <c:v>11500.3551507989</c:v>
                </c:pt>
                <c:pt idx="158">
                  <c:v>11477.601705582199</c:v>
                </c:pt>
                <c:pt idx="159">
                  <c:v>11454.644481899801</c:v>
                </c:pt>
                <c:pt idx="160">
                  <c:v>11431.4853149679</c:v>
                </c:pt>
                <c:pt idx="161">
                  <c:v>11408.1260321112</c:v>
                </c:pt>
                <c:pt idx="162">
                  <c:v>11384.568452408001</c:v>
                </c:pt>
                <c:pt idx="163">
                  <c:v>11360.814386346001</c:v>
                </c:pt>
                <c:pt idx="164">
                  <c:v>11336.865635488</c:v>
                </c:pt>
                <c:pt idx="165">
                  <c:v>11312.7239921489</c:v>
                </c:pt>
                <c:pt idx="166">
                  <c:v>11288.3912390818</c:v>
                </c:pt>
                <c:pt idx="167">
                  <c:v>11263.8691491756</c:v>
                </c:pt>
                <c:pt idx="168">
                  <c:v>11239.159485161401</c:v>
                </c:pt>
                <c:pt idx="169">
                  <c:v>11214.2639993299</c:v>
                </c:pt>
                <c:pt idx="170">
                  <c:v>11189.184433258701</c:v>
                </c:pt>
                <c:pt idx="171">
                  <c:v>11163.922517548701</c:v>
                </c:pt>
                <c:pt idx="172">
                  <c:v>11138.4799715712</c:v>
                </c:pt>
                <c:pt idx="173">
                  <c:v>11112.858503224201</c:v>
                </c:pt>
                <c:pt idx="174">
                  <c:v>11087.059808699199</c:v>
                </c:pt>
                <c:pt idx="175">
                  <c:v>11061.085572256399</c:v>
                </c:pt>
                <c:pt idx="176">
                  <c:v>11034.937466010701</c:v>
                </c:pt>
                <c:pt idx="177">
                  <c:v>11008.6171497265</c:v>
                </c:pt>
                <c:pt idx="178">
                  <c:v>10982.126270622401</c:v>
                </c:pt>
                <c:pt idx="179">
                  <c:v>10955.466463184899</c:v>
                </c:pt>
                <c:pt idx="180">
                  <c:v>10928.639348992099</c:v>
                </c:pt>
                <c:pt idx="181">
                  <c:v>10901.646536546101</c:v>
                </c:pt>
                <c:pt idx="182">
                  <c:v>10874.489621115301</c:v>
                </c:pt>
                <c:pt idx="183">
                  <c:v>10847.1701845854</c:v>
                </c:pt>
                <c:pt idx="184">
                  <c:v>10819.689795320101</c:v>
                </c:pt>
                <c:pt idx="185">
                  <c:v>10792.050008030499</c:v>
                </c:pt>
                <c:pt idx="186">
                  <c:v>10764.252363654199</c:v>
                </c:pt>
                <c:pt idx="187">
                  <c:v>10736.2983892428</c:v>
                </c:pt>
                <c:pt idx="188">
                  <c:v>10708.1895978591</c:v>
                </c:pt>
                <c:pt idx="189">
                  <c:v>10679.927488482999</c:v>
                </c:pt>
                <c:pt idx="190">
                  <c:v>10651.5135459264</c:v>
                </c:pt>
                <c:pt idx="191">
                  <c:v>10622.949240757</c:v>
                </c:pt>
                <c:pt idx="192">
                  <c:v>10594.2360292311</c:v>
                </c:pt>
                <c:pt idx="193">
                  <c:v>10565.3753532351</c:v>
                </c:pt>
                <c:pt idx="194">
                  <c:v>10536.3686402365</c:v>
                </c:pt>
                <c:pt idx="195">
                  <c:v>10507.2173032424</c:v>
                </c:pt>
                <c:pt idx="196">
                  <c:v>10477.922740768299</c:v>
                </c:pt>
                <c:pt idx="197">
                  <c:v>10448.4863368144</c:v>
                </c:pt>
                <c:pt idx="198">
                  <c:v>10418.9094608511</c:v>
                </c:pt>
                <c:pt idx="199">
                  <c:v>10389.1934678138</c:v>
                </c:pt>
                <c:pt idx="200">
                  <c:v>10359.339698104701</c:v>
                </c:pt>
                <c:pt idx="201">
                  <c:v>10329.349477605199</c:v>
                </c:pt>
                <c:pt idx="202">
                  <c:v>10299.224117695299</c:v>
                </c:pt>
                <c:pt idx="203">
                  <c:v>10268.9649152823</c:v>
                </c:pt>
                <c:pt idx="204">
                  <c:v>10238.5731528381</c:v>
                </c:pt>
                <c:pt idx="205">
                  <c:v>10208.050098444601</c:v>
                </c:pt>
                <c:pt idx="206">
                  <c:v>10177.397005847601</c:v>
                </c:pt>
                <c:pt idx="207">
                  <c:v>10146.6151145196</c:v>
                </c:pt>
                <c:pt idx="208">
                  <c:v>10115.7056497304</c:v>
                </c:pt>
                <c:pt idx="209">
                  <c:v>10084.6698226266</c:v>
                </c:pt>
                <c:pt idx="210">
                  <c:v>10053.5088303189</c:v>
                </c:pt>
                <c:pt idx="211">
                  <c:v>10022.2238559782</c:v>
                </c:pt>
                <c:pt idx="212">
                  <c:v>9990.81606893969</c:v>
                </c:pt>
                <c:pt idx="213">
                  <c:v>9959.2866248154805</c:v>
                </c:pt>
                <c:pt idx="214">
                  <c:v>9927.6366656150603</c:v>
                </c:pt>
                <c:pt idx="215">
                  <c:v>9895.8673198742708</c:v>
                </c:pt>
                <c:pt idx="216">
                  <c:v>9863.9797027923396</c:v>
                </c:pt>
                <c:pt idx="217">
                  <c:v>9831.9749163770102</c:v>
                </c:pt>
                <c:pt idx="218">
                  <c:v>9799.8540495978705</c:v>
                </c:pt>
                <c:pt idx="219">
                  <c:v>9767.6181785476601</c:v>
                </c:pt>
                <c:pt idx="220">
                  <c:v>9735.26836661167</c:v>
                </c:pt>
                <c:pt idx="221">
                  <c:v>9702.8056646451005</c:v>
                </c:pt>
                <c:pt idx="222">
                  <c:v>9670.2311111585295</c:v>
                </c:pt>
                <c:pt idx="223">
                  <c:v>9637.5457325110601</c:v>
                </c:pt>
                <c:pt idx="224">
                  <c:v>9604.7505431116697</c:v>
                </c:pt>
                <c:pt idx="225">
                  <c:v>9571.8465456282302</c:v>
                </c:pt>
                <c:pt idx="226">
                  <c:v>9538.8347312044098</c:v>
                </c:pt>
                <c:pt idx="227">
                  <c:v>9505.7160796843691</c:v>
                </c:pt>
                <c:pt idx="228">
                  <c:v>9472.4915598452608</c:v>
                </c:pt>
                <c:pt idx="229">
                  <c:v>9439.1621296373105</c:v>
                </c:pt>
                <c:pt idx="230">
                  <c:v>9405.7287364317399</c:v>
                </c:pt>
                <c:pt idx="231">
                  <c:v>9372.1923172761399</c:v>
                </c:pt>
                <c:pt idx="232">
                  <c:v>9338.5537991575602</c:v>
                </c:pt>
                <c:pt idx="233">
                  <c:v>9304.8140992730296</c:v>
                </c:pt>
                <c:pt idx="234">
                  <c:v>9270.97412530767</c:v>
                </c:pt>
                <c:pt idx="235">
                  <c:v>9237.0347757200507</c:v>
                </c:pt>
                <c:pt idx="236">
                  <c:v>9202.9969400351492</c:v>
                </c:pt>
                <c:pt idx="237">
                  <c:v>9168.8614991444592</c:v>
                </c:pt>
                <c:pt idx="238">
                  <c:v>9134.6293256133995</c:v>
                </c:pt>
                <c:pt idx="239">
                  <c:v>9100.3012839959902</c:v>
                </c:pt>
                <c:pt idx="240">
                  <c:v>9065.8782311565301</c:v>
                </c:pt>
                <c:pt idx="241">
                  <c:v>9031.3610165984592</c:v>
                </c:pt>
                <c:pt idx="242">
                  <c:v>8996.7504828001493</c:v>
                </c:pt>
                <c:pt idx="243">
                  <c:v>8962.0474655576108</c:v>
                </c:pt>
                <c:pt idx="244">
                  <c:v>8927.2527943340792</c:v>
                </c:pt>
                <c:pt idx="245">
                  <c:v>8892.3672926163508</c:v>
                </c:pt>
                <c:pt idx="246">
                  <c:v>8857.3917782777407</c:v>
                </c:pt>
                <c:pt idx="247">
                  <c:v>8822.3270639476996</c:v>
                </c:pt>
                <c:pt idx="248">
                  <c:v>8787.1739573879095</c:v>
                </c:pt>
                <c:pt idx="249">
                  <c:v>8751.9332618746703</c:v>
                </c:pt>
                <c:pt idx="250">
                  <c:v>8716.6057765877395</c:v>
                </c:pt>
                <c:pt idx="251">
                  <c:v>8681.1922970052601</c:v>
                </c:pt>
                <c:pt idx="252">
                  <c:v>8645.6936153047609</c:v>
                </c:pt>
                <c:pt idx="253">
                  <c:v>8610.1105207701203</c:v>
                </c:pt>
                <c:pt idx="254">
                  <c:v>8574.4438002044408</c:v>
                </c:pt>
                <c:pt idx="255">
                  <c:v>8538.6942383484493</c:v>
                </c:pt>
                <c:pt idx="256">
                  <c:v>8502.8626183046799</c:v>
                </c:pt>
                <c:pt idx="257">
                  <c:v>8466.9497219669502</c:v>
                </c:pt>
                <c:pt idx="258">
                  <c:v>8430.9563304551193</c:v>
                </c:pt>
                <c:pt idx="259">
                  <c:v>8394.8832245551494</c:v>
                </c:pt>
                <c:pt idx="260">
                  <c:v>8358.7311851638497</c:v>
                </c:pt>
                <c:pt idx="261">
                  <c:v>8322.5009937387495</c:v>
                </c:pt>
                <c:pt idx="262">
                  <c:v>8286.1934327523704</c:v>
                </c:pt>
                <c:pt idx="263">
                  <c:v>8249.8092861511195</c:v>
                </c:pt>
                <c:pt idx="264">
                  <c:v>8213.34933981836</c:v>
                </c:pt>
                <c:pt idx="265">
                  <c:v>8176.8143820415798</c:v>
                </c:pt>
                <c:pt idx="266">
                  <c:v>8140.2052039835098</c:v>
                </c:pt>
                <c:pt idx="267">
                  <c:v>8103.5226001568599</c:v>
                </c:pt>
                <c:pt idx="268">
                  <c:v>8066.7673689024696</c:v>
                </c:pt>
                <c:pt idx="269">
                  <c:v>8029.94031287083</c:v>
                </c:pt>
                <c:pt idx="270">
                  <c:v>7993.0422395064497</c:v>
                </c:pt>
                <c:pt idx="271">
                  <c:v>7956.0739615351104</c:v>
                </c:pt>
                <c:pt idx="272">
                  <c:v>7919.0362974535301</c:v>
                </c:pt>
                <c:pt idx="273">
                  <c:v>7881.9300720213896</c:v>
                </c:pt>
                <c:pt idx="274">
                  <c:v>7844.7561167552403</c:v>
                </c:pt>
                <c:pt idx="275">
                  <c:v>7807.5152704242</c:v>
                </c:pt>
                <c:pt idx="276">
                  <c:v>7770.2083795470498</c:v>
                </c:pt>
                <c:pt idx="277">
                  <c:v>7732.8362988904601</c:v>
                </c:pt>
                <c:pt idx="278">
                  <c:v>7695.3998919680698</c:v>
                </c:pt>
                <c:pt idx="279">
                  <c:v>7657.9000315400799</c:v>
                </c:pt>
                <c:pt idx="280">
                  <c:v>7620.33760011305</c:v>
                </c:pt>
                <c:pt idx="281">
                  <c:v>7582.7134904395498</c:v>
                </c:pt>
                <c:pt idx="282">
                  <c:v>7545.0286060173803</c:v>
                </c:pt>
                <c:pt idx="283">
                  <c:v>7507.28386158795</c:v>
                </c:pt>
                <c:pt idx="284">
                  <c:v>7469.48018363351</c:v>
                </c:pt>
                <c:pt idx="285">
                  <c:v>7431.6185108727695</c:v>
                </c:pt>
                <c:pt idx="286">
                  <c:v>7393.6997947547197</c:v>
                </c:pt>
                <c:pt idx="287">
                  <c:v>7355.72499995006</c:v>
                </c:pt>
                <c:pt idx="288">
                  <c:v>7317.6951048399496</c:v>
                </c:pt>
                <c:pt idx="289">
                  <c:v>7279.6111020016797</c:v>
                </c:pt>
                <c:pt idx="290">
                  <c:v>7241.4739986908298</c:v>
                </c:pt>
                <c:pt idx="291">
                  <c:v>7203.2848173194498</c:v>
                </c:pt>
                <c:pt idx="292">
                  <c:v>7165.0445959299404</c:v>
                </c:pt>
                <c:pt idx="293">
                  <c:v>7126.7543886640697</c:v>
                </c:pt>
                <c:pt idx="294">
                  <c:v>7088.4152662268198</c:v>
                </c:pt>
                <c:pt idx="295">
                  <c:v>7050.0283163444001</c:v>
                </c:pt>
                <c:pt idx="296">
                  <c:v>7011.5946442162503</c:v>
                </c:pt>
                <c:pt idx="297">
                  <c:v>6973.1153729602702</c:v>
                </c:pt>
                <c:pt idx="298">
                  <c:v>6934.591644051</c:v>
                </c:pt>
                <c:pt idx="299">
                  <c:v>6896.0246177502104</c:v>
                </c:pt>
                <c:pt idx="300">
                  <c:v>6857.4154735293596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62-4258-9258-D3B674001D91}"/>
            </c:ext>
          </c:extLst>
        </c:ser>
        <c:ser>
          <c:idx val="3"/>
          <c:order val="3"/>
          <c:tx>
            <c:strRef>
              <c:f>Cstock!$E$1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Cstock!$E$2:$E$302</c:f>
              <c:numCache>
                <c:formatCode>General</c:formatCode>
                <c:ptCount val="301"/>
                <c:pt idx="0">
                  <c:v>5733.7406423632201</c:v>
                </c:pt>
                <c:pt idx="1">
                  <c:v>5735.2874855037899</c:v>
                </c:pt>
                <c:pt idx="2">
                  <c:v>5738.3738234041803</c:v>
                </c:pt>
                <c:pt idx="3">
                  <c:v>5742.99199428471</c:v>
                </c:pt>
                <c:pt idx="4">
                  <c:v>5749.1340197522904</c:v>
                </c:pt>
                <c:pt idx="5">
                  <c:v>5756.7916015478504</c:v>
                </c:pt>
                <c:pt idx="6">
                  <c:v>5765.95611825776</c:v>
                </c:pt>
                <c:pt idx="7">
                  <c:v>5776.6186219917699</c:v>
                </c:pt>
                <c:pt idx="8">
                  <c:v>5788.7698350301298</c:v>
                </c:pt>
                <c:pt idx="9">
                  <c:v>5802.4001464432004</c:v>
                </c:pt>
                <c:pt idx="10">
                  <c:v>5817.4996086867804</c:v>
                </c:pt>
                <c:pt idx="11">
                  <c:v>5834.0579341771099</c:v>
                </c:pt>
                <c:pt idx="12">
                  <c:v>5852.06449184963</c:v>
                </c:pt>
                <c:pt idx="13">
                  <c:v>5871.5083037060804</c:v>
                </c:pt>
                <c:pt idx="14">
                  <c:v>5892.3780413548502</c:v>
                </c:pt>
                <c:pt idx="15">
                  <c:v>5914.66202254994</c:v>
                </c:pt>
                <c:pt idx="16">
                  <c:v>5938.3482077341896</c:v>
                </c:pt>
                <c:pt idx="17">
                  <c:v>5963.4241965929896</c:v>
                </c:pt>
                <c:pt idx="18">
                  <c:v>5989.8772246250001</c:v>
                </c:pt>
                <c:pt idx="19">
                  <c:v>6017.6941597368996</c:v>
                </c:pt>
                <c:pt idx="20">
                  <c:v>6046.8614988695699</c:v>
                </c:pt>
                <c:pt idx="21">
                  <c:v>6077.3653646635703</c:v>
                </c:pt>
                <c:pt idx="22">
                  <c:v>6109.1915021722698</c:v>
                </c:pt>
                <c:pt idx="23">
                  <c:v>6142.3252756313304</c:v>
                </c:pt>
                <c:pt idx="24">
                  <c:v>6176.7516652937802</c:v>
                </c:pt>
                <c:pt idx="25">
                  <c:v>6212.4552643403604</c:v>
                </c:pt>
                <c:pt idx="26">
                  <c:v>6249.4202758751198</c:v>
                </c:pt>
                <c:pt idx="27">
                  <c:v>6287.6305100170403</c:v>
                </c:pt>
                <c:pt idx="28">
                  <c:v>6327.0693810983603</c:v>
                </c:pt>
                <c:pt idx="29">
                  <c:v>6367.7199049813798</c:v>
                </c:pt>
                <c:pt idx="30">
                  <c:v>6409.5646965052201</c:v>
                </c:pt>
                <c:pt idx="31">
                  <c:v>6452.5859670751097</c:v>
                </c:pt>
                <c:pt idx="32">
                  <c:v>6496.7655224067503</c:v>
                </c:pt>
                <c:pt idx="33">
                  <c:v>6542.0847604386699</c:v>
                </c:pt>
                <c:pt idx="34">
                  <c:v>6588.5246694263997</c:v>
                </c:pt>
                <c:pt idx="35">
                  <c:v>6636.0658262317902</c:v>
                </c:pt>
                <c:pt idx="36">
                  <c:v>6684.6883948220202</c:v>
                </c:pt>
                <c:pt idx="37">
                  <c:v>6734.3721249925402</c:v>
                </c:pt>
                <c:pt idx="38">
                  <c:v>6785.0963513287297</c:v>
                </c:pt>
                <c:pt idx="39">
                  <c:v>6836.83999242137</c:v>
                </c:pt>
                <c:pt idx="40">
                  <c:v>6889.5815503511803</c:v>
                </c:pt>
                <c:pt idx="41">
                  <c:v>6943.2991104578196</c:v>
                </c:pt>
                <c:pt idx="42">
                  <c:v>6997.97034140912</c:v>
                </c:pt>
                <c:pt idx="43">
                  <c:v>7053.5724955862597</c:v>
                </c:pt>
                <c:pt idx="44">
                  <c:v>7110.0824098008497</c:v>
                </c:pt>
                <c:pt idx="45">
                  <c:v>7167.4765063598497</c:v>
                </c:pt>
                <c:pt idx="46">
                  <c:v>7225.7307944943605</c:v>
                </c:pt>
                <c:pt idx="47">
                  <c:v>7284.8208721680903</c:v>
                </c:pt>
                <c:pt idx="48">
                  <c:v>7344.7219282817296</c:v>
                </c:pt>
                <c:pt idx="49">
                  <c:v>7405.4087452885396</c:v>
                </c:pt>
                <c:pt idx="50">
                  <c:v>7466.8557022372597</c:v>
                </c:pt>
                <c:pt idx="51">
                  <c:v>7529.0367782572503</c:v>
                </c:pt>
                <c:pt idx="52">
                  <c:v>7591.92555650136</c:v>
                </c:pt>
                <c:pt idx="53">
                  <c:v>7655.4952285610198</c:v>
                </c:pt>
                <c:pt idx="54">
                  <c:v>7719.7185993680896</c:v>
                </c:pt>
                <c:pt idx="55">
                  <c:v>7784.5680925972301</c:v>
                </c:pt>
                <c:pt idx="56">
                  <c:v>7850.0157565824502</c:v>
                </c:pt>
                <c:pt idx="57">
                  <c:v>7916.0332707603502</c:v>
                </c:pt>
                <c:pt idx="58">
                  <c:v>7982.5919526525204</c:v>
                </c:pt>
                <c:pt idx="59">
                  <c:v>8049.6627653984197</c:v>
                </c:pt>
                <c:pt idx="60">
                  <c:v>8117.2163258495002</c:v>
                </c:pt>
                <c:pt idx="61">
                  <c:v>8185.2229132344801</c:v>
                </c:pt>
                <c:pt idx="62">
                  <c:v>8253.6524784047706</c:v>
                </c:pt>
                <c:pt idx="63">
                  <c:v>8322.4746536679504</c:v>
                </c:pt>
                <c:pt idx="64">
                  <c:v>8391.6587632165902</c:v>
                </c:pt>
                <c:pt idx="65">
                  <c:v>8461.1738341578603</c:v>
                </c:pt>
                <c:pt idx="66">
                  <c:v>8530.9886081492805</c:v>
                </c:pt>
                <c:pt idx="67">
                  <c:v>8601.0715536436292</c:v>
                </c:pt>
                <c:pt idx="68">
                  <c:v>8671.3908787456894</c:v>
                </c:pt>
                <c:pt idx="69">
                  <c:v>8741.91454468142</c:v>
                </c:pt>
                <c:pt idx="70">
                  <c:v>8812.6102798796092</c:v>
                </c:pt>
                <c:pt idx="71">
                  <c:v>8883.4455946636499</c:v>
                </c:pt>
                <c:pt idx="72">
                  <c:v>8954.3877965505308</c:v>
                </c:pt>
                <c:pt idx="73">
                  <c:v>9025.4040061518099</c:v>
                </c:pt>
                <c:pt idx="74">
                  <c:v>9096.4611736705101</c:v>
                </c:pt>
                <c:pt idx="75">
                  <c:v>9167.5260959856605</c:v>
                </c:pt>
                <c:pt idx="76">
                  <c:v>9238.5654343147999</c:v>
                </c:pt>
                <c:pt idx="77">
                  <c:v>9309.5457324433701</c:v>
                </c:pt>
                <c:pt idx="78">
                  <c:v>9380.4334355076699</c:v>
                </c:pt>
                <c:pt idx="79">
                  <c:v>9451.1949093167805</c:v>
                </c:pt>
                <c:pt idx="80">
                  <c:v>9521.7964601970598</c:v>
                </c:pt>
                <c:pt idx="81">
                  <c:v>9592.2043553408894</c:v>
                </c:pt>
                <c:pt idx="82">
                  <c:v>9662.3848436398002</c:v>
                </c:pt>
                <c:pt idx="83">
                  <c:v>9732.3041769804295</c:v>
                </c:pt>
                <c:pt idx="84">
                  <c:v>9801.9286319797993</c:v>
                </c:pt>
                <c:pt idx="85">
                  <c:v>9871.2245321349492</c:v>
                </c:pt>
                <c:pt idx="86">
                  <c:v>9940.1582703601507</c:v>
                </c:pt>
                <c:pt idx="87">
                  <c:v>10008.6963318834</c:v>
                </c:pt>
                <c:pt idx="88">
                  <c:v>10076.805317471901</c:v>
                </c:pt>
                <c:pt idx="89">
                  <c:v>10144.451966955699</c:v>
                </c:pt>
                <c:pt idx="90">
                  <c:v>10211.603183015301</c:v>
                </c:pt>
                <c:pt idx="91">
                  <c:v>10278.226055200101</c:v>
                </c:pt>
                <c:pt idx="92">
                  <c:v>10344.28788414</c:v>
                </c:pt>
                <c:pt idx="93">
                  <c:v>10409.756205915301</c:v>
                </c:pt>
                <c:pt idx="94">
                  <c:v>10474.598816543799</c:v>
                </c:pt>
                <c:pt idx="95">
                  <c:v>10538.783796547699</c:v>
                </c:pt>
                <c:pt idx="96">
                  <c:v>10602.2795355579</c:v>
                </c:pt>
                <c:pt idx="97">
                  <c:v>10665.054756915601</c:v>
                </c:pt>
                <c:pt idx="98">
                  <c:v>10727.0785422273</c:v>
                </c:pt>
                <c:pt idx="99">
                  <c:v>10788.3203558308</c:v>
                </c:pt>
                <c:pt idx="100">
                  <c:v>10848.7500691277</c:v>
                </c:pt>
                <c:pt idx="101">
                  <c:v>10908.3379847382</c:v>
                </c:pt>
                <c:pt idx="102">
                  <c:v>10967.054860434</c:v>
                </c:pt>
                <c:pt idx="103">
                  <c:v>11024.8719328022</c:v>
                </c:pt>
                <c:pt idx="104">
                  <c:v>11081.760940597</c:v>
                </c:pt>
                <c:pt idx="105">
                  <c:v>11137.6941477329</c:v>
                </c:pt>
                <c:pt idx="106">
                  <c:v>11192.644365874199</c:v>
                </c:pt>
                <c:pt idx="107">
                  <c:v>11246.584976575299</c:v>
                </c:pt>
                <c:pt idx="108">
                  <c:v>11299.489952928599</c:v>
                </c:pt>
                <c:pt idx="109">
                  <c:v>11351.3338806745</c:v>
                </c:pt>
                <c:pt idx="110">
                  <c:v>11402.091978730499</c:v>
                </c:pt>
                <c:pt idx="111">
                  <c:v>11451.7401190978</c:v>
                </c:pt>
                <c:pt idx="112">
                  <c:v>11500.254846101299</c:v>
                </c:pt>
                <c:pt idx="113">
                  <c:v>11547.6133949251</c:v>
                </c:pt>
                <c:pt idx="114">
                  <c:v>11593.7937094024</c:v>
                </c:pt>
                <c:pt idx="115">
                  <c:v>11638.774459021801</c:v>
                </c:pt>
                <c:pt idx="116">
                  <c:v>11682.5350551137</c:v>
                </c:pt>
                <c:pt idx="117">
                  <c:v>11725.055666182299</c:v>
                </c:pt>
                <c:pt idx="118">
                  <c:v>11766.317232348199</c:v>
                </c:pt>
                <c:pt idx="119">
                  <c:v>11806.301478871599</c:v>
                </c:pt>
                <c:pt idx="120">
                  <c:v>11844.9909287259</c:v>
                </c:pt>
                <c:pt idx="121">
                  <c:v>11882.368914193299</c:v>
                </c:pt>
                <c:pt idx="122">
                  <c:v>11918.4195874587</c:v>
                </c:pt>
                <c:pt idx="123">
                  <c:v>11953.127930176301</c:v>
                </c:pt>
                <c:pt idx="124">
                  <c:v>11986.4797619902</c:v>
                </c:pt>
                <c:pt idx="125">
                  <c:v>12018.4617479877</c:v>
                </c:pt>
                <c:pt idx="126">
                  <c:v>12049.0614050721</c:v>
                </c:pt>
                <c:pt idx="127">
                  <c:v>12078.2671072381</c:v>
                </c:pt>
                <c:pt idx="128">
                  <c:v>12106.0680897411</c:v>
                </c:pt>
                <c:pt idx="129">
                  <c:v>12132.454452150399</c:v>
                </c:pt>
                <c:pt idx="130">
                  <c:v>12157.4171602796</c:v>
                </c:pt>
                <c:pt idx="131">
                  <c:v>12180.948046993</c:v>
                </c:pt>
                <c:pt idx="132">
                  <c:v>12203.0398118843</c:v>
                </c:pt>
                <c:pt idx="133">
                  <c:v>12223.686019831801</c:v>
                </c:pt>
                <c:pt idx="134">
                  <c:v>12242.881098432599</c:v>
                </c:pt>
                <c:pt idx="135">
                  <c:v>12260.6203343242</c:v>
                </c:pt>
                <c:pt idx="136">
                  <c:v>12276.899868402499</c:v>
                </c:pt>
                <c:pt idx="137">
                  <c:v>12291.716689948</c:v>
                </c:pt>
                <c:pt idx="138">
                  <c:v>12305.068629675699</c:v>
                </c:pt>
                <c:pt idx="139">
                  <c:v>12316.9543517247</c:v>
                </c:pt>
                <c:pt idx="140">
                  <c:v>12327.3733446079</c:v>
                </c:pt>
                <c:pt idx="141">
                  <c:v>12336.3259111437</c:v>
                </c:pt>
                <c:pt idx="142">
                  <c:v>12343.8131573925</c:v>
                </c:pt>
                <c:pt idx="143">
                  <c:v>12349.8369806258</c:v>
                </c:pt>
                <c:pt idx="144">
                  <c:v>12354.4000563551</c:v>
                </c:pt>
                <c:pt idx="145">
                  <c:v>12357.5058244517</c:v>
                </c:pt>
                <c:pt idx="146">
                  <c:v>12359.1584743892</c:v>
                </c:pt>
                <c:pt idx="147">
                  <c:v>12359.3629296422</c:v>
                </c:pt>
                <c:pt idx="148">
                  <c:v>12358.124831278299</c:v>
                </c:pt>
                <c:pt idx="149">
                  <c:v>12355.450520778801</c:v>
                </c:pt>
                <c:pt idx="150">
                  <c:v>12351.3470221278</c:v>
                </c:pt>
                <c:pt idx="151">
                  <c:v>12345.822023210199</c:v>
                </c:pt>
                <c:pt idx="152">
                  <c:v>12338.883856557901</c:v>
                </c:pt>
                <c:pt idx="153">
                  <c:v>12330.5414794878</c:v>
                </c:pt>
                <c:pt idx="154">
                  <c:v>12320.8044536749</c:v>
                </c:pt>
                <c:pt idx="155">
                  <c:v>12309.6829242029</c:v>
                </c:pt>
                <c:pt idx="156">
                  <c:v>12297.1875981387</c:v>
                </c:pt>
                <c:pt idx="157">
                  <c:v>12283.3297226745</c:v>
                </c:pt>
                <c:pt idx="158">
                  <c:v>12268.1210628835</c:v>
                </c:pt>
                <c:pt idx="159">
                  <c:v>12251.5738791352</c:v>
                </c:pt>
                <c:pt idx="160">
                  <c:v>12233.700904216101</c:v>
                </c:pt>
                <c:pt idx="161">
                  <c:v>12214.515320201101</c:v>
                </c:pt>
                <c:pt idx="162">
                  <c:v>12194.0307351228</c:v>
                </c:pt>
                <c:pt idx="163">
                  <c:v>12172.261159482499</c:v>
                </c:pt>
                <c:pt idx="164">
                  <c:v>12149.2209826505</c:v>
                </c:pt>
                <c:pt idx="165">
                  <c:v>12124.924949197901</c:v>
                </c:pt>
                <c:pt idx="166">
                  <c:v>12099.3881352063</c:v>
                </c:pt>
                <c:pt idx="167">
                  <c:v>12072.625924598</c:v>
                </c:pt>
                <c:pt idx="168">
                  <c:v>12044.65398553</c:v>
                </c:pt>
                <c:pt idx="169">
                  <c:v>12015.488246893199</c:v>
                </c:pt>
                <c:pt idx="170">
                  <c:v>11985.1448749588</c:v>
                </c:pt>
                <c:pt idx="171">
                  <c:v>11953.6402502112</c:v>
                </c:pt>
                <c:pt idx="172">
                  <c:v>11920.9909444066</c:v>
                </c:pt>
                <c:pt idx="173">
                  <c:v>11887.2136978952</c:v>
                </c:pt>
                <c:pt idx="174">
                  <c:v>11852.3253972439</c:v>
                </c:pt>
                <c:pt idx="175">
                  <c:v>11816.3430531944</c:v>
                </c:pt>
                <c:pt idx="176">
                  <c:v>11779.28377899</c:v>
                </c:pt>
                <c:pt idx="177">
                  <c:v>11741.164769106301</c:v>
                </c:pt>
                <c:pt idx="178">
                  <c:v>11702.0032784133</c:v>
                </c:pt>
                <c:pt idx="179">
                  <c:v>11661.816601802</c:v>
                </c:pt>
                <c:pt idx="180">
                  <c:v>11620.622054302101</c:v>
                </c:pt>
                <c:pt idx="181">
                  <c:v>11578.436951718</c:v>
                </c:pt>
                <c:pt idx="182">
                  <c:v>11535.278591808599</c:v>
                </c:pt>
                <c:pt idx="183">
                  <c:v>11491.1642360348</c:v>
                </c:pt>
                <c:pt idx="184">
                  <c:v>11446.111091896801</c:v>
                </c:pt>
                <c:pt idx="185">
                  <c:v>11400.136295882499</c:v>
                </c:pt>
                <c:pt idx="186">
                  <c:v>11353.2568970462</c:v>
                </c:pt>
                <c:pt idx="187">
                  <c:v>11305.489841235199</c:v>
                </c:pt>
                <c:pt idx="188">
                  <c:v>11256.8519559821</c:v>
                </c:pt>
                <c:pt idx="189">
                  <c:v>11207.3599360758</c:v>
                </c:pt>
                <c:pt idx="190">
                  <c:v>11157.030329826899</c:v>
                </c:pt>
                <c:pt idx="191">
                  <c:v>11105.8795260394</c:v>
                </c:pt>
                <c:pt idx="192">
                  <c:v>11053.923741697899</c:v>
                </c:pt>
                <c:pt idx="193">
                  <c:v>11001.179010383399</c:v>
                </c:pt>
                <c:pt idx="194">
                  <c:v>10947.6611714232</c:v>
                </c:pt>
                <c:pt idx="195">
                  <c:v>10893.385859783801</c:v>
                </c:pt>
                <c:pt idx="196">
                  <c:v>10838.368496712001</c:v>
                </c:pt>
                <c:pt idx="197">
                  <c:v>10782.624281131</c:v>
                </c:pt>
                <c:pt idx="198">
                  <c:v>10726.168181793</c:v>
                </c:pt>
                <c:pt idx="199">
                  <c:v>10669.014930193</c:v>
                </c:pt>
                <c:pt idx="200">
                  <c:v>10611.1790142461</c:v>
                </c:pt>
                <c:pt idx="201">
                  <c:v>10552.6746727271</c:v>
                </c:pt>
                <c:pt idx="202">
                  <c:v>10493.515890475899</c:v>
                </c:pt>
                <c:pt idx="203">
                  <c:v>10433.716394364999</c:v>
                </c:pt>
                <c:pt idx="204">
                  <c:v>10373.289650029899</c:v>
                </c:pt>
                <c:pt idx="205">
                  <c:v>10312.2488593586</c:v>
                </c:pt>
                <c:pt idx="206">
                  <c:v>10250.606958738899</c:v>
                </c:pt>
                <c:pt idx="207">
                  <c:v>10188.376618058701</c:v>
                </c:pt>
                <c:pt idx="208">
                  <c:v>10125.5702404555</c:v>
                </c:pt>
                <c:pt idx="209">
                  <c:v>10062.199962810701</c:v>
                </c:pt>
                <c:pt idx="210">
                  <c:v>9998.2776569826892</c:v>
                </c:pt>
                <c:pt idx="211">
                  <c:v>9933.8149317734205</c:v>
                </c:pt>
                <c:pt idx="212">
                  <c:v>9868.8231356209108</c:v>
                </c:pt>
                <c:pt idx="213">
                  <c:v>9803.3133600120109</c:v>
                </c:pt>
                <c:pt idx="214">
                  <c:v>9737.2964436064904</c:v>
                </c:pt>
                <c:pt idx="215">
                  <c:v>9670.7829770653098</c:v>
                </c:pt>
                <c:pt idx="216">
                  <c:v>9603.7833085736402</c:v>
                </c:pt>
                <c:pt idx="217">
                  <c:v>9536.3075500498308</c:v>
                </c:pt>
                <c:pt idx="218">
                  <c:v>9468.3655840303309</c:v>
                </c:pt>
                <c:pt idx="219">
                  <c:v>9399.9670712200495</c:v>
                </c:pt>
                <c:pt idx="220">
                  <c:v>9331.1214586972892</c:v>
                </c:pt>
                <c:pt idx="221">
                  <c:v>9261.8379887611809</c:v>
                </c:pt>
                <c:pt idx="222">
                  <c:v>9192.1257084096305</c:v>
                </c:pt>
                <c:pt idx="223">
                  <c:v>9121.9934794341498</c:v>
                </c:pt>
                <c:pt idx="224">
                  <c:v>9051.4499891177202</c:v>
                </c:pt>
                <c:pt idx="225">
                  <c:v>8980.5037615208093</c:v>
                </c:pt>
                <c:pt idx="226">
                  <c:v>8909.1631693397394</c:v>
                </c:pt>
                <c:pt idx="227">
                  <c:v>8837.4364463203601</c:v>
                </c:pt>
                <c:pt idx="228">
                  <c:v>8765.3317002093609</c:v>
                </c:pt>
                <c:pt idx="229">
                  <c:v>8692.8569262238707</c:v>
                </c:pt>
                <c:pt idx="230">
                  <c:v>8620.0200210192706</c:v>
                </c:pt>
                <c:pt idx="231">
                  <c:v>8546.8287971330901</c:v>
                </c:pt>
                <c:pt idx="232">
                  <c:v>8473.29099788247</c:v>
                </c:pt>
                <c:pt idx="233">
                  <c:v>8399.4143126898998</c:v>
                </c:pt>
                <c:pt idx="234">
                  <c:v>8325.2063928115294</c:v>
                </c:pt>
                <c:pt idx="235">
                  <c:v>8250.6748674396204</c:v>
                </c:pt>
                <c:pt idx="236">
                  <c:v>8175.8273601497103</c:v>
                </c:pt>
                <c:pt idx="237">
                  <c:v>8100.6715056606299</c:v>
                </c:pt>
                <c:pt idx="238">
                  <c:v>8025.2149668737902</c:v>
                </c:pt>
                <c:pt idx="239">
                  <c:v>7949.4654521559696</c:v>
                </c:pt>
                <c:pt idx="240">
                  <c:v>7873.4307328278901</c:v>
                </c:pt>
                <c:pt idx="241">
                  <c:v>7797.1186608182497</c:v>
                </c:pt>
                <c:pt idx="242">
                  <c:v>7720.5371864412</c:v>
                </c:pt>
                <c:pt idx="243">
                  <c:v>7643.6943762522096</c:v>
                </c:pt>
                <c:pt idx="244">
                  <c:v>7566.59843093571</c:v>
                </c:pt>
                <c:pt idx="245">
                  <c:v>7489.2577031746296</c:v>
                </c:pt>
                <c:pt idx="246">
                  <c:v>7411.6807154503304</c:v>
                </c:pt>
                <c:pt idx="247">
                  <c:v>7333.8761777185</c:v>
                </c:pt>
                <c:pt idx="248">
                  <c:v>7255.8530049044903</c:v>
                </c:pt>
                <c:pt idx="249">
                  <c:v>7177.6203341589799</c:v>
                </c:pt>
                <c:pt idx="250">
                  <c:v>7099.1875418129903</c:v>
                </c:pt>
                <c:pt idx="251">
                  <c:v>7020.5642599685198</c:v>
                </c:pt>
                <c:pt idx="252">
                  <c:v>6941.7603926596803</c:v>
                </c:pt>
                <c:pt idx="253">
                  <c:v>6862.7861315166001</c:v>
                </c:pt>
                <c:pt idx="254">
                  <c:v>6783.6519708632004</c:v>
                </c:pt>
                <c:pt idx="255">
                  <c:v>6704.3687221779901</c:v>
                </c:pt>
                <c:pt idx="256">
                  <c:v>6624.9475278459104</c:v>
                </c:pt>
                <c:pt idx="257">
                  <c:v>6545.3998741280102</c:v>
                </c:pt>
                <c:pt idx="258">
                  <c:v>6465.73760327524</c:v>
                </c:pt>
                <c:pt idx="259">
                  <c:v>6385.9729247117502</c:v>
                </c:pt>
                <c:pt idx="260">
                  <c:v>6306.1184252134799</c:v>
                </c:pt>
                <c:pt idx="261">
                  <c:v>6226.1870780075697</c:v>
                </c:pt>
                <c:pt idx="262">
                  <c:v>6146.1922507192903</c:v>
                </c:pt>
                <c:pt idx="263">
                  <c:v>6066.1477120938598</c:v>
                </c:pt>
                <c:pt idx="264">
                  <c:v>5986.0676374225104</c:v>
                </c:pt>
                <c:pt idx="265">
                  <c:v>5905.9666126038101</c:v>
                </c:pt>
                <c:pt idx="266">
                  <c:v>5825.8596367742803</c:v>
                </c:pt>
                <c:pt idx="267">
                  <c:v>5745.7621234450899</c:v>
                </c:pt>
                <c:pt idx="268">
                  <c:v>5665.68990008539</c:v>
                </c:pt>
                <c:pt idx="269">
                  <c:v>5585.6592060971498</c:v>
                </c:pt>
                <c:pt idx="270">
                  <c:v>5505.6866891310701</c:v>
                </c:pt>
                <c:pt idx="271">
                  <c:v>5425.7893996983803</c:v>
                </c:pt>
                <c:pt idx="272">
                  <c:v>5345.9847840393804</c:v>
                </c:pt>
                <c:pt idx="273">
                  <c:v>5266.2906752159397</c:v>
                </c:pt>
                <c:pt idx="274">
                  <c:v>5186.7252824022999</c:v>
                </c:pt>
                <c:pt idx="275">
                  <c:v>5107.3071783556898</c:v>
                </c:pt>
                <c:pt idx="276">
                  <c:v>5028.0552850567201</c:v>
                </c:pt>
                <c:pt idx="277">
                  <c:v>4948.9888575175801</c:v>
                </c:pt>
                <c:pt idx="278">
                  <c:v>4870.1274657649701</c:v>
                </c:pt>
                <c:pt idx="279">
                  <c:v>4791.4909750142797</c:v>
                </c:pt>
                <c:pt idx="280">
                  <c:v>4713.0995240604097</c:v>
                </c:pt>
                <c:pt idx="281">
                  <c:v>4634.9735019210302</c:v>
                </c:pt>
                <c:pt idx="282">
                  <c:v>4557.1335227776199</c:v>
                </c:pt>
                <c:pt idx="283">
                  <c:v>4479.6003992699098</c:v>
                </c:pt>
                <c:pt idx="284">
                  <c:v>4402.3951142093802</c:v>
                </c:pt>
                <c:pt idx="285">
                  <c:v>4325.5387907875001</c:v>
                </c:pt>
                <c:pt idx="286">
                  <c:v>4249.0526613644897</c:v>
                </c:pt>
                <c:pt idx="287">
                  <c:v>4172.9580349339003</c:v>
                </c:pt>
                <c:pt idx="288">
                  <c:v>4097.2762633678603</c:v>
                </c:pt>
                <c:pt idx="289">
                  <c:v>4022.02870655693</c:v>
                </c:pt>
                <c:pt idx="290">
                  <c:v>3947.2366965668598</c:v>
                </c:pt>
                <c:pt idx="291">
                  <c:v>3872.9215009427498</c:v>
                </c:pt>
                <c:pt idx="292">
                  <c:v>3799.1042852983001</c:v>
                </c:pt>
                <c:pt idx="293">
                  <c:v>3725.8060753345999</c:v>
                </c:pt>
                <c:pt idx="294">
                  <c:v>3653.04771843852</c:v>
                </c:pt>
                <c:pt idx="295">
                  <c:v>3580.84984501588</c:v>
                </c:pt>
                <c:pt idx="296">
                  <c:v>3509.2328297183999</c:v>
                </c:pt>
                <c:pt idx="297">
                  <c:v>3438.2167527266802</c:v>
                </c:pt>
                <c:pt idx="298">
                  <c:v>3367.8213612529498</c:v>
                </c:pt>
                <c:pt idx="299">
                  <c:v>3298.0660314288102</c:v>
                </c:pt>
                <c:pt idx="300">
                  <c:v>3228.9697307423999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62-4258-9258-D3B674001D91}"/>
            </c:ext>
          </c:extLst>
        </c:ser>
        <c:ser>
          <c:idx val="4"/>
          <c:order val="4"/>
          <c:tx>
            <c:strRef>
              <c:f>Cstock!$F$1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Cstock!$F$2:$F$302</c:f>
              <c:numCache>
                <c:formatCode>General</c:formatCode>
                <c:ptCount val="301"/>
                <c:pt idx="0">
                  <c:v>9143.3911429570708</c:v>
                </c:pt>
                <c:pt idx="1">
                  <c:v>9145.88545342</c:v>
                </c:pt>
                <c:pt idx="2">
                  <c:v>9150.8120155891793</c:v>
                </c:pt>
                <c:pt idx="3">
                  <c:v>9158.1086458793106</c:v>
                </c:pt>
                <c:pt idx="4">
                  <c:v>9167.7130513629309</c:v>
                </c:pt>
                <c:pt idx="5">
                  <c:v>9179.5628454677208</c:v>
                </c:pt>
                <c:pt idx="6">
                  <c:v>9193.5955638919495</c:v>
                </c:pt>
                <c:pt idx="7">
                  <c:v>9209.7486807455498</c:v>
                </c:pt>
                <c:pt idx="8">
                  <c:v>9227.9596249236201</c:v>
                </c:pt>
                <c:pt idx="9">
                  <c:v>9248.1657967191004</c:v>
                </c:pt>
                <c:pt idx="10">
                  <c:v>9270.3045846805308</c:v>
                </c:pt>
                <c:pt idx="11">
                  <c:v>9294.3133827208894</c:v>
                </c:pt>
                <c:pt idx="12">
                  <c:v>9320.1296074822603</c:v>
                </c:pt>
                <c:pt idx="13">
                  <c:v>9347.6907159611001</c:v>
                </c:pt>
                <c:pt idx="14">
                  <c:v>9376.9342233978405</c:v>
                </c:pt>
                <c:pt idx="15">
                  <c:v>9407.7977214338007</c:v>
                </c:pt>
                <c:pt idx="16">
                  <c:v>9440.2188965379901</c:v>
                </c:pt>
                <c:pt idx="17">
                  <c:v>9474.1355487049404</c:v>
                </c:pt>
                <c:pt idx="18">
                  <c:v>9509.48561042439</c:v>
                </c:pt>
                <c:pt idx="19">
                  <c:v>9546.2071659223293</c:v>
                </c:pt>
                <c:pt idx="20">
                  <c:v>9584.2384706717894</c:v>
                </c:pt>
                <c:pt idx="21">
                  <c:v>9623.5179711713299</c:v>
                </c:pt>
                <c:pt idx="22">
                  <c:v>9663.9843249872192</c:v>
                </c:pt>
                <c:pt idx="23">
                  <c:v>9705.5764210547804</c:v>
                </c:pt>
                <c:pt idx="24">
                  <c:v>9748.2334002328007</c:v>
                </c:pt>
                <c:pt idx="25">
                  <c:v>9791.8946761040297</c:v>
                </c:pt>
                <c:pt idx="26">
                  <c:v>9836.49995601308</c:v>
                </c:pt>
                <c:pt idx="27">
                  <c:v>9881.9892623320302</c:v>
                </c:pt>
                <c:pt idx="28">
                  <c:v>9928.3029539425806</c:v>
                </c:pt>
                <c:pt idx="29">
                  <c:v>9975.3817479224108</c:v>
                </c:pt>
                <c:pt idx="30">
                  <c:v>10023.166741421701</c:v>
                </c:pt>
                <c:pt idx="31">
                  <c:v>10071.5994337145</c:v>
                </c:pt>
                <c:pt idx="32">
                  <c:v>10120.621748409099</c:v>
                </c:pt>
                <c:pt idx="33">
                  <c:v>10170.176055797499</c:v>
                </c:pt>
                <c:pt idx="34">
                  <c:v>10220.2051953271</c:v>
                </c:pt>
                <c:pt idx="35">
                  <c:v>10270.652498171399</c:v>
                </c:pt>
                <c:pt idx="36">
                  <c:v>10321.4618098792</c:v>
                </c:pt>
                <c:pt idx="37">
                  <c:v>10372.5775130776</c:v>
                </c:pt>
                <c:pt idx="38">
                  <c:v>10423.9445502047</c:v>
                </c:pt>
                <c:pt idx="39">
                  <c:v>10475.5084462453</c:v>
                </c:pt>
                <c:pt idx="40">
                  <c:v>10527.215331443</c:v>
                </c:pt>
                <c:pt idx="41">
                  <c:v>10579.011963958899</c:v>
                </c:pt>
                <c:pt idx="42">
                  <c:v>10630.8457524484</c:v>
                </c:pt>
                <c:pt idx="43">
                  <c:v>10682.6647785243</c:v>
                </c:pt>
                <c:pt idx="44">
                  <c:v>10734.417819074801</c:v>
                </c:pt>
                <c:pt idx="45">
                  <c:v>10786.0543684041</c:v>
                </c:pt>
                <c:pt idx="46">
                  <c:v>10837.524660161</c:v>
                </c:pt>
                <c:pt idx="47">
                  <c:v>10888.7796890215</c:v>
                </c:pt>
                <c:pt idx="48">
                  <c:v>10939.771232090599</c:v>
                </c:pt>
                <c:pt idx="49">
                  <c:v>10990.451869987201</c:v>
                </c:pt>
                <c:pt idx="50">
                  <c:v>11040.7750075762</c:v>
                </c:pt>
                <c:pt idx="51">
                  <c:v>11090.6948943108</c:v>
                </c:pt>
                <c:pt idx="52">
                  <c:v>11140.166644148299</c:v>
                </c:pt>
                <c:pt idx="53">
                  <c:v>11189.146255002701</c:v>
                </c:pt>
                <c:pt idx="54">
                  <c:v>11237.5906276965</c:v>
                </c:pt>
                <c:pt idx="55">
                  <c:v>11285.457584375101</c:v>
                </c:pt>
                <c:pt idx="56">
                  <c:v>11332.705886346201</c:v>
                </c:pt>
                <c:pt idx="57">
                  <c:v>11379.2952513087</c:v>
                </c:pt>
                <c:pt idx="58">
                  <c:v>11425.186369933899</c:v>
                </c:pt>
                <c:pt idx="59">
                  <c:v>11470.3409217647</c:v>
                </c:pt>
                <c:pt idx="60">
                  <c:v>11514.721590396</c:v>
                </c:pt>
                <c:pt idx="61">
                  <c:v>11558.2920779044</c:v>
                </c:pt>
                <c:pt idx="62">
                  <c:v>11601.0171184926</c:v>
                </c:pt>
                <c:pt idx="63">
                  <c:v>11642.8624913163</c:v>
                </c:pt>
                <c:pt idx="64">
                  <c:v>11683.7950324639</c:v>
                </c:pt>
                <c:pt idx="65">
                  <c:v>11723.7826460575</c:v>
                </c:pt>
                <c:pt idx="66">
                  <c:v>11762.7943144491</c:v>
                </c:pt>
                <c:pt idx="67">
                  <c:v>11800.800107483199</c:v>
                </c:pt>
                <c:pt idx="68">
                  <c:v>11837.771190801601</c:v>
                </c:pt>
                <c:pt idx="69">
                  <c:v>11873.6798331671</c:v>
                </c:pt>
                <c:pt idx="70">
                  <c:v>11908.4994127842</c:v>
                </c:pt>
                <c:pt idx="71">
                  <c:v>11942.2044225972</c:v>
                </c:pt>
                <c:pt idx="72">
                  <c:v>11974.7704745475</c:v>
                </c:pt>
                <c:pt idx="73">
                  <c:v>12006.1743027753</c:v>
                </c:pt>
                <c:pt idx="74">
                  <c:v>12036.3937657514</c:v>
                </c:pt>
                <c:pt idx="75">
                  <c:v>12065.407847328401</c:v>
                </c:pt>
                <c:pt idx="76">
                  <c:v>12093.196656701501</c:v>
                </c:pt>
                <c:pt idx="77">
                  <c:v>12119.7414272729</c:v>
                </c:pt>
                <c:pt idx="78">
                  <c:v>12145.024514414899</c:v>
                </c:pt>
                <c:pt idx="79">
                  <c:v>12169.0293921301</c:v>
                </c:pt>
                <c:pt idx="80">
                  <c:v>12191.7406486081</c:v>
                </c:pt>
                <c:pt idx="81">
                  <c:v>12213.143980683</c:v>
                </c:pt>
                <c:pt idx="82">
                  <c:v>12233.2261871956</c:v>
                </c:pt>
                <c:pt idx="83">
                  <c:v>12251.975161268299</c:v>
                </c:pt>
                <c:pt idx="84">
                  <c:v>12269.379881503501</c:v>
                </c:pt>
                <c:pt idx="85">
                  <c:v>12285.430402116401</c:v>
                </c:pt>
                <c:pt idx="86">
                  <c:v>12300.117842018501</c:v>
                </c:pt>
                <c:pt idx="87">
                  <c:v>12313.4343728678</c:v>
                </c:pt>
                <c:pt idx="88">
                  <c:v>12325.3732061062</c:v>
                </c:pt>
                <c:pt idx="89">
                  <c:v>12335.928579003999</c:v>
                </c:pt>
                <c:pt idx="90">
                  <c:v>12345.0957397375</c:v>
                </c:pt>
                <c:pt idx="91">
                  <c:v>12352.870931523201</c:v>
                </c:pt>
                <c:pt idx="92">
                  <c:v>12359.251375839</c:v>
                </c:pt>
                <c:pt idx="93">
                  <c:v>12364.2352547594</c:v>
                </c:pt>
                <c:pt idx="94">
                  <c:v>12367.8216924388</c:v>
                </c:pt>
                <c:pt idx="95">
                  <c:v>12370.0107357754</c:v>
                </c:pt>
                <c:pt idx="96">
                  <c:v>12370.8033342899</c:v>
                </c:pt>
                <c:pt idx="97">
                  <c:v>12370.2013192578</c:v>
                </c:pt>
                <c:pt idx="98">
                  <c:v>12368.2073821304</c:v>
                </c:pt>
                <c:pt idx="99">
                  <c:v>12364.8250522869</c:v>
                </c:pt>
                <c:pt idx="100">
                  <c:v>12360.058674156</c:v>
                </c:pt>
                <c:pt idx="101">
                  <c:v>12353.913383749699</c:v>
                </c:pt>
                <c:pt idx="102">
                  <c:v>12346.3950846519</c:v>
                </c:pt>
                <c:pt idx="103">
                  <c:v>12337.5104235048</c:v>
                </c:pt>
                <c:pt idx="104">
                  <c:v>12327.266765038101</c:v>
                </c:pt>
                <c:pt idx="105">
                  <c:v>12315.672166684601</c:v>
                </c:pt>
                <c:pt idx="106">
                  <c:v>12302.735352829201</c:v>
                </c:pt>
                <c:pt idx="107">
                  <c:v>12288.465688734899</c:v>
                </c:pt>
                <c:pt idx="108">
                  <c:v>12272.873154193599</c:v>
                </c:pt>
                <c:pt idx="109">
                  <c:v>12255.9683169459</c:v>
                </c:pt>
                <c:pt idx="110">
                  <c:v>12237.7623059173</c:v>
                </c:pt>
                <c:pt idx="111">
                  <c:v>12218.266784314899</c:v>
                </c:pt>
                <c:pt idx="112">
                  <c:v>12197.493922632</c:v>
                </c:pt>
                <c:pt idx="113">
                  <c:v>12175.456371603999</c:v>
                </c:pt>
                <c:pt idx="114">
                  <c:v>12152.1672351611</c:v>
                </c:pt>
                <c:pt idx="115">
                  <c:v>12127.640043421699</c:v>
                </c:pt>
                <c:pt idx="116">
                  <c:v>12101.888725769801</c:v>
                </c:pt>
                <c:pt idx="117">
                  <c:v>12074.9275840591</c:v>
                </c:pt>
                <c:pt idx="118">
                  <c:v>12046.7712659848</c:v>
                </c:pt>
                <c:pt idx="119">
                  <c:v>12017.434738664901</c:v>
                </c:pt>
                <c:pt idx="120">
                  <c:v>11986.93326247</c:v>
                </c:pt>
                <c:pt idx="121">
                  <c:v>11955.282365139699</c:v>
                </c:pt>
                <c:pt idx="122">
                  <c:v>11922.497816224601</c:v>
                </c:pt>
                <c:pt idx="123">
                  <c:v>11888.595601888001</c:v>
                </c:pt>
                <c:pt idx="124">
                  <c:v>11853.5919001037</c:v>
                </c:pt>
                <c:pt idx="125">
                  <c:v>11817.5030562827</c:v>
                </c:pt>
                <c:pt idx="126">
                  <c:v>11780.3455593606</c:v>
                </c:pt>
                <c:pt idx="127">
                  <c:v>11742.1360183778</c:v>
                </c:pt>
                <c:pt idx="128">
                  <c:v>11702.8911395793</c:v>
                </c:pt>
                <c:pt idx="129">
                  <c:v>11662.6277040646</c:v>
                </c:pt>
                <c:pt idx="130">
                  <c:v>11621.3625460115</c:v>
                </c:pt>
                <c:pt idx="131">
                  <c:v>11579.112531500499</c:v>
                </c:pt>
                <c:pt idx="132">
                  <c:v>11535.8945379613</c:v>
                </c:pt>
                <c:pt idx="133">
                  <c:v>11491.725434264499</c:v>
                </c:pt>
                <c:pt idx="134">
                  <c:v>11446.622061477899</c:v>
                </c:pt>
                <c:pt idx="135">
                  <c:v>11400.6012143065</c:v>
                </c:pt>
                <c:pt idx="136">
                  <c:v>11353.6796232326</c:v>
                </c:pt>
                <c:pt idx="137">
                  <c:v>11305.873937373301</c:v>
                </c:pt>
                <c:pt idx="138">
                  <c:v>11257.2007080679</c:v>
                </c:pt>
                <c:pt idx="139">
                  <c:v>11207.676373209601</c:v>
                </c:pt>
                <c:pt idx="140">
                  <c:v>11157.317242332199</c:v>
                </c:pt>
                <c:pt idx="141">
                  <c:v>11106.1394824621</c:v>
                </c:pt>
                <c:pt idx="142">
                  <c:v>11054.1591047444</c:v>
                </c:pt>
                <c:pt idx="143">
                  <c:v>11001.3919518518</c:v>
                </c:pt>
                <c:pt idx="144">
                  <c:v>10947.853686180601</c:v>
                </c:pt>
                <c:pt idx="145">
                  <c:v>10893.5597788414</c:v>
                </c:pt>
                <c:pt idx="146">
                  <c:v>10838.525499446399</c:v>
                </c:pt>
                <c:pt idx="147">
                  <c:v>10782.765906699</c:v>
                </c:pt>
                <c:pt idx="148">
                  <c:v>10726.295839784199</c:v>
                </c:pt>
                <c:pt idx="149">
                  <c:v>10669.129910565</c:v>
                </c:pt>
                <c:pt idx="150">
                  <c:v>10611.282496580799</c:v>
                </c:pt>
                <c:pt idx="151">
                  <c:v>10552.7677348507</c:v>
                </c:pt>
                <c:pt idx="152">
                  <c:v>10493.599516477299</c:v>
                </c:pt>
                <c:pt idx="153">
                  <c:v>10433.791482050299</c:v>
                </c:pt>
                <c:pt idx="154">
                  <c:v>10373.3570178464</c:v>
                </c:pt>
                <c:pt idx="155">
                  <c:v>10312.3092528214</c:v>
                </c:pt>
                <c:pt idx="156">
                  <c:v>10250.661056389999</c:v>
                </c:pt>
                <c:pt idx="157">
                  <c:v>10188.4250369891</c:v>
                </c:pt>
                <c:pt idx="158">
                  <c:v>10125.613541417501</c:v>
                </c:pt>
                <c:pt idx="159">
                  <c:v>10062.238654947399</c:v>
                </c:pt>
                <c:pt idx="160">
                  <c:v>9998.3122021989293</c:v>
                </c:pt>
                <c:pt idx="161">
                  <c:v>9933.8457487723699</c:v>
                </c:pt>
                <c:pt idx="162">
                  <c:v>9868.8506036291492</c:v>
                </c:pt>
                <c:pt idx="163">
                  <c:v>9803.3378222134106</c:v>
                </c:pt>
                <c:pt idx="164">
                  <c:v>9737.3182103054096</c:v>
                </c:pt>
                <c:pt idx="165">
                  <c:v>9670.8023285977597</c:v>
                </c:pt>
                <c:pt idx="166">
                  <c:v>9603.8004979842608</c:v>
                </c:pt>
                <c:pt idx="167">
                  <c:v>9536.32280555123</c:v>
                </c:pt>
                <c:pt idx="168">
                  <c:v>9468.3791112605504</c:v>
                </c:pt>
                <c:pt idx="169">
                  <c:v>9399.9790553129496</c:v>
                </c:pt>
                <c:pt idx="170">
                  <c:v>9331.1320661793907</c:v>
                </c:pt>
                <c:pt idx="171">
                  <c:v>9261.8473692883508</c:v>
                </c:pt>
                <c:pt idx="172">
                  <c:v>9192.1339963553091</c:v>
                </c:pt>
                <c:pt idx="173">
                  <c:v>9122.0007953406002</c:v>
                </c:pt>
                <c:pt idx="174">
                  <c:v>9051.4564410209805</c:v>
                </c:pt>
                <c:pt idx="175">
                  <c:v>8980.5094461591507</c:v>
                </c:pt>
                <c:pt idx="176">
                  <c:v>8909.1681732547295</c:v>
                </c:pt>
                <c:pt idx="177">
                  <c:v>8837.4408468593701</c:v>
                </c:pt>
                <c:pt idx="178">
                  <c:v>8765.3355664371793</c:v>
                </c:pt>
                <c:pt idx="179">
                  <c:v>8692.8603197511093</c:v>
                </c:pt>
                <c:pt idx="180">
                  <c:v>8620.0229967542891</c:v>
                </c:pt>
                <c:pt idx="181">
                  <c:v>8546.8314039639499</c:v>
                </c:pt>
                <c:pt idx="182">
                  <c:v>8473.2932792946704</c:v>
                </c:pt>
                <c:pt idx="183">
                  <c:v>8399.4163073255404</c:v>
                </c:pt>
                <c:pt idx="184">
                  <c:v>8325.2081349748496</c:v>
                </c:pt>
                <c:pt idx="185">
                  <c:v>8250.6763875536599</c:v>
                </c:pt>
                <c:pt idx="186">
                  <c:v>8175.8286851683797</c:v>
                </c:pt>
                <c:pt idx="187">
                  <c:v>8100.6726594401298</c:v>
                </c:pt>
                <c:pt idx="188">
                  <c:v>8025.2159705071299</c:v>
                </c:pt>
                <c:pt idx="189">
                  <c:v>7949.4663242738698</c:v>
                </c:pt>
                <c:pt idx="190">
                  <c:v>7873.43148986914</c:v>
                </c:pt>
                <c:pt idx="191">
                  <c:v>7797.1193172725098</c:v>
                </c:pt>
                <c:pt idx="192">
                  <c:v>7720.5377550666299</c:v>
                </c:pt>
                <c:pt idx="193">
                  <c:v>7643.6948682705197</c:v>
                </c:pt>
                <c:pt idx="194">
                  <c:v>7566.5988562066004</c:v>
                </c:pt>
                <c:pt idx="195">
                  <c:v>7489.2580703517997</c:v>
                </c:pt>
                <c:pt idx="196">
                  <c:v>7411.6810321207404</c:v>
                </c:pt>
                <c:pt idx="197">
                  <c:v>7333.8764505265999</c:v>
                </c:pt>
                <c:pt idx="198">
                  <c:v>7255.8532396628498</c:v>
                </c:pt>
                <c:pt idx="199">
                  <c:v>7177.6205359468304</c:v>
                </c:pt>
                <c:pt idx="200">
                  <c:v>7099.1877150637201</c:v>
                </c:pt>
                <c:pt idx="201">
                  <c:v>7020.5644085474796</c:v>
                </c:pt>
                <c:pt idx="202">
                  <c:v>6941.7605199330801</c:v>
                </c:pt>
                <c:pt idx="203">
                  <c:v>6862.7862404126199</c:v>
                </c:pt>
                <c:pt idx="204">
                  <c:v>6783.6520639260398</c:v>
                </c:pt>
                <c:pt idx="205">
                  <c:v>6704.3688016156402</c:v>
                </c:pt>
                <c:pt idx="206">
                  <c:v>6624.9475955723101</c:v>
                </c:pt>
                <c:pt idx="207">
                  <c:v>6545.3999318002698</c:v>
                </c:pt>
                <c:pt idx="208">
                  <c:v>6465.7376523263601</c:v>
                </c:pt>
                <c:pt idx="209">
                  <c:v>6385.9729663794697</c:v>
                </c:pt>
                <c:pt idx="210">
                  <c:v>6306.1184605655499</c:v>
                </c:pt>
                <c:pt idx="211">
                  <c:v>6226.1871079639996</c:v>
                </c:pt>
                <c:pt idx="212">
                  <c:v>6146.1922760717998</c:v>
                </c:pt>
                <c:pt idx="213">
                  <c:v>6066.1477335229001</c:v>
                </c:pt>
                <c:pt idx="214">
                  <c:v>5986.0676555122</c:v>
                </c:pt>
                <c:pt idx="215">
                  <c:v>5905.9666278549203</c:v>
                </c:pt>
                <c:pt idx="216">
                  <c:v>5825.8596496155897</c:v>
                </c:pt>
                <c:pt idx="217">
                  <c:v>5745.7621342432603</c:v>
                </c:pt>
                <c:pt idx="218">
                  <c:v>5665.6899091535297</c:v>
                </c:pt>
                <c:pt idx="219">
                  <c:v>5585.6592137023499</c:v>
                </c:pt>
                <c:pt idx="220">
                  <c:v>5505.6866955007999</c:v>
                </c:pt>
                <c:pt idx="221">
                  <c:v>5425.7894050261502</c:v>
                </c:pt>
                <c:pt idx="222">
                  <c:v>5345.9847884895598</c:v>
                </c:pt>
                <c:pt idx="223">
                  <c:v>5266.2906789279996</c:v>
                </c:pt>
                <c:pt idx="224">
                  <c:v>5186.7252854943799</c:v>
                </c:pt>
                <c:pt idx="225">
                  <c:v>5107.3071809277399</c:v>
                </c:pt>
                <c:pt idx="226">
                  <c:v>5028.0552871932096</c:v>
                </c:pt>
                <c:pt idx="227">
                  <c:v>4948.9888592897296</c:v>
                </c:pt>
                <c:pt idx="228">
                  <c:v>4870.12746723282</c:v>
                </c:pt>
                <c:pt idx="229">
                  <c:v>4791.4909762283296</c:v>
                </c:pt>
                <c:pt idx="230">
                  <c:v>4713.0995250630804</c:v>
                </c:pt>
                <c:pt idx="231">
                  <c:v>4634.9735027479101</c:v>
                </c:pt>
                <c:pt idx="232">
                  <c:v>4557.1335234585204</c:v>
                </c:pt>
                <c:pt idx="233">
                  <c:v>4479.6003998297701</c:v>
                </c:pt>
                <c:pt idx="234">
                  <c:v>4402.3951146690197</c:v>
                </c:pt>
                <c:pt idx="235">
                  <c:v>4325.5387911642902</c:v>
                </c:pt>
                <c:pt idx="236">
                  <c:v>4249.0526616728903</c:v>
                </c:pt>
                <c:pt idx="237">
                  <c:v>4172.9580351859304</c:v>
                </c:pt>
                <c:pt idx="238">
                  <c:v>4097.2762635735098</c:v>
                </c:pt>
                <c:pt idx="239">
                  <c:v>4022.0287067244699</c:v>
                </c:pt>
                <c:pt idx="240">
                  <c:v>3947.2366967031398</c:v>
                </c:pt>
                <c:pt idx="241">
                  <c:v>3872.9215010534199</c:v>
                </c:pt>
                <c:pt idx="242">
                  <c:v>3799.1042853880299</c:v>
                </c:pt>
                <c:pt idx="243">
                  <c:v>3725.8060754072399</c:v>
                </c:pt>
                <c:pt idx="244">
                  <c:v>3653.0477184972201</c:v>
                </c:pt>
                <c:pt idx="245">
                  <c:v>3580.8498450632301</c:v>
                </c:pt>
                <c:pt idx="246">
                  <c:v>3509.23282975655</c:v>
                </c:pt>
                <c:pt idx="247">
                  <c:v>3438.2167527573602</c:v>
                </c:pt>
                <c:pt idx="248">
                  <c:v>3367.8213612775799</c:v>
                </c:pt>
                <c:pt idx="249">
                  <c:v>3298.0660314485399</c:v>
                </c:pt>
                <c:pt idx="250">
                  <c:v>3228.96973075818</c:v>
                </c:pt>
                <c:pt idx="251">
                  <c:v>3160.55098120106</c:v>
                </c:pt>
                <c:pt idx="252">
                  <c:v>3092.8278233020601</c:v>
                </c:pt>
                <c:pt idx="253">
                  <c:v>3025.8177811711198</c:v>
                </c:pt>
                <c:pt idx="254">
                  <c:v>2959.53782874129</c:v>
                </c:pt>
                <c:pt idx="255">
                  <c:v>2894.00435733729</c:v>
                </c:pt>
                <c:pt idx="256">
                  <c:v>2829.2331447143001</c:v>
                </c:pt>
                <c:pt idx="257">
                  <c:v>2765.23932569928</c:v>
                </c:pt>
                <c:pt idx="258">
                  <c:v>2702.0373645586101</c:v>
                </c:pt>
                <c:pt idx="259">
                  <c:v>2639.6410292058499</c:v>
                </c:pt>
                <c:pt idx="260">
                  <c:v>2578.0633673536099</c:v>
                </c:pt>
                <c:pt idx="261">
                  <c:v>2517.3166847023999</c:v>
                </c:pt>
                <c:pt idx="262">
                  <c:v>2457.4125252477202</c:v>
                </c:pt>
                <c:pt idx="263">
                  <c:v>2398.3616537749099</c:v>
                </c:pt>
                <c:pt idx="264">
                  <c:v>2340.1740405986802</c:v>
                </c:pt>
                <c:pt idx="265">
                  <c:v>2282.8588485918599</c:v>
                </c:pt>
                <c:pt idx="266">
                  <c:v>2226.4244225349498</c:v>
                </c:pt>
                <c:pt idx="267">
                  <c:v>2170.8782808053902</c:v>
                </c:pt>
                <c:pt idx="268">
                  <c:v>2116.22710941271</c:v>
                </c:pt>
                <c:pt idx="269">
                  <c:v>2062.47675837304</c:v>
                </c:pt>
                <c:pt idx="270">
                  <c:v>2009.6322404044099</c:v>
                </c:pt>
                <c:pt idx="271">
                  <c:v>1957.6977319120799</c:v>
                </c:pt>
                <c:pt idx="272">
                  <c:v>1906.6765762218599</c:v>
                </c:pt>
                <c:pt idx="273">
                  <c:v>1856.5712890085399</c:v>
                </c:pt>
                <c:pt idx="274">
                  <c:v>1807.3835658559101</c:v>
                </c:pt>
                <c:pt idx="275">
                  <c:v>1759.11429187573</c:v>
                </c:pt>
                <c:pt idx="276">
                  <c:v>1711.7635533037601</c:v>
                </c:pt>
                <c:pt idx="277">
                  <c:v>1665.3306509831</c:v>
                </c:pt>
                <c:pt idx="278">
                  <c:v>1619.81411563796</c:v>
                </c:pt>
                <c:pt idx="279">
                  <c:v>1575.2117248342499</c:v>
                </c:pt>
                <c:pt idx="280">
                  <c:v>1531.5205215184401</c:v>
                </c:pt>
                <c:pt idx="281">
                  <c:v>1488.7368340211599</c:v>
                </c:pt>
                <c:pt idx="282">
                  <c:v>1446.8562974085801</c:v>
                </c:pt>
                <c:pt idx="283">
                  <c:v>1405.87387606165</c:v>
                </c:pt>
                <c:pt idx="284">
                  <c:v>1365.7838873616599</c:v>
                </c:pt>
                <c:pt idx="285">
                  <c:v>1326.58002635924</c:v>
                </c:pt>
                <c:pt idx="286">
                  <c:v>1288.2553913039101</c:v>
                </c:pt>
                <c:pt idx="287">
                  <c:v>1250.8025099117999</c:v>
                </c:pt>
                <c:pt idx="288">
                  <c:v>1214.21336625043</c:v>
                </c:pt>
                <c:pt idx="289">
                  <c:v>1178.4794281214899</c:v>
                </c:pt>
                <c:pt idx="290">
                  <c:v>1143.5916748253101</c:v>
                </c:pt>
                <c:pt idx="291">
                  <c:v>1109.54062519373</c:v>
                </c:pt>
                <c:pt idx="292">
                  <c:v>1076.3163657820601</c:v>
                </c:pt>
                <c:pt idx="293">
                  <c:v>1043.9085791151001</c:v>
                </c:pt>
                <c:pt idx="294">
                  <c:v>1012.30657188663</c:v>
                </c:pt>
                <c:pt idx="295">
                  <c:v>981.499303017035</c:v>
                </c:pt>
                <c:pt idx="296">
                  <c:v>951.47541147904201</c:v>
                </c:pt>
                <c:pt idx="297">
                  <c:v>922.22324380698205</c:v>
                </c:pt>
                <c:pt idx="298">
                  <c:v>893.73088121085902</c:v>
                </c:pt>
                <c:pt idx="299">
                  <c:v>865.98616622236705</c:v>
                </c:pt>
                <c:pt idx="300">
                  <c:v>838.97672880596201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62-4258-9258-D3B674001D91}"/>
            </c:ext>
          </c:extLst>
        </c:ser>
        <c:ser>
          <c:idx val="5"/>
          <c:order val="5"/>
          <c:tx>
            <c:strRef>
              <c:f>Cstock!$G$1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Cstock!$G$2:$G$302</c:f>
              <c:numCache>
                <c:formatCode>General</c:formatCode>
                <c:ptCount val="301"/>
                <c:pt idx="0">
                  <c:v>11996.914621768001</c:v>
                </c:pt>
                <c:pt idx="1">
                  <c:v>11998.695003945601</c:v>
                </c:pt>
                <c:pt idx="2">
                  <c:v>12002.1329878424</c:v>
                </c:pt>
                <c:pt idx="3">
                  <c:v>12007.1086942536</c:v>
                </c:pt>
                <c:pt idx="4">
                  <c:v>12013.5051422735</c:v>
                </c:pt>
                <c:pt idx="5">
                  <c:v>12021.20824491</c:v>
                </c:pt>
                <c:pt idx="6">
                  <c:v>12030.106803274901</c:v>
                </c:pt>
                <c:pt idx="7">
                  <c:v>12040.092499353699</c:v>
                </c:pt>
                <c:pt idx="8">
                  <c:v>12051.0598873621</c:v>
                </c:pt>
                <c:pt idx="9">
                  <c:v>12062.906383695999</c:v>
                </c:pt>
                <c:pt idx="10">
                  <c:v>12075.532255481599</c:v>
                </c:pt>
                <c:pt idx="11">
                  <c:v>12088.840607735399</c:v>
                </c:pt>
                <c:pt idx="12">
                  <c:v>12102.7373691421</c:v>
                </c:pt>
                <c:pt idx="13">
                  <c:v>12117.1312764618</c:v>
                </c:pt>
                <c:pt idx="14">
                  <c:v>12131.9338575767</c:v>
                </c:pt>
                <c:pt idx="15">
                  <c:v>12147.0594131906</c:v>
                </c:pt>
                <c:pt idx="16">
                  <c:v>12162.424997194101</c:v>
                </c:pt>
                <c:pt idx="17">
                  <c:v>12177.950395710001</c:v>
                </c:pt>
                <c:pt idx="18">
                  <c:v>12193.558104835</c:v>
                </c:pt>
                <c:pt idx="19">
                  <c:v>12209.173307094999</c:v>
                </c:pt>
                <c:pt idx="20">
                  <c:v>12224.723846631499</c:v>
                </c:pt>
                <c:pt idx="21">
                  <c:v>12240.140203139899</c:v>
                </c:pt>
                <c:pt idx="22">
                  <c:v>12255.355464579699</c:v>
                </c:pt>
                <c:pt idx="23">
                  <c:v>12270.3052986805</c:v>
                </c:pt>
                <c:pt idx="24">
                  <c:v>12284.927923265601</c:v>
                </c:pt>
                <c:pt idx="25">
                  <c:v>12299.1640754208</c:v>
                </c:pt>
                <c:pt idx="26">
                  <c:v>12312.956979533201</c:v>
                </c:pt>
                <c:pt idx="27">
                  <c:v>12326.2523142303</c:v>
                </c:pt>
                <c:pt idx="28">
                  <c:v>12338.9981782466</c:v>
                </c:pt>
                <c:pt idx="29">
                  <c:v>12351.1450552511</c:v>
                </c:pt>
                <c:pt idx="30">
                  <c:v>12362.6457776674</c:v>
                </c:pt>
                <c:pt idx="31">
                  <c:v>12373.4554895197</c:v>
                </c:pt>
                <c:pt idx="32">
                  <c:v>12383.5316083412</c:v>
                </c:pt>
                <c:pt idx="33">
                  <c:v>12392.8337861817</c:v>
                </c:pt>
                <c:pt idx="34">
                  <c:v>12401.323869751899</c:v>
                </c:pt>
                <c:pt idx="35">
                  <c:v>12408.965859743101</c:v>
                </c:pt>
                <c:pt idx="36">
                  <c:v>12415.725869365901</c:v>
                </c:pt>
                <c:pt idx="37">
                  <c:v>12421.5720821459</c:v>
                </c:pt>
                <c:pt idx="38">
                  <c:v>12426.474709022499</c:v>
                </c:pt>
                <c:pt idx="39">
                  <c:v>12430.4059447932</c:v>
                </c:pt>
                <c:pt idx="40">
                  <c:v>12433.339923949299</c:v>
                </c:pt>
                <c:pt idx="41">
                  <c:v>12435.252675948101</c:v>
                </c:pt>
                <c:pt idx="42">
                  <c:v>12436.1220799701</c:v>
                </c:pt>
                <c:pt idx="43">
                  <c:v>12435.927819206299</c:v>
                </c:pt>
                <c:pt idx="44">
                  <c:v>12434.651334726999</c:v>
                </c:pt>
                <c:pt idx="45">
                  <c:v>12432.275778978001</c:v>
                </c:pt>
                <c:pt idx="46">
                  <c:v>12428.785968955901</c:v>
                </c:pt>
                <c:pt idx="47">
                  <c:v>12424.1683391107</c:v>
                </c:pt>
                <c:pt idx="48">
                  <c:v>12418.4108940267</c:v>
                </c:pt>
                <c:pt idx="49">
                  <c:v>12411.503160931899</c:v>
                </c:pt>
                <c:pt idx="50">
                  <c:v>12403.4361420854</c:v>
                </c:pt>
                <c:pt idx="51">
                  <c:v>12394.202267094601</c:v>
                </c:pt>
                <c:pt idx="52">
                  <c:v>12383.7953452113</c:v>
                </c:pt>
                <c:pt idx="53">
                  <c:v>12372.2105176572</c:v>
                </c:pt>
                <c:pt idx="54">
                  <c:v>12359.444210028199</c:v>
                </c:pt>
                <c:pt idx="55">
                  <c:v>12345.4940848276</c:v>
                </c:pt>
                <c:pt idx="56">
                  <c:v>12330.3589941762</c:v>
                </c:pt>
                <c:pt idx="57">
                  <c:v>12314.0389327476</c:v>
                </c:pt>
                <c:pt idx="58">
                  <c:v>12296.534990976401</c:v>
                </c:pt>
                <c:pt idx="59">
                  <c:v>12277.849308585999</c:v>
                </c:pt>
                <c:pt idx="60">
                  <c:v>12257.9850284813</c:v>
                </c:pt>
                <c:pt idx="61">
                  <c:v>12236.946251051801</c:v>
                </c:pt>
                <c:pt idx="62">
                  <c:v>12214.7379889275</c:v>
                </c:pt>
                <c:pt idx="63">
                  <c:v>12191.366122232301</c:v>
                </c:pt>
                <c:pt idx="64">
                  <c:v>12166.8373543733</c:v>
                </c:pt>
                <c:pt idx="65">
                  <c:v>12141.159168409</c:v>
                </c:pt>
                <c:pt idx="66">
                  <c:v>12114.3397840331</c:v>
                </c:pt>
                <c:pt idx="67">
                  <c:v>12086.388115211401</c:v>
                </c:pt>
                <c:pt idx="68">
                  <c:v>12057.313728508399</c:v>
                </c:pt>
                <c:pt idx="69">
                  <c:v>12027.1268021369</c:v>
                </c:pt>
                <c:pt idx="70">
                  <c:v>11995.8380857638</c:v>
                </c:pt>
                <c:pt idx="71">
                  <c:v>11963.4588611032</c:v>
                </c:pt>
                <c:pt idx="72">
                  <c:v>11930.000903325301</c:v>
                </c:pt>
                <c:pt idx="73">
                  <c:v>11895.476443310101</c:v>
                </c:pt>
                <c:pt idx="74">
                  <c:v>11859.8981307711</c:v>
                </c:pt>
                <c:pt idx="75">
                  <c:v>11823.2789982739</c:v>
                </c:pt>
                <c:pt idx="76">
                  <c:v>11785.6324261713</c:v>
                </c:pt>
                <c:pt idx="77">
                  <c:v>11746.972108477299</c:v>
                </c:pt>
                <c:pt idx="78">
                  <c:v>11707.3120196981</c:v>
                </c:pt>
                <c:pt idx="79">
                  <c:v>11666.666382637601</c:v>
                </c:pt>
                <c:pt idx="80">
                  <c:v>11625.049637193901</c:v>
                </c:pt>
                <c:pt idx="81">
                  <c:v>11582.4764101603</c:v>
                </c:pt>
                <c:pt idx="82">
                  <c:v>11538.9614860439</c:v>
                </c:pt>
                <c:pt idx="83">
                  <c:v>11494.519778911401</c:v>
                </c:pt>
                <c:pt idx="84">
                  <c:v>11449.1663052733</c:v>
                </c:pt>
                <c:pt idx="85">
                  <c:v>11402.9161580121</c:v>
                </c:pt>
                <c:pt idx="86">
                  <c:v>11355.7844813626</c:v>
                </c:pt>
                <c:pt idx="87">
                  <c:v>11307.786446947501</c:v>
                </c:pt>
                <c:pt idx="88">
                  <c:v>11258.9372308729</c:v>
                </c:pt>
                <c:pt idx="89">
                  <c:v>11209.251991884599</c:v>
                </c:pt>
                <c:pt idx="90">
                  <c:v>11158.7458505866</c:v>
                </c:pt>
                <c:pt idx="91">
                  <c:v>11107.433869721001</c:v>
                </c:pt>
                <c:pt idx="92">
                  <c:v>11055.331035506901</c:v>
                </c:pt>
                <c:pt idx="93">
                  <c:v>11002.452240036801</c:v>
                </c:pt>
                <c:pt idx="94">
                  <c:v>10948.8122647244</c:v>
                </c:pt>
                <c:pt idx="95">
                  <c:v>10894.425764801201</c:v>
                </c:pt>
                <c:pt idx="96">
                  <c:v>10839.3072548534</c:v>
                </c:pt>
                <c:pt idx="97">
                  <c:v>10783.4710953946</c:v>
                </c:pt>
                <c:pt idx="98">
                  <c:v>10726.9314804644</c:v>
                </c:pt>
                <c:pt idx="99">
                  <c:v>10669.7024262463</c:v>
                </c:pt>
                <c:pt idx="100">
                  <c:v>10611.797760694</c:v>
                </c:pt>
                <c:pt idx="101">
                  <c:v>10553.231114157999</c:v>
                </c:pt>
                <c:pt idx="102">
                  <c:v>10494.015911000401</c:v>
                </c:pt>
                <c:pt idx="103">
                  <c:v>10434.165362187699</c:v>
                </c:pt>
                <c:pt idx="104">
                  <c:v>10373.692458850001</c:v>
                </c:pt>
                <c:pt idx="105">
                  <c:v>10312.6099667944</c:v>
                </c:pt>
                <c:pt idx="106">
                  <c:v>10250.930421961</c:v>
                </c:pt>
                <c:pt idx="107">
                  <c:v>10188.6661268067</c:v>
                </c:pt>
                <c:pt idx="108">
                  <c:v>10125.829147606501</c:v>
                </c:pt>
                <c:pt idx="109">
                  <c:v>10062.431312656499</c:v>
                </c:pt>
                <c:pt idx="110">
                  <c:v>9998.4842113660106</c:v>
                </c:pt>
                <c:pt idx="111">
                  <c:v>9933.9991942244396</c:v>
                </c:pt>
                <c:pt idx="112">
                  <c:v>9868.9873736289992</c:v>
                </c:pt>
                <c:pt idx="113">
                  <c:v>9803.4596255583092</c:v>
                </c:pt>
                <c:pt idx="114">
                  <c:v>9737.4265920774305</c:v>
                </c:pt>
                <c:pt idx="115">
                  <c:v>9670.8986846592306</c:v>
                </c:pt>
                <c:pt idx="116">
                  <c:v>9603.8860883069101</c:v>
                </c:pt>
                <c:pt idx="117">
                  <c:v>9536.3987664620108</c:v>
                </c:pt>
                <c:pt idx="118">
                  <c:v>9468.4464666821696</c:v>
                </c:pt>
                <c:pt idx="119">
                  <c:v>9400.0387270724495</c:v>
                </c:pt>
                <c:pt idx="120">
                  <c:v>9331.1848834536995</c:v>
                </c:pt>
                <c:pt idx="121">
                  <c:v>9261.8940772509595</c:v>
                </c:pt>
                <c:pt idx="122">
                  <c:v>9192.1752640846298</c:v>
                </c:pt>
                <c:pt idx="123">
                  <c:v>9122.0372230463909</c:v>
                </c:pt>
                <c:pt idx="124">
                  <c:v>9051.4885666414502</c:v>
                </c:pt>
                <c:pt idx="125">
                  <c:v>8980.5377513779804</c:v>
                </c:pt>
                <c:pt idx="126">
                  <c:v>8909.1930889838895</c:v>
                </c:pt>
                <c:pt idx="127">
                  <c:v>8837.4627582304001</c:v>
                </c:pt>
                <c:pt idx="128">
                  <c:v>8765.3548173407398</c:v>
                </c:pt>
                <c:pt idx="129">
                  <c:v>8692.8772169616695</c:v>
                </c:pt>
                <c:pt idx="130">
                  <c:v>8620.0378136742092</c:v>
                </c:pt>
                <c:pt idx="131">
                  <c:v>8546.8443840188993</c:v>
                </c:pt>
                <c:pt idx="132">
                  <c:v>8473.3046390097006</c:v>
                </c:pt>
                <c:pt idx="133">
                  <c:v>8399.4262391091997</c:v>
                </c:pt>
                <c:pt idx="134">
                  <c:v>8325.2168096364403</c:v>
                </c:pt>
                <c:pt idx="135">
                  <c:v>8250.6839565770406</c:v>
                </c:pt>
                <c:pt idx="136">
                  <c:v>8175.8352827637</c:v>
                </c:pt>
                <c:pt idx="137">
                  <c:v>8100.6784043933603</c:v>
                </c:pt>
                <c:pt idx="138">
                  <c:v>8025.2209678455501</c:v>
                </c:pt>
                <c:pt idx="139">
                  <c:v>7949.4706667643504</c:v>
                </c:pt>
                <c:pt idx="140">
                  <c:v>7873.4352593645699</c:v>
                </c:pt>
                <c:pt idx="141">
                  <c:v>7797.1225859204296</c:v>
                </c:pt>
                <c:pt idx="142">
                  <c:v>7720.5405863931301</c:v>
                </c:pt>
                <c:pt idx="143">
                  <c:v>7643.6973181512103</c:v>
                </c:pt>
                <c:pt idx="144">
                  <c:v>7566.6009737354198</c:v>
                </c:pt>
                <c:pt idx="145">
                  <c:v>7489.2598986176599</c:v>
                </c:pt>
                <c:pt idx="146">
                  <c:v>7411.6826089009901</c:v>
                </c:pt>
                <c:pt idx="147">
                  <c:v>7333.8778089055204</c:v>
                </c:pt>
                <c:pt idx="148">
                  <c:v>7255.8544085827298</c:v>
                </c:pt>
                <c:pt idx="149">
                  <c:v>7177.6215406983501</c:v>
                </c:pt>
                <c:pt idx="150">
                  <c:v>7099.1885777219204</c:v>
                </c:pt>
                <c:pt idx="151">
                  <c:v>7020.5651483588299</c:v>
                </c:pt>
                <c:pt idx="152">
                  <c:v>6941.7611536587901</c:v>
                </c:pt>
                <c:pt idx="153">
                  <c:v>6862.7867826328202</c:v>
                </c:pt>
                <c:pt idx="154">
                  <c:v>6783.6525273089101</c:v>
                </c:pt>
                <c:pt idx="155">
                  <c:v>6704.3691971552898</c:v>
                </c:pt>
                <c:pt idx="156">
                  <c:v>6624.9479327987601</c:v>
                </c:pt>
                <c:pt idx="157">
                  <c:v>6545.4002189646599</c:v>
                </c:pt>
                <c:pt idx="158">
                  <c:v>6465.73789656401</c:v>
                </c:pt>
                <c:pt idx="159">
                  <c:v>6385.9731738533201</c:v>
                </c:pt>
                <c:pt idx="160">
                  <c:v>6306.1186365922504</c:v>
                </c:pt>
                <c:pt idx="161">
                  <c:v>6226.1872571244603</c:v>
                </c:pt>
                <c:pt idx="162">
                  <c:v>6146.1924023081501</c:v>
                </c:pt>
                <c:pt idx="163">
                  <c:v>6066.1478402233597</c:v>
                </c:pt>
                <c:pt idx="164">
                  <c:v>5986.0677455852101</c:v>
                </c:pt>
                <c:pt idx="165">
                  <c:v>5905.9667037939598</c:v>
                </c:pt>
                <c:pt idx="166">
                  <c:v>5825.8597135556402</c:v>
                </c:pt>
                <c:pt idx="167">
                  <c:v>5745.7621880099796</c:v>
                </c:pt>
                <c:pt idx="168">
                  <c:v>5665.6899543060799</c:v>
                </c:pt>
                <c:pt idx="169">
                  <c:v>5585.6592515704997</c:v>
                </c:pt>
                <c:pt idx="170">
                  <c:v>5505.6867272172603</c:v>
                </c:pt>
                <c:pt idx="171">
                  <c:v>5425.7894315544199</c:v>
                </c:pt>
                <c:pt idx="172">
                  <c:v>5345.9848106481404</c:v>
                </c:pt>
                <c:pt idx="173">
                  <c:v>5266.2906974112702</c:v>
                </c:pt>
                <c:pt idx="174">
                  <c:v>5186.72530089062</c:v>
                </c:pt>
                <c:pt idx="175">
                  <c:v>5107.3071937346504</c:v>
                </c:pt>
                <c:pt idx="176">
                  <c:v>5028.0552978312799</c:v>
                </c:pt>
                <c:pt idx="177">
                  <c:v>4948.9888681137199</c:v>
                </c:pt>
                <c:pt idx="178">
                  <c:v>4870.1274745416204</c:v>
                </c:pt>
                <c:pt idx="179">
                  <c:v>4791.4909822733798</c:v>
                </c:pt>
                <c:pt idx="180">
                  <c:v>4713.0995300556297</c:v>
                </c:pt>
                <c:pt idx="181">
                  <c:v>4634.9735068651598</c:v>
                </c:pt>
                <c:pt idx="182">
                  <c:v>4557.1335268489102</c:v>
                </c:pt>
                <c:pt idx="183">
                  <c:v>4479.6004026174496</c:v>
                </c:pt>
                <c:pt idx="184">
                  <c:v>4402.3951169576903</c:v>
                </c:pt>
                <c:pt idx="185">
                  <c:v>4325.5387930404304</c:v>
                </c:pt>
                <c:pt idx="186">
                  <c:v>4249.0526632085102</c:v>
                </c:pt>
                <c:pt idx="187">
                  <c:v>4172.9580364408903</c:v>
                </c:pt>
                <c:pt idx="188">
                  <c:v>4097.2762645975099</c:v>
                </c:pt>
                <c:pt idx="189">
                  <c:v>4022.0287075587098</c:v>
                </c:pt>
                <c:pt idx="190">
                  <c:v>3947.2366973817002</c:v>
                </c:pt>
                <c:pt idx="191">
                  <c:v>3872.92150160447</c:v>
                </c:pt>
                <c:pt idx="192">
                  <c:v>3799.1042858348201</c:v>
                </c:pt>
                <c:pt idx="193">
                  <c:v>3725.8060757689</c:v>
                </c:pt>
                <c:pt idx="194">
                  <c:v>3653.0477187894999</c:v>
                </c:pt>
                <c:pt idx="195">
                  <c:v>3580.8498452990498</c:v>
                </c:pt>
                <c:pt idx="196">
                  <c:v>3509.2328299464898</c:v>
                </c:pt>
                <c:pt idx="197">
                  <c:v>3438.2167529100898</c:v>
                </c:pt>
                <c:pt idx="198">
                  <c:v>3367.8213614001802</c:v>
                </c:pt>
                <c:pt idx="199">
                  <c:v>3298.0660315467999</c:v>
                </c:pt>
                <c:pt idx="200">
                  <c:v>3228.9697308367899</c:v>
                </c:pt>
                <c:pt idx="201">
                  <c:v>3160.5509812638302</c:v>
                </c:pt>
                <c:pt idx="202">
                  <c:v>3092.82782335211</c:v>
                </c:pt>
                <c:pt idx="203">
                  <c:v>3025.8177812109402</c:v>
                </c:pt>
                <c:pt idx="204">
                  <c:v>2959.53782877292</c:v>
                </c:pt>
                <c:pt idx="205">
                  <c:v>2894.0043573623798</c:v>
                </c:pt>
                <c:pt idx="206">
                  <c:v>2829.2331447341498</c:v>
                </c:pt>
                <c:pt idx="207">
                  <c:v>2765.2393257149702</c:v>
                </c:pt>
                <c:pt idx="208">
                  <c:v>2702.0373645709801</c:v>
                </c:pt>
                <c:pt idx="209">
                  <c:v>2639.6410292155801</c:v>
                </c:pt>
                <c:pt idx="210">
                  <c:v>2578.0633673612601</c:v>
                </c:pt>
                <c:pt idx="211">
                  <c:v>2517.3166847083999</c:v>
                </c:pt>
                <c:pt idx="212">
                  <c:v>2457.41252525242</c:v>
                </c:pt>
                <c:pt idx="213">
                  <c:v>2398.3616537785801</c:v>
                </c:pt>
                <c:pt idx="214">
                  <c:v>2340.1740406015401</c:v>
                </c:pt>
                <c:pt idx="215">
                  <c:v>2282.85884859409</c:v>
                </c:pt>
                <c:pt idx="216">
                  <c:v>2226.4244225366801</c:v>
                </c:pt>
                <c:pt idx="217">
                  <c:v>2170.8782808067299</c:v>
                </c:pt>
                <c:pt idx="218">
                  <c:v>2116.22710941375</c:v>
                </c:pt>
                <c:pt idx="219">
                  <c:v>2062.4767583738399</c:v>
                </c:pt>
                <c:pt idx="220">
                  <c:v>2009.63224040503</c:v>
                </c:pt>
                <c:pt idx="221">
                  <c:v>1957.6977319125499</c:v>
                </c:pt>
                <c:pt idx="222">
                  <c:v>1906.6765762222201</c:v>
                </c:pt>
                <c:pt idx="223">
                  <c:v>1856.57128900882</c:v>
                </c:pt>
                <c:pt idx="224">
                  <c:v>1807.38356585613</c:v>
                </c:pt>
                <c:pt idx="225">
                  <c:v>1759.1142918759001</c:v>
                </c:pt>
                <c:pt idx="226">
                  <c:v>1711.7635533038799</c:v>
                </c:pt>
                <c:pt idx="227">
                  <c:v>1665.3306509832</c:v>
                </c:pt>
                <c:pt idx="228">
                  <c:v>1619.81411563803</c:v>
                </c:pt>
                <c:pt idx="229">
                  <c:v>1575.2117248343</c:v>
                </c:pt>
                <c:pt idx="230">
                  <c:v>1531.5205215184801</c:v>
                </c:pt>
                <c:pt idx="231">
                  <c:v>1488.7368340211899</c:v>
                </c:pt>
                <c:pt idx="232">
                  <c:v>1446.8562974086101</c:v>
                </c:pt>
                <c:pt idx="233">
                  <c:v>1405.87387606167</c:v>
                </c:pt>
                <c:pt idx="234">
                  <c:v>1365.7838873616699</c:v>
                </c:pt>
                <c:pt idx="235">
                  <c:v>1326.58002635925</c:v>
                </c:pt>
                <c:pt idx="236">
                  <c:v>1288.2553913039201</c:v>
                </c:pt>
                <c:pt idx="237">
                  <c:v>1250.8025099118099</c:v>
                </c:pt>
                <c:pt idx="238">
                  <c:v>1214.21336625043</c:v>
                </c:pt>
                <c:pt idx="239">
                  <c:v>1178.4794281215</c:v>
                </c:pt>
                <c:pt idx="240">
                  <c:v>1143.5916748253201</c:v>
                </c:pt>
                <c:pt idx="241">
                  <c:v>1109.54062519373</c:v>
                </c:pt>
                <c:pt idx="242">
                  <c:v>1076.3163657820601</c:v>
                </c:pt>
                <c:pt idx="243">
                  <c:v>1043.9085791151001</c:v>
                </c:pt>
                <c:pt idx="244">
                  <c:v>1012.30657188663</c:v>
                </c:pt>
                <c:pt idx="245">
                  <c:v>981.499303017035</c:v>
                </c:pt>
                <c:pt idx="246">
                  <c:v>951.47541147904303</c:v>
                </c:pt>
                <c:pt idx="247">
                  <c:v>922.22324380698296</c:v>
                </c:pt>
                <c:pt idx="248">
                  <c:v>893.73088121085902</c:v>
                </c:pt>
                <c:pt idx="249">
                  <c:v>865.98616622236705</c:v>
                </c:pt>
                <c:pt idx="250">
                  <c:v>838.97672880596201</c:v>
                </c:pt>
                <c:pt idx="251">
                  <c:v>812.69001187406695</c:v>
                </c:pt>
                <c:pt idx="252">
                  <c:v>787.11329615150805</c:v>
                </c:pt>
                <c:pt idx="253">
                  <c:v>762.23372434018097</c:v>
                </c:pt>
                <c:pt idx="254">
                  <c:v>738.03832454078099</c:v>
                </c:pt>
                <c:pt idx="255">
                  <c:v>714.51403289413395</c:v>
                </c:pt>
                <c:pt idx="256">
                  <c:v>691.64771541022401</c:v>
                </c:pt>
                <c:pt idx="257">
                  <c:v>669.42618895832402</c:v>
                </c:pt>
                <c:pt idx="258">
                  <c:v>647.83624139684105</c:v>
                </c:pt>
                <c:pt idx="259">
                  <c:v>626.86465082634902</c:v>
                </c:pt>
                <c:pt idx="260">
                  <c:v>606.49820395399604</c:v>
                </c:pt>
                <c:pt idx="261">
                  <c:v>586.72371356183805</c:v>
                </c:pt>
                <c:pt idx="262">
                  <c:v>567.52803507585304</c:v>
                </c:pt>
                <c:pt idx="263">
                  <c:v>548.89808223618797</c:v>
                </c:pt>
                <c:pt idx="264">
                  <c:v>530.82084187283795</c:v>
                </c:pt>
                <c:pt idx="265">
                  <c:v>513.283387794242</c:v>
                </c:pt>
                <c:pt idx="266">
                  <c:v>496.27289379929999</c:v>
                </c:pt>
                <c:pt idx="267">
                  <c:v>479.77664582608099</c:v>
                </c:pt>
                <c:pt idx="268">
                  <c:v>463.78205325298399</c:v>
                </c:pt>
                <c:pt idx="269">
                  <c:v>448.27665937030798</c:v>
                </c:pt>
                <c:pt idx="270">
                  <c:v>433.24815104216998</c:v>
                </c:pt>
                <c:pt idx="271">
                  <c:v>418.68436758040502</c:v>
                </c:pt>
                <c:pt idx="272">
                  <c:v>404.57330885359198</c:v>
                </c:pt>
                <c:pt idx="273">
                  <c:v>390.90314265555298</c:v>
                </c:pt>
                <c:pt idx="274">
                  <c:v>377.66221135876299</c:v>
                </c:pt>
                <c:pt idx="275">
                  <c:v>364.83903787891199</c:v>
                </c:pt>
                <c:pt idx="276">
                  <c:v>352.422330977515</c:v>
                </c:pt>
                <c:pt idx="277">
                  <c:v>340.40098992994399</c:v>
                </c:pt>
                <c:pt idx="278">
                  <c:v>328.76410858655498</c:v>
                </c:pt>
                <c:pt idx="279">
                  <c:v>317.50097885474997</c:v>
                </c:pt>
                <c:pt idx="280">
                  <c:v>306.601093629812</c:v>
                </c:pt>
                <c:pt idx="281">
                  <c:v>296.05414920227599</c:v>
                </c:pt>
                <c:pt idx="282">
                  <c:v>285.85004716932502</c:v>
                </c:pt>
                <c:pt idx="283">
                  <c:v>275.97889587744498</c:v>
                </c:pt>
                <c:pt idx="284">
                  <c:v>266.43101142307</c:v>
                </c:pt>
                <c:pt idx="285">
                  <c:v>257.19691823753197</c:v>
                </c:pt>
                <c:pt idx="286">
                  <c:v>248.26734928200199</c:v>
                </c:pt>
                <c:pt idx="287">
                  <c:v>239.63324587750299</c:v>
                </c:pt>
                <c:pt idx="288">
                  <c:v>231.28575719438501</c:v>
                </c:pt>
                <c:pt idx="289">
                  <c:v>223.21623942492499</c:v>
                </c:pt>
                <c:pt idx="290">
                  <c:v>215.41625466195899</c:v>
                </c:pt>
                <c:pt idx="291">
                  <c:v>207.87756950562601</c:v>
                </c:pt>
                <c:pt idx="292">
                  <c:v>200.59215341954101</c:v>
                </c:pt>
                <c:pt idx="293">
                  <c:v>193.55217685683201</c:v>
                </c:pt>
                <c:pt idx="294">
                  <c:v>186.75000917565899</c:v>
                </c:pt>
                <c:pt idx="295">
                  <c:v>180.17821636298001</c:v>
                </c:pt>
                <c:pt idx="296">
                  <c:v>173.82955858447701</c:v>
                </c:pt>
                <c:pt idx="297">
                  <c:v>167.69698757771201</c:v>
                </c:pt>
                <c:pt idx="298">
                  <c:v>161.77364390474099</c:v>
                </c:pt>
                <c:pt idx="299">
                  <c:v>156.05285407958499</c:v>
                </c:pt>
                <c:pt idx="300">
                  <c:v>150.52812758515799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62-4258-9258-D3B674001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337344"/>
        <c:axId val="249339264"/>
      </c:lineChart>
      <c:catAx>
        <c:axId val="249337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9339264"/>
        <c:crosses val="autoZero"/>
        <c:auto val="1"/>
        <c:lblAlgn val="ctr"/>
        <c:lblOffset val="100"/>
        <c:noMultiLvlLbl val="0"/>
      </c:catAx>
      <c:valAx>
        <c:axId val="249339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9337344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0"/>
          <c:tx>
            <c:strRef>
              <c:f>Cstock!$E$1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Cstock!$E$2:$E$302</c:f>
              <c:numCache>
                <c:formatCode>General</c:formatCode>
                <c:ptCount val="301"/>
                <c:pt idx="0">
                  <c:v>5733.7406423632201</c:v>
                </c:pt>
                <c:pt idx="1">
                  <c:v>5735.2874855037899</c:v>
                </c:pt>
                <c:pt idx="2">
                  <c:v>5738.3738234041803</c:v>
                </c:pt>
                <c:pt idx="3">
                  <c:v>5742.99199428471</c:v>
                </c:pt>
                <c:pt idx="4">
                  <c:v>5749.1340197522904</c:v>
                </c:pt>
                <c:pt idx="5">
                  <c:v>5756.7916015478504</c:v>
                </c:pt>
                <c:pt idx="6">
                  <c:v>5765.95611825776</c:v>
                </c:pt>
                <c:pt idx="7">
                  <c:v>5776.6186219917699</c:v>
                </c:pt>
                <c:pt idx="8">
                  <c:v>5788.7698350301298</c:v>
                </c:pt>
                <c:pt idx="9">
                  <c:v>5802.4001464432004</c:v>
                </c:pt>
                <c:pt idx="10">
                  <c:v>5817.4996086867804</c:v>
                </c:pt>
                <c:pt idx="11">
                  <c:v>5834.0579341771099</c:v>
                </c:pt>
                <c:pt idx="12">
                  <c:v>5852.06449184963</c:v>
                </c:pt>
                <c:pt idx="13">
                  <c:v>5871.5083037060804</c:v>
                </c:pt>
                <c:pt idx="14">
                  <c:v>5892.3780413548502</c:v>
                </c:pt>
                <c:pt idx="15">
                  <c:v>5914.66202254994</c:v>
                </c:pt>
                <c:pt idx="16">
                  <c:v>5938.3482077341896</c:v>
                </c:pt>
                <c:pt idx="17">
                  <c:v>5963.4241965929896</c:v>
                </c:pt>
                <c:pt idx="18">
                  <c:v>5989.8772246250001</c:v>
                </c:pt>
                <c:pt idx="19">
                  <c:v>6017.6941597368996</c:v>
                </c:pt>
                <c:pt idx="20">
                  <c:v>6046.8614988695699</c:v>
                </c:pt>
                <c:pt idx="21">
                  <c:v>6077.3653646635703</c:v>
                </c:pt>
                <c:pt idx="22">
                  <c:v>6109.1915021722698</c:v>
                </c:pt>
                <c:pt idx="23">
                  <c:v>6142.3252756313304</c:v>
                </c:pt>
                <c:pt idx="24">
                  <c:v>6176.7516652937802</c:v>
                </c:pt>
                <c:pt idx="25">
                  <c:v>6212.4552643403604</c:v>
                </c:pt>
                <c:pt idx="26">
                  <c:v>6249.4202758751198</c:v>
                </c:pt>
                <c:pt idx="27">
                  <c:v>6287.6305100170403</c:v>
                </c:pt>
                <c:pt idx="28">
                  <c:v>6327.0693810983603</c:v>
                </c:pt>
                <c:pt idx="29">
                  <c:v>6367.7199049813798</c:v>
                </c:pt>
                <c:pt idx="30">
                  <c:v>6409.5646965052201</c:v>
                </c:pt>
                <c:pt idx="31">
                  <c:v>6452.5859670751097</c:v>
                </c:pt>
                <c:pt idx="32">
                  <c:v>6496.7655224067503</c:v>
                </c:pt>
                <c:pt idx="33">
                  <c:v>6542.0847604386699</c:v>
                </c:pt>
                <c:pt idx="34">
                  <c:v>6588.5246694263997</c:v>
                </c:pt>
                <c:pt idx="35">
                  <c:v>6636.0658262317902</c:v>
                </c:pt>
                <c:pt idx="36">
                  <c:v>6684.6883948220202</c:v>
                </c:pt>
                <c:pt idx="37">
                  <c:v>6734.3721249925402</c:v>
                </c:pt>
                <c:pt idx="38">
                  <c:v>6785.0963513287297</c:v>
                </c:pt>
                <c:pt idx="39">
                  <c:v>6836.83999242137</c:v>
                </c:pt>
                <c:pt idx="40">
                  <c:v>6889.5815503511803</c:v>
                </c:pt>
                <c:pt idx="41">
                  <c:v>6943.2991104578196</c:v>
                </c:pt>
                <c:pt idx="42">
                  <c:v>6997.97034140912</c:v>
                </c:pt>
                <c:pt idx="43">
                  <c:v>7053.5724955862597</c:v>
                </c:pt>
                <c:pt idx="44">
                  <c:v>7110.0824098008497</c:v>
                </c:pt>
                <c:pt idx="45">
                  <c:v>7167.4765063598497</c:v>
                </c:pt>
                <c:pt idx="46">
                  <c:v>7225.7307944943605</c:v>
                </c:pt>
                <c:pt idx="47">
                  <c:v>7284.8208721680903</c:v>
                </c:pt>
                <c:pt idx="48">
                  <c:v>7344.7219282817296</c:v>
                </c:pt>
                <c:pt idx="49">
                  <c:v>7405.4087452885396</c:v>
                </c:pt>
                <c:pt idx="50">
                  <c:v>7466.8557022372597</c:v>
                </c:pt>
                <c:pt idx="51">
                  <c:v>7529.0367782572503</c:v>
                </c:pt>
                <c:pt idx="52">
                  <c:v>7591.92555650136</c:v>
                </c:pt>
                <c:pt idx="53">
                  <c:v>7655.4952285610198</c:v>
                </c:pt>
                <c:pt idx="54">
                  <c:v>7719.7185993680896</c:v>
                </c:pt>
                <c:pt idx="55">
                  <c:v>7784.5680925972301</c:v>
                </c:pt>
                <c:pt idx="56">
                  <c:v>7850.0157565824502</c:v>
                </c:pt>
                <c:pt idx="57">
                  <c:v>7916.0332707603502</c:v>
                </c:pt>
                <c:pt idx="58">
                  <c:v>7982.5919526525204</c:v>
                </c:pt>
                <c:pt idx="59">
                  <c:v>8049.6627653984197</c:v>
                </c:pt>
                <c:pt idx="60">
                  <c:v>8117.2163258495002</c:v>
                </c:pt>
                <c:pt idx="61">
                  <c:v>8185.2229132344801</c:v>
                </c:pt>
                <c:pt idx="62">
                  <c:v>8253.6524784047706</c:v>
                </c:pt>
                <c:pt idx="63">
                  <c:v>8322.4746536679504</c:v>
                </c:pt>
                <c:pt idx="64">
                  <c:v>8391.6587632165902</c:v>
                </c:pt>
                <c:pt idx="65">
                  <c:v>8461.1738341578603</c:v>
                </c:pt>
                <c:pt idx="66">
                  <c:v>8530.9886081492805</c:v>
                </c:pt>
                <c:pt idx="67">
                  <c:v>8601.0715536436292</c:v>
                </c:pt>
                <c:pt idx="68">
                  <c:v>8671.3908787456894</c:v>
                </c:pt>
                <c:pt idx="69">
                  <c:v>8741.91454468142</c:v>
                </c:pt>
                <c:pt idx="70">
                  <c:v>8812.6102798796092</c:v>
                </c:pt>
                <c:pt idx="71">
                  <c:v>8883.4455946636499</c:v>
                </c:pt>
                <c:pt idx="72">
                  <c:v>8954.3877965505308</c:v>
                </c:pt>
                <c:pt idx="73">
                  <c:v>9025.4040061518099</c:v>
                </c:pt>
                <c:pt idx="74">
                  <c:v>9096.4611736705101</c:v>
                </c:pt>
                <c:pt idx="75">
                  <c:v>9167.5260959856605</c:v>
                </c:pt>
                <c:pt idx="76">
                  <c:v>9238.5654343147999</c:v>
                </c:pt>
                <c:pt idx="77">
                  <c:v>9309.5457324433701</c:v>
                </c:pt>
                <c:pt idx="78">
                  <c:v>9380.4334355076699</c:v>
                </c:pt>
                <c:pt idx="79">
                  <c:v>9451.1949093167805</c:v>
                </c:pt>
                <c:pt idx="80">
                  <c:v>9521.7964601970598</c:v>
                </c:pt>
                <c:pt idx="81">
                  <c:v>9592.2043553408894</c:v>
                </c:pt>
                <c:pt idx="82">
                  <c:v>9662.3848436398002</c:v>
                </c:pt>
                <c:pt idx="83">
                  <c:v>9732.3041769804295</c:v>
                </c:pt>
                <c:pt idx="84">
                  <c:v>9801.9286319797993</c:v>
                </c:pt>
                <c:pt idx="85">
                  <c:v>9871.2245321349492</c:v>
                </c:pt>
                <c:pt idx="86">
                  <c:v>9940.1582703601507</c:v>
                </c:pt>
                <c:pt idx="87">
                  <c:v>10008.6963318834</c:v>
                </c:pt>
                <c:pt idx="88">
                  <c:v>10076.805317471901</c:v>
                </c:pt>
                <c:pt idx="89">
                  <c:v>10144.451966955699</c:v>
                </c:pt>
                <c:pt idx="90">
                  <c:v>10211.603183015301</c:v>
                </c:pt>
                <c:pt idx="91">
                  <c:v>10278.226055200101</c:v>
                </c:pt>
                <c:pt idx="92">
                  <c:v>10344.28788414</c:v>
                </c:pt>
                <c:pt idx="93">
                  <c:v>10409.756205915301</c:v>
                </c:pt>
                <c:pt idx="94">
                  <c:v>10474.598816543799</c:v>
                </c:pt>
                <c:pt idx="95">
                  <c:v>10538.783796547699</c:v>
                </c:pt>
                <c:pt idx="96">
                  <c:v>10602.2795355579</c:v>
                </c:pt>
                <c:pt idx="97">
                  <c:v>10665.054756915601</c:v>
                </c:pt>
                <c:pt idx="98">
                  <c:v>10727.0785422273</c:v>
                </c:pt>
                <c:pt idx="99">
                  <c:v>10788.3203558308</c:v>
                </c:pt>
                <c:pt idx="100">
                  <c:v>10848.7500691277</c:v>
                </c:pt>
                <c:pt idx="101">
                  <c:v>10908.3379847382</c:v>
                </c:pt>
                <c:pt idx="102">
                  <c:v>10967.054860434</c:v>
                </c:pt>
                <c:pt idx="103">
                  <c:v>11024.8719328022</c:v>
                </c:pt>
                <c:pt idx="104">
                  <c:v>11081.760940597</c:v>
                </c:pt>
                <c:pt idx="105">
                  <c:v>11137.6941477329</c:v>
                </c:pt>
                <c:pt idx="106">
                  <c:v>11192.644365874199</c:v>
                </c:pt>
                <c:pt idx="107">
                  <c:v>11246.584976575299</c:v>
                </c:pt>
                <c:pt idx="108">
                  <c:v>11299.489952928599</c:v>
                </c:pt>
                <c:pt idx="109">
                  <c:v>11351.3338806745</c:v>
                </c:pt>
                <c:pt idx="110">
                  <c:v>11402.091978730499</c:v>
                </c:pt>
                <c:pt idx="111">
                  <c:v>11451.7401190978</c:v>
                </c:pt>
                <c:pt idx="112">
                  <c:v>11500.254846101299</c:v>
                </c:pt>
                <c:pt idx="113">
                  <c:v>11547.6133949251</c:v>
                </c:pt>
                <c:pt idx="114">
                  <c:v>11593.7937094024</c:v>
                </c:pt>
                <c:pt idx="115">
                  <c:v>11638.774459021801</c:v>
                </c:pt>
                <c:pt idx="116">
                  <c:v>11682.5350551137</c:v>
                </c:pt>
                <c:pt idx="117">
                  <c:v>11725.055666182299</c:v>
                </c:pt>
                <c:pt idx="118">
                  <c:v>11766.317232348199</c:v>
                </c:pt>
                <c:pt idx="119">
                  <c:v>11806.301478871599</c:v>
                </c:pt>
                <c:pt idx="120">
                  <c:v>11844.9909287259</c:v>
                </c:pt>
                <c:pt idx="121">
                  <c:v>11882.368914193299</c:v>
                </c:pt>
                <c:pt idx="122">
                  <c:v>11918.4195874587</c:v>
                </c:pt>
                <c:pt idx="123">
                  <c:v>11953.127930176301</c:v>
                </c:pt>
                <c:pt idx="124">
                  <c:v>11986.4797619902</c:v>
                </c:pt>
                <c:pt idx="125">
                  <c:v>12018.4617479877</c:v>
                </c:pt>
                <c:pt idx="126">
                  <c:v>12049.0614050721</c:v>
                </c:pt>
                <c:pt idx="127">
                  <c:v>12078.2671072381</c:v>
                </c:pt>
                <c:pt idx="128">
                  <c:v>12106.0680897411</c:v>
                </c:pt>
                <c:pt idx="129">
                  <c:v>12132.454452150399</c:v>
                </c:pt>
                <c:pt idx="130">
                  <c:v>12157.4171602796</c:v>
                </c:pt>
                <c:pt idx="131">
                  <c:v>12180.948046993</c:v>
                </c:pt>
                <c:pt idx="132">
                  <c:v>12203.0398118843</c:v>
                </c:pt>
                <c:pt idx="133">
                  <c:v>12223.686019831801</c:v>
                </c:pt>
                <c:pt idx="134">
                  <c:v>12242.881098432599</c:v>
                </c:pt>
                <c:pt idx="135">
                  <c:v>12260.6203343242</c:v>
                </c:pt>
                <c:pt idx="136">
                  <c:v>12276.899868402499</c:v>
                </c:pt>
                <c:pt idx="137">
                  <c:v>12291.716689948</c:v>
                </c:pt>
                <c:pt idx="138">
                  <c:v>12305.068629675699</c:v>
                </c:pt>
                <c:pt idx="139">
                  <c:v>12316.9543517247</c:v>
                </c:pt>
                <c:pt idx="140">
                  <c:v>12327.3733446079</c:v>
                </c:pt>
                <c:pt idx="141">
                  <c:v>12336.3259111437</c:v>
                </c:pt>
                <c:pt idx="142">
                  <c:v>12343.8131573925</c:v>
                </c:pt>
                <c:pt idx="143">
                  <c:v>12349.8369806258</c:v>
                </c:pt>
                <c:pt idx="144">
                  <c:v>12354.4000563551</c:v>
                </c:pt>
                <c:pt idx="145">
                  <c:v>12357.5058244517</c:v>
                </c:pt>
                <c:pt idx="146">
                  <c:v>12359.1584743892</c:v>
                </c:pt>
                <c:pt idx="147">
                  <c:v>12359.3629296422</c:v>
                </c:pt>
                <c:pt idx="148">
                  <c:v>12358.124831278299</c:v>
                </c:pt>
                <c:pt idx="149">
                  <c:v>12355.450520778801</c:v>
                </c:pt>
                <c:pt idx="150">
                  <c:v>12351.3470221278</c:v>
                </c:pt>
                <c:pt idx="151">
                  <c:v>12345.822023210199</c:v>
                </c:pt>
                <c:pt idx="152">
                  <c:v>12338.883856557901</c:v>
                </c:pt>
                <c:pt idx="153">
                  <c:v>12330.5414794878</c:v>
                </c:pt>
                <c:pt idx="154">
                  <c:v>12320.8044536749</c:v>
                </c:pt>
                <c:pt idx="155">
                  <c:v>12309.6829242029</c:v>
                </c:pt>
                <c:pt idx="156">
                  <c:v>12297.1875981387</c:v>
                </c:pt>
                <c:pt idx="157">
                  <c:v>12283.3297226745</c:v>
                </c:pt>
                <c:pt idx="158">
                  <c:v>12268.1210628835</c:v>
                </c:pt>
                <c:pt idx="159">
                  <c:v>12251.5738791352</c:v>
                </c:pt>
                <c:pt idx="160">
                  <c:v>12233.700904216101</c:v>
                </c:pt>
                <c:pt idx="161">
                  <c:v>12214.515320201101</c:v>
                </c:pt>
                <c:pt idx="162">
                  <c:v>12194.0307351228</c:v>
                </c:pt>
                <c:pt idx="163">
                  <c:v>12172.261159482499</c:v>
                </c:pt>
                <c:pt idx="164">
                  <c:v>12149.2209826505</c:v>
                </c:pt>
                <c:pt idx="165">
                  <c:v>12124.924949197901</c:v>
                </c:pt>
                <c:pt idx="166">
                  <c:v>12099.3881352063</c:v>
                </c:pt>
                <c:pt idx="167">
                  <c:v>12072.625924598</c:v>
                </c:pt>
                <c:pt idx="168">
                  <c:v>12044.65398553</c:v>
                </c:pt>
                <c:pt idx="169">
                  <c:v>12015.488246893199</c:v>
                </c:pt>
                <c:pt idx="170">
                  <c:v>11985.1448749588</c:v>
                </c:pt>
                <c:pt idx="171">
                  <c:v>11953.6402502112</c:v>
                </c:pt>
                <c:pt idx="172">
                  <c:v>11920.9909444066</c:v>
                </c:pt>
                <c:pt idx="173">
                  <c:v>11887.2136978952</c:v>
                </c:pt>
                <c:pt idx="174">
                  <c:v>11852.3253972439</c:v>
                </c:pt>
                <c:pt idx="175">
                  <c:v>11816.3430531944</c:v>
                </c:pt>
                <c:pt idx="176">
                  <c:v>11779.28377899</c:v>
                </c:pt>
                <c:pt idx="177">
                  <c:v>11741.164769106301</c:v>
                </c:pt>
                <c:pt idx="178">
                  <c:v>11702.0032784133</c:v>
                </c:pt>
                <c:pt idx="179">
                  <c:v>11661.816601802</c:v>
                </c:pt>
                <c:pt idx="180">
                  <c:v>11620.622054302101</c:v>
                </c:pt>
                <c:pt idx="181">
                  <c:v>11578.436951718</c:v>
                </c:pt>
                <c:pt idx="182">
                  <c:v>11535.278591808599</c:v>
                </c:pt>
                <c:pt idx="183">
                  <c:v>11491.1642360348</c:v>
                </c:pt>
                <c:pt idx="184">
                  <c:v>11446.111091896801</c:v>
                </c:pt>
                <c:pt idx="185">
                  <c:v>11400.136295882499</c:v>
                </c:pt>
                <c:pt idx="186">
                  <c:v>11353.2568970462</c:v>
                </c:pt>
                <c:pt idx="187">
                  <c:v>11305.489841235199</c:v>
                </c:pt>
                <c:pt idx="188">
                  <c:v>11256.8519559821</c:v>
                </c:pt>
                <c:pt idx="189">
                  <c:v>11207.3599360758</c:v>
                </c:pt>
                <c:pt idx="190">
                  <c:v>11157.030329826899</c:v>
                </c:pt>
                <c:pt idx="191">
                  <c:v>11105.8795260394</c:v>
                </c:pt>
                <c:pt idx="192">
                  <c:v>11053.923741697899</c:v>
                </c:pt>
                <c:pt idx="193">
                  <c:v>11001.179010383399</c:v>
                </c:pt>
                <c:pt idx="194">
                  <c:v>10947.6611714232</c:v>
                </c:pt>
                <c:pt idx="195">
                  <c:v>10893.385859783801</c:v>
                </c:pt>
                <c:pt idx="196">
                  <c:v>10838.368496712001</c:v>
                </c:pt>
                <c:pt idx="197">
                  <c:v>10782.624281131</c:v>
                </c:pt>
                <c:pt idx="198">
                  <c:v>10726.168181793</c:v>
                </c:pt>
                <c:pt idx="199">
                  <c:v>10669.014930193</c:v>
                </c:pt>
                <c:pt idx="200">
                  <c:v>10611.1790142461</c:v>
                </c:pt>
                <c:pt idx="201">
                  <c:v>10552.6746727271</c:v>
                </c:pt>
                <c:pt idx="202">
                  <c:v>10493.515890475899</c:v>
                </c:pt>
                <c:pt idx="203">
                  <c:v>10433.716394364999</c:v>
                </c:pt>
                <c:pt idx="204">
                  <c:v>10373.289650029899</c:v>
                </c:pt>
                <c:pt idx="205">
                  <c:v>10312.2488593586</c:v>
                </c:pt>
                <c:pt idx="206">
                  <c:v>10250.606958738899</c:v>
                </c:pt>
                <c:pt idx="207">
                  <c:v>10188.376618058701</c:v>
                </c:pt>
                <c:pt idx="208">
                  <c:v>10125.5702404555</c:v>
                </c:pt>
                <c:pt idx="209">
                  <c:v>10062.199962810701</c:v>
                </c:pt>
                <c:pt idx="210">
                  <c:v>9998.2776569826892</c:v>
                </c:pt>
                <c:pt idx="211">
                  <c:v>9933.8149317734205</c:v>
                </c:pt>
                <c:pt idx="212">
                  <c:v>9868.8231356209108</c:v>
                </c:pt>
                <c:pt idx="213">
                  <c:v>9803.3133600120109</c:v>
                </c:pt>
                <c:pt idx="214">
                  <c:v>9737.2964436064904</c:v>
                </c:pt>
                <c:pt idx="215">
                  <c:v>9670.7829770653098</c:v>
                </c:pt>
                <c:pt idx="216">
                  <c:v>9603.7833085736402</c:v>
                </c:pt>
                <c:pt idx="217">
                  <c:v>9536.3075500498308</c:v>
                </c:pt>
                <c:pt idx="218">
                  <c:v>9468.3655840303309</c:v>
                </c:pt>
                <c:pt idx="219">
                  <c:v>9399.9670712200495</c:v>
                </c:pt>
                <c:pt idx="220">
                  <c:v>9331.1214586972892</c:v>
                </c:pt>
                <c:pt idx="221">
                  <c:v>9261.8379887611809</c:v>
                </c:pt>
                <c:pt idx="222">
                  <c:v>9192.1257084096305</c:v>
                </c:pt>
                <c:pt idx="223">
                  <c:v>9121.9934794341498</c:v>
                </c:pt>
                <c:pt idx="224">
                  <c:v>9051.4499891177202</c:v>
                </c:pt>
                <c:pt idx="225">
                  <c:v>8980.5037615208093</c:v>
                </c:pt>
                <c:pt idx="226">
                  <c:v>8909.1631693397394</c:v>
                </c:pt>
                <c:pt idx="227">
                  <c:v>8837.4364463203601</c:v>
                </c:pt>
                <c:pt idx="228">
                  <c:v>8765.3317002093609</c:v>
                </c:pt>
                <c:pt idx="229">
                  <c:v>8692.8569262238707</c:v>
                </c:pt>
                <c:pt idx="230">
                  <c:v>8620.0200210192706</c:v>
                </c:pt>
                <c:pt idx="231">
                  <c:v>8546.8287971330901</c:v>
                </c:pt>
                <c:pt idx="232">
                  <c:v>8473.29099788247</c:v>
                </c:pt>
                <c:pt idx="233">
                  <c:v>8399.4143126898998</c:v>
                </c:pt>
                <c:pt idx="234">
                  <c:v>8325.2063928115294</c:v>
                </c:pt>
                <c:pt idx="235">
                  <c:v>8250.6748674396204</c:v>
                </c:pt>
                <c:pt idx="236">
                  <c:v>8175.8273601497103</c:v>
                </c:pt>
                <c:pt idx="237">
                  <c:v>8100.6715056606299</c:v>
                </c:pt>
                <c:pt idx="238">
                  <c:v>8025.2149668737902</c:v>
                </c:pt>
                <c:pt idx="239">
                  <c:v>7949.4654521559696</c:v>
                </c:pt>
                <c:pt idx="240">
                  <c:v>7873.4307328278901</c:v>
                </c:pt>
                <c:pt idx="241">
                  <c:v>7797.1186608182497</c:v>
                </c:pt>
                <c:pt idx="242">
                  <c:v>7720.5371864412</c:v>
                </c:pt>
                <c:pt idx="243">
                  <c:v>7643.6943762522096</c:v>
                </c:pt>
                <c:pt idx="244">
                  <c:v>7566.59843093571</c:v>
                </c:pt>
                <c:pt idx="245">
                  <c:v>7489.2577031746296</c:v>
                </c:pt>
                <c:pt idx="246">
                  <c:v>7411.6807154503304</c:v>
                </c:pt>
                <c:pt idx="247">
                  <c:v>7333.8761777185</c:v>
                </c:pt>
                <c:pt idx="248">
                  <c:v>7255.8530049044903</c:v>
                </c:pt>
                <c:pt idx="249">
                  <c:v>7177.6203341589799</c:v>
                </c:pt>
                <c:pt idx="250">
                  <c:v>7099.1875418129903</c:v>
                </c:pt>
                <c:pt idx="251">
                  <c:v>7020.5642599685198</c:v>
                </c:pt>
                <c:pt idx="252">
                  <c:v>6941.7603926596803</c:v>
                </c:pt>
                <c:pt idx="253">
                  <c:v>6862.7861315166001</c:v>
                </c:pt>
                <c:pt idx="254">
                  <c:v>6783.6519708632004</c:v>
                </c:pt>
                <c:pt idx="255">
                  <c:v>6704.3687221779901</c:v>
                </c:pt>
                <c:pt idx="256">
                  <c:v>6624.9475278459104</c:v>
                </c:pt>
                <c:pt idx="257">
                  <c:v>6545.3998741280102</c:v>
                </c:pt>
                <c:pt idx="258">
                  <c:v>6465.73760327524</c:v>
                </c:pt>
                <c:pt idx="259">
                  <c:v>6385.9729247117502</c:v>
                </c:pt>
                <c:pt idx="260">
                  <c:v>6306.1184252134799</c:v>
                </c:pt>
                <c:pt idx="261">
                  <c:v>6226.1870780075697</c:v>
                </c:pt>
                <c:pt idx="262">
                  <c:v>6146.1922507192903</c:v>
                </c:pt>
                <c:pt idx="263">
                  <c:v>6066.1477120938598</c:v>
                </c:pt>
                <c:pt idx="264">
                  <c:v>5986.0676374225104</c:v>
                </c:pt>
                <c:pt idx="265">
                  <c:v>5905.9666126038101</c:v>
                </c:pt>
                <c:pt idx="266">
                  <c:v>5825.8596367742803</c:v>
                </c:pt>
                <c:pt idx="267">
                  <c:v>5745.7621234450899</c:v>
                </c:pt>
                <c:pt idx="268">
                  <c:v>5665.68990008539</c:v>
                </c:pt>
                <c:pt idx="269">
                  <c:v>5585.6592060971498</c:v>
                </c:pt>
                <c:pt idx="270">
                  <c:v>5505.6866891310701</c:v>
                </c:pt>
                <c:pt idx="271">
                  <c:v>5425.7893996983803</c:v>
                </c:pt>
                <c:pt idx="272">
                  <c:v>5345.9847840393804</c:v>
                </c:pt>
                <c:pt idx="273">
                  <c:v>5266.2906752159397</c:v>
                </c:pt>
                <c:pt idx="274">
                  <c:v>5186.7252824022999</c:v>
                </c:pt>
                <c:pt idx="275">
                  <c:v>5107.3071783556898</c:v>
                </c:pt>
                <c:pt idx="276">
                  <c:v>5028.0552850567201</c:v>
                </c:pt>
                <c:pt idx="277">
                  <c:v>4948.9888575175801</c:v>
                </c:pt>
                <c:pt idx="278">
                  <c:v>4870.1274657649701</c:v>
                </c:pt>
                <c:pt idx="279">
                  <c:v>4791.4909750142797</c:v>
                </c:pt>
                <c:pt idx="280">
                  <c:v>4713.0995240604097</c:v>
                </c:pt>
                <c:pt idx="281">
                  <c:v>4634.9735019210302</c:v>
                </c:pt>
                <c:pt idx="282">
                  <c:v>4557.1335227776199</c:v>
                </c:pt>
                <c:pt idx="283">
                  <c:v>4479.6003992699098</c:v>
                </c:pt>
                <c:pt idx="284">
                  <c:v>4402.3951142093802</c:v>
                </c:pt>
                <c:pt idx="285">
                  <c:v>4325.5387907875001</c:v>
                </c:pt>
                <c:pt idx="286">
                  <c:v>4249.0526613644897</c:v>
                </c:pt>
                <c:pt idx="287">
                  <c:v>4172.9580349339003</c:v>
                </c:pt>
                <c:pt idx="288">
                  <c:v>4097.2762633678603</c:v>
                </c:pt>
                <c:pt idx="289">
                  <c:v>4022.02870655693</c:v>
                </c:pt>
                <c:pt idx="290">
                  <c:v>3947.2366965668598</c:v>
                </c:pt>
                <c:pt idx="291">
                  <c:v>3872.9215009427498</c:v>
                </c:pt>
                <c:pt idx="292">
                  <c:v>3799.1042852983001</c:v>
                </c:pt>
                <c:pt idx="293">
                  <c:v>3725.8060753345999</c:v>
                </c:pt>
                <c:pt idx="294">
                  <c:v>3653.04771843852</c:v>
                </c:pt>
                <c:pt idx="295">
                  <c:v>3580.84984501588</c:v>
                </c:pt>
                <c:pt idx="296">
                  <c:v>3509.2328297183999</c:v>
                </c:pt>
                <c:pt idx="297">
                  <c:v>3438.2167527266802</c:v>
                </c:pt>
                <c:pt idx="298">
                  <c:v>3367.8213612529498</c:v>
                </c:pt>
                <c:pt idx="299">
                  <c:v>3298.0660314288102</c:v>
                </c:pt>
                <c:pt idx="300">
                  <c:v>3228.9697307423999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93-4AED-BC0D-532016C8447A}"/>
            </c:ext>
          </c:extLst>
        </c:ser>
        <c:ser>
          <c:idx val="4"/>
          <c:order val="1"/>
          <c:tx>
            <c:strRef>
              <c:f>Cstock!$F$1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Cstock!$F$2:$F$302</c:f>
              <c:numCache>
                <c:formatCode>General</c:formatCode>
                <c:ptCount val="301"/>
                <c:pt idx="0">
                  <c:v>9143.3911429570708</c:v>
                </c:pt>
                <c:pt idx="1">
                  <c:v>9145.88545342</c:v>
                </c:pt>
                <c:pt idx="2">
                  <c:v>9150.8120155891793</c:v>
                </c:pt>
                <c:pt idx="3">
                  <c:v>9158.1086458793106</c:v>
                </c:pt>
                <c:pt idx="4">
                  <c:v>9167.7130513629309</c:v>
                </c:pt>
                <c:pt idx="5">
                  <c:v>9179.5628454677208</c:v>
                </c:pt>
                <c:pt idx="6">
                  <c:v>9193.5955638919495</c:v>
                </c:pt>
                <c:pt idx="7">
                  <c:v>9209.7486807455498</c:v>
                </c:pt>
                <c:pt idx="8">
                  <c:v>9227.9596249236201</c:v>
                </c:pt>
                <c:pt idx="9">
                  <c:v>9248.1657967191004</c:v>
                </c:pt>
                <c:pt idx="10">
                  <c:v>9270.3045846805308</c:v>
                </c:pt>
                <c:pt idx="11">
                  <c:v>9294.3133827208894</c:v>
                </c:pt>
                <c:pt idx="12">
                  <c:v>9320.1296074822603</c:v>
                </c:pt>
                <c:pt idx="13">
                  <c:v>9347.6907159611001</c:v>
                </c:pt>
                <c:pt idx="14">
                  <c:v>9376.9342233978405</c:v>
                </c:pt>
                <c:pt idx="15">
                  <c:v>9407.7977214338007</c:v>
                </c:pt>
                <c:pt idx="16">
                  <c:v>9440.2188965379901</c:v>
                </c:pt>
                <c:pt idx="17">
                  <c:v>9474.1355487049404</c:v>
                </c:pt>
                <c:pt idx="18">
                  <c:v>9509.48561042439</c:v>
                </c:pt>
                <c:pt idx="19">
                  <c:v>9546.2071659223293</c:v>
                </c:pt>
                <c:pt idx="20">
                  <c:v>9584.2384706717894</c:v>
                </c:pt>
                <c:pt idx="21">
                  <c:v>9623.5179711713299</c:v>
                </c:pt>
                <c:pt idx="22">
                  <c:v>9663.9843249872192</c:v>
                </c:pt>
                <c:pt idx="23">
                  <c:v>9705.5764210547804</c:v>
                </c:pt>
                <c:pt idx="24">
                  <c:v>9748.2334002328007</c:v>
                </c:pt>
                <c:pt idx="25">
                  <c:v>9791.8946761040297</c:v>
                </c:pt>
                <c:pt idx="26">
                  <c:v>9836.49995601308</c:v>
                </c:pt>
                <c:pt idx="27">
                  <c:v>9881.9892623320302</c:v>
                </c:pt>
                <c:pt idx="28">
                  <c:v>9928.3029539425806</c:v>
                </c:pt>
                <c:pt idx="29">
                  <c:v>9975.3817479224108</c:v>
                </c:pt>
                <c:pt idx="30">
                  <c:v>10023.166741421701</c:v>
                </c:pt>
                <c:pt idx="31">
                  <c:v>10071.5994337145</c:v>
                </c:pt>
                <c:pt idx="32">
                  <c:v>10120.621748409099</c:v>
                </c:pt>
                <c:pt idx="33">
                  <c:v>10170.176055797499</c:v>
                </c:pt>
                <c:pt idx="34">
                  <c:v>10220.2051953271</c:v>
                </c:pt>
                <c:pt idx="35">
                  <c:v>10270.652498171399</c:v>
                </c:pt>
                <c:pt idx="36">
                  <c:v>10321.4618098792</c:v>
                </c:pt>
                <c:pt idx="37">
                  <c:v>10372.5775130776</c:v>
                </c:pt>
                <c:pt idx="38">
                  <c:v>10423.9445502047</c:v>
                </c:pt>
                <c:pt idx="39">
                  <c:v>10475.5084462453</c:v>
                </c:pt>
                <c:pt idx="40">
                  <c:v>10527.215331443</c:v>
                </c:pt>
                <c:pt idx="41">
                  <c:v>10579.011963958899</c:v>
                </c:pt>
                <c:pt idx="42">
                  <c:v>10630.8457524484</c:v>
                </c:pt>
                <c:pt idx="43">
                  <c:v>10682.6647785243</c:v>
                </c:pt>
                <c:pt idx="44">
                  <c:v>10734.417819074801</c:v>
                </c:pt>
                <c:pt idx="45">
                  <c:v>10786.0543684041</c:v>
                </c:pt>
                <c:pt idx="46">
                  <c:v>10837.524660161</c:v>
                </c:pt>
                <c:pt idx="47">
                  <c:v>10888.7796890215</c:v>
                </c:pt>
                <c:pt idx="48">
                  <c:v>10939.771232090599</c:v>
                </c:pt>
                <c:pt idx="49">
                  <c:v>10990.451869987201</c:v>
                </c:pt>
                <c:pt idx="50">
                  <c:v>11040.7750075762</c:v>
                </c:pt>
                <c:pt idx="51">
                  <c:v>11090.6948943108</c:v>
                </c:pt>
                <c:pt idx="52">
                  <c:v>11140.166644148299</c:v>
                </c:pt>
                <c:pt idx="53">
                  <c:v>11189.146255002701</c:v>
                </c:pt>
                <c:pt idx="54">
                  <c:v>11237.5906276965</c:v>
                </c:pt>
                <c:pt idx="55">
                  <c:v>11285.457584375101</c:v>
                </c:pt>
                <c:pt idx="56">
                  <c:v>11332.705886346201</c:v>
                </c:pt>
                <c:pt idx="57">
                  <c:v>11379.2952513087</c:v>
                </c:pt>
                <c:pt idx="58">
                  <c:v>11425.186369933899</c:v>
                </c:pt>
                <c:pt idx="59">
                  <c:v>11470.3409217647</c:v>
                </c:pt>
                <c:pt idx="60">
                  <c:v>11514.721590396</c:v>
                </c:pt>
                <c:pt idx="61">
                  <c:v>11558.2920779044</c:v>
                </c:pt>
                <c:pt idx="62">
                  <c:v>11601.0171184926</c:v>
                </c:pt>
                <c:pt idx="63">
                  <c:v>11642.8624913163</c:v>
                </c:pt>
                <c:pt idx="64">
                  <c:v>11683.7950324639</c:v>
                </c:pt>
                <c:pt idx="65">
                  <c:v>11723.7826460575</c:v>
                </c:pt>
                <c:pt idx="66">
                  <c:v>11762.7943144491</c:v>
                </c:pt>
                <c:pt idx="67">
                  <c:v>11800.800107483199</c:v>
                </c:pt>
                <c:pt idx="68">
                  <c:v>11837.771190801601</c:v>
                </c:pt>
                <c:pt idx="69">
                  <c:v>11873.6798331671</c:v>
                </c:pt>
                <c:pt idx="70">
                  <c:v>11908.4994127842</c:v>
                </c:pt>
                <c:pt idx="71">
                  <c:v>11942.2044225972</c:v>
                </c:pt>
                <c:pt idx="72">
                  <c:v>11974.7704745475</c:v>
                </c:pt>
                <c:pt idx="73">
                  <c:v>12006.1743027753</c:v>
                </c:pt>
                <c:pt idx="74">
                  <c:v>12036.3937657514</c:v>
                </c:pt>
                <c:pt idx="75">
                  <c:v>12065.407847328401</c:v>
                </c:pt>
                <c:pt idx="76">
                  <c:v>12093.196656701501</c:v>
                </c:pt>
                <c:pt idx="77">
                  <c:v>12119.7414272729</c:v>
                </c:pt>
                <c:pt idx="78">
                  <c:v>12145.024514414899</c:v>
                </c:pt>
                <c:pt idx="79">
                  <c:v>12169.0293921301</c:v>
                </c:pt>
                <c:pt idx="80">
                  <c:v>12191.7406486081</c:v>
                </c:pt>
                <c:pt idx="81">
                  <c:v>12213.143980683</c:v>
                </c:pt>
                <c:pt idx="82">
                  <c:v>12233.2261871956</c:v>
                </c:pt>
                <c:pt idx="83">
                  <c:v>12251.975161268299</c:v>
                </c:pt>
                <c:pt idx="84">
                  <c:v>12269.379881503501</c:v>
                </c:pt>
                <c:pt idx="85">
                  <c:v>12285.430402116401</c:v>
                </c:pt>
                <c:pt idx="86">
                  <c:v>12300.117842018501</c:v>
                </c:pt>
                <c:pt idx="87">
                  <c:v>12313.4343728678</c:v>
                </c:pt>
                <c:pt idx="88">
                  <c:v>12325.3732061062</c:v>
                </c:pt>
                <c:pt idx="89">
                  <c:v>12335.928579003999</c:v>
                </c:pt>
                <c:pt idx="90">
                  <c:v>12345.0957397375</c:v>
                </c:pt>
                <c:pt idx="91">
                  <c:v>12352.870931523201</c:v>
                </c:pt>
                <c:pt idx="92">
                  <c:v>12359.251375839</c:v>
                </c:pt>
                <c:pt idx="93">
                  <c:v>12364.2352547594</c:v>
                </c:pt>
                <c:pt idx="94">
                  <c:v>12367.8216924388</c:v>
                </c:pt>
                <c:pt idx="95">
                  <c:v>12370.0107357754</c:v>
                </c:pt>
                <c:pt idx="96">
                  <c:v>12370.8033342899</c:v>
                </c:pt>
                <c:pt idx="97">
                  <c:v>12370.2013192578</c:v>
                </c:pt>
                <c:pt idx="98">
                  <c:v>12368.2073821304</c:v>
                </c:pt>
                <c:pt idx="99">
                  <c:v>12364.8250522869</c:v>
                </c:pt>
                <c:pt idx="100">
                  <c:v>12360.058674156</c:v>
                </c:pt>
                <c:pt idx="101">
                  <c:v>12353.913383749699</c:v>
                </c:pt>
                <c:pt idx="102">
                  <c:v>12346.3950846519</c:v>
                </c:pt>
                <c:pt idx="103">
                  <c:v>12337.5104235048</c:v>
                </c:pt>
                <c:pt idx="104">
                  <c:v>12327.266765038101</c:v>
                </c:pt>
                <c:pt idx="105">
                  <c:v>12315.672166684601</c:v>
                </c:pt>
                <c:pt idx="106">
                  <c:v>12302.735352829201</c:v>
                </c:pt>
                <c:pt idx="107">
                  <c:v>12288.465688734899</c:v>
                </c:pt>
                <c:pt idx="108">
                  <c:v>12272.873154193599</c:v>
                </c:pt>
                <c:pt idx="109">
                  <c:v>12255.9683169459</c:v>
                </c:pt>
                <c:pt idx="110">
                  <c:v>12237.7623059173</c:v>
                </c:pt>
                <c:pt idx="111">
                  <c:v>12218.266784314899</c:v>
                </c:pt>
                <c:pt idx="112">
                  <c:v>12197.493922632</c:v>
                </c:pt>
                <c:pt idx="113">
                  <c:v>12175.456371603999</c:v>
                </c:pt>
                <c:pt idx="114">
                  <c:v>12152.1672351611</c:v>
                </c:pt>
                <c:pt idx="115">
                  <c:v>12127.640043421699</c:v>
                </c:pt>
                <c:pt idx="116">
                  <c:v>12101.888725769801</c:v>
                </c:pt>
                <c:pt idx="117">
                  <c:v>12074.9275840591</c:v>
                </c:pt>
                <c:pt idx="118">
                  <c:v>12046.7712659848</c:v>
                </c:pt>
                <c:pt idx="119">
                  <c:v>12017.434738664901</c:v>
                </c:pt>
                <c:pt idx="120">
                  <c:v>11986.93326247</c:v>
                </c:pt>
                <c:pt idx="121">
                  <c:v>11955.282365139699</c:v>
                </c:pt>
                <c:pt idx="122">
                  <c:v>11922.497816224601</c:v>
                </c:pt>
                <c:pt idx="123">
                  <c:v>11888.595601888001</c:v>
                </c:pt>
                <c:pt idx="124">
                  <c:v>11853.5919001037</c:v>
                </c:pt>
                <c:pt idx="125">
                  <c:v>11817.5030562827</c:v>
                </c:pt>
                <c:pt idx="126">
                  <c:v>11780.3455593606</c:v>
                </c:pt>
                <c:pt idx="127">
                  <c:v>11742.1360183778</c:v>
                </c:pt>
                <c:pt idx="128">
                  <c:v>11702.8911395793</c:v>
                </c:pt>
                <c:pt idx="129">
                  <c:v>11662.6277040646</c:v>
                </c:pt>
                <c:pt idx="130">
                  <c:v>11621.3625460115</c:v>
                </c:pt>
                <c:pt idx="131">
                  <c:v>11579.112531500499</c:v>
                </c:pt>
                <c:pt idx="132">
                  <c:v>11535.8945379613</c:v>
                </c:pt>
                <c:pt idx="133">
                  <c:v>11491.725434264499</c:v>
                </c:pt>
                <c:pt idx="134">
                  <c:v>11446.622061477899</c:v>
                </c:pt>
                <c:pt idx="135">
                  <c:v>11400.6012143065</c:v>
                </c:pt>
                <c:pt idx="136">
                  <c:v>11353.6796232326</c:v>
                </c:pt>
                <c:pt idx="137">
                  <c:v>11305.873937373301</c:v>
                </c:pt>
                <c:pt idx="138">
                  <c:v>11257.2007080679</c:v>
                </c:pt>
                <c:pt idx="139">
                  <c:v>11207.676373209601</c:v>
                </c:pt>
                <c:pt idx="140">
                  <c:v>11157.317242332199</c:v>
                </c:pt>
                <c:pt idx="141">
                  <c:v>11106.1394824621</c:v>
                </c:pt>
                <c:pt idx="142">
                  <c:v>11054.1591047444</c:v>
                </c:pt>
                <c:pt idx="143">
                  <c:v>11001.3919518518</c:v>
                </c:pt>
                <c:pt idx="144">
                  <c:v>10947.853686180601</c:v>
                </c:pt>
                <c:pt idx="145">
                  <c:v>10893.5597788414</c:v>
                </c:pt>
                <c:pt idx="146">
                  <c:v>10838.525499446399</c:v>
                </c:pt>
                <c:pt idx="147">
                  <c:v>10782.765906699</c:v>
                </c:pt>
                <c:pt idx="148">
                  <c:v>10726.295839784199</c:v>
                </c:pt>
                <c:pt idx="149">
                  <c:v>10669.129910565</c:v>
                </c:pt>
                <c:pt idx="150">
                  <c:v>10611.282496580799</c:v>
                </c:pt>
                <c:pt idx="151">
                  <c:v>10552.7677348507</c:v>
                </c:pt>
                <c:pt idx="152">
                  <c:v>10493.599516477299</c:v>
                </c:pt>
                <c:pt idx="153">
                  <c:v>10433.791482050299</c:v>
                </c:pt>
                <c:pt idx="154">
                  <c:v>10373.3570178464</c:v>
                </c:pt>
                <c:pt idx="155">
                  <c:v>10312.3092528214</c:v>
                </c:pt>
                <c:pt idx="156">
                  <c:v>10250.661056389999</c:v>
                </c:pt>
                <c:pt idx="157">
                  <c:v>10188.4250369891</c:v>
                </c:pt>
                <c:pt idx="158">
                  <c:v>10125.613541417501</c:v>
                </c:pt>
                <c:pt idx="159">
                  <c:v>10062.238654947399</c:v>
                </c:pt>
                <c:pt idx="160">
                  <c:v>9998.3122021989293</c:v>
                </c:pt>
                <c:pt idx="161">
                  <c:v>9933.8457487723699</c:v>
                </c:pt>
                <c:pt idx="162">
                  <c:v>9868.8506036291492</c:v>
                </c:pt>
                <c:pt idx="163">
                  <c:v>9803.3378222134106</c:v>
                </c:pt>
                <c:pt idx="164">
                  <c:v>9737.3182103054096</c:v>
                </c:pt>
                <c:pt idx="165">
                  <c:v>9670.8023285977597</c:v>
                </c:pt>
                <c:pt idx="166">
                  <c:v>9603.8004979842608</c:v>
                </c:pt>
                <c:pt idx="167">
                  <c:v>9536.32280555123</c:v>
                </c:pt>
                <c:pt idx="168">
                  <c:v>9468.3791112605504</c:v>
                </c:pt>
                <c:pt idx="169">
                  <c:v>9399.9790553129496</c:v>
                </c:pt>
                <c:pt idx="170">
                  <c:v>9331.1320661793907</c:v>
                </c:pt>
                <c:pt idx="171">
                  <c:v>9261.8473692883508</c:v>
                </c:pt>
                <c:pt idx="172">
                  <c:v>9192.1339963553091</c:v>
                </c:pt>
                <c:pt idx="173">
                  <c:v>9122.0007953406002</c:v>
                </c:pt>
                <c:pt idx="174">
                  <c:v>9051.4564410209805</c:v>
                </c:pt>
                <c:pt idx="175">
                  <c:v>8980.5094461591507</c:v>
                </c:pt>
                <c:pt idx="176">
                  <c:v>8909.1681732547295</c:v>
                </c:pt>
                <c:pt idx="177">
                  <c:v>8837.4408468593701</c:v>
                </c:pt>
                <c:pt idx="178">
                  <c:v>8765.3355664371793</c:v>
                </c:pt>
                <c:pt idx="179">
                  <c:v>8692.8603197511093</c:v>
                </c:pt>
                <c:pt idx="180">
                  <c:v>8620.0229967542891</c:v>
                </c:pt>
                <c:pt idx="181">
                  <c:v>8546.8314039639499</c:v>
                </c:pt>
                <c:pt idx="182">
                  <c:v>8473.2932792946704</c:v>
                </c:pt>
                <c:pt idx="183">
                  <c:v>8399.4163073255404</c:v>
                </c:pt>
                <c:pt idx="184">
                  <c:v>8325.2081349748496</c:v>
                </c:pt>
                <c:pt idx="185">
                  <c:v>8250.6763875536599</c:v>
                </c:pt>
                <c:pt idx="186">
                  <c:v>8175.8286851683797</c:v>
                </c:pt>
                <c:pt idx="187">
                  <c:v>8100.6726594401298</c:v>
                </c:pt>
                <c:pt idx="188">
                  <c:v>8025.2159705071299</c:v>
                </c:pt>
                <c:pt idx="189">
                  <c:v>7949.4663242738698</c:v>
                </c:pt>
                <c:pt idx="190">
                  <c:v>7873.43148986914</c:v>
                </c:pt>
                <c:pt idx="191">
                  <c:v>7797.1193172725098</c:v>
                </c:pt>
                <c:pt idx="192">
                  <c:v>7720.5377550666299</c:v>
                </c:pt>
                <c:pt idx="193">
                  <c:v>7643.6948682705197</c:v>
                </c:pt>
                <c:pt idx="194">
                  <c:v>7566.5988562066004</c:v>
                </c:pt>
                <c:pt idx="195">
                  <c:v>7489.2580703517997</c:v>
                </c:pt>
                <c:pt idx="196">
                  <c:v>7411.6810321207404</c:v>
                </c:pt>
                <c:pt idx="197">
                  <c:v>7333.8764505265999</c:v>
                </c:pt>
                <c:pt idx="198">
                  <c:v>7255.8532396628498</c:v>
                </c:pt>
                <c:pt idx="199">
                  <c:v>7177.6205359468304</c:v>
                </c:pt>
                <c:pt idx="200">
                  <c:v>7099.1877150637201</c:v>
                </c:pt>
                <c:pt idx="201">
                  <c:v>7020.5644085474796</c:v>
                </c:pt>
                <c:pt idx="202">
                  <c:v>6941.7605199330801</c:v>
                </c:pt>
                <c:pt idx="203">
                  <c:v>6862.7862404126199</c:v>
                </c:pt>
                <c:pt idx="204">
                  <c:v>6783.6520639260398</c:v>
                </c:pt>
                <c:pt idx="205">
                  <c:v>6704.3688016156402</c:v>
                </c:pt>
                <c:pt idx="206">
                  <c:v>6624.9475955723101</c:v>
                </c:pt>
                <c:pt idx="207">
                  <c:v>6545.3999318002698</c:v>
                </c:pt>
                <c:pt idx="208">
                  <c:v>6465.7376523263601</c:v>
                </c:pt>
                <c:pt idx="209">
                  <c:v>6385.9729663794697</c:v>
                </c:pt>
                <c:pt idx="210">
                  <c:v>6306.1184605655499</c:v>
                </c:pt>
                <c:pt idx="211">
                  <c:v>6226.1871079639996</c:v>
                </c:pt>
                <c:pt idx="212">
                  <c:v>6146.1922760717998</c:v>
                </c:pt>
                <c:pt idx="213">
                  <c:v>6066.1477335229001</c:v>
                </c:pt>
                <c:pt idx="214">
                  <c:v>5986.0676555122</c:v>
                </c:pt>
                <c:pt idx="215">
                  <c:v>5905.9666278549203</c:v>
                </c:pt>
                <c:pt idx="216">
                  <c:v>5825.8596496155897</c:v>
                </c:pt>
                <c:pt idx="217">
                  <c:v>5745.7621342432603</c:v>
                </c:pt>
                <c:pt idx="218">
                  <c:v>5665.6899091535297</c:v>
                </c:pt>
                <c:pt idx="219">
                  <c:v>5585.6592137023499</c:v>
                </c:pt>
                <c:pt idx="220">
                  <c:v>5505.6866955007999</c:v>
                </c:pt>
                <c:pt idx="221">
                  <c:v>5425.7894050261502</c:v>
                </c:pt>
                <c:pt idx="222">
                  <c:v>5345.9847884895598</c:v>
                </c:pt>
                <c:pt idx="223">
                  <c:v>5266.2906789279996</c:v>
                </c:pt>
                <c:pt idx="224">
                  <c:v>5186.7252854943799</c:v>
                </c:pt>
                <c:pt idx="225">
                  <c:v>5107.3071809277399</c:v>
                </c:pt>
                <c:pt idx="226">
                  <c:v>5028.0552871932096</c:v>
                </c:pt>
                <c:pt idx="227">
                  <c:v>4948.9888592897296</c:v>
                </c:pt>
                <c:pt idx="228">
                  <c:v>4870.12746723282</c:v>
                </c:pt>
                <c:pt idx="229">
                  <c:v>4791.4909762283296</c:v>
                </c:pt>
                <c:pt idx="230">
                  <c:v>4713.0995250630804</c:v>
                </c:pt>
                <c:pt idx="231">
                  <c:v>4634.9735027479101</c:v>
                </c:pt>
                <c:pt idx="232">
                  <c:v>4557.1335234585204</c:v>
                </c:pt>
                <c:pt idx="233">
                  <c:v>4479.6003998297701</c:v>
                </c:pt>
                <c:pt idx="234">
                  <c:v>4402.3951146690197</c:v>
                </c:pt>
                <c:pt idx="235">
                  <c:v>4325.5387911642902</c:v>
                </c:pt>
                <c:pt idx="236">
                  <c:v>4249.0526616728903</c:v>
                </c:pt>
                <c:pt idx="237">
                  <c:v>4172.9580351859304</c:v>
                </c:pt>
                <c:pt idx="238">
                  <c:v>4097.2762635735098</c:v>
                </c:pt>
                <c:pt idx="239">
                  <c:v>4022.0287067244699</c:v>
                </c:pt>
                <c:pt idx="240">
                  <c:v>3947.2366967031398</c:v>
                </c:pt>
                <c:pt idx="241">
                  <c:v>3872.9215010534199</c:v>
                </c:pt>
                <c:pt idx="242">
                  <c:v>3799.1042853880299</c:v>
                </c:pt>
                <c:pt idx="243">
                  <c:v>3725.8060754072399</c:v>
                </c:pt>
                <c:pt idx="244">
                  <c:v>3653.0477184972201</c:v>
                </c:pt>
                <c:pt idx="245">
                  <c:v>3580.8498450632301</c:v>
                </c:pt>
                <c:pt idx="246">
                  <c:v>3509.23282975655</c:v>
                </c:pt>
                <c:pt idx="247">
                  <c:v>3438.2167527573602</c:v>
                </c:pt>
                <c:pt idx="248">
                  <c:v>3367.8213612775799</c:v>
                </c:pt>
                <c:pt idx="249">
                  <c:v>3298.0660314485399</c:v>
                </c:pt>
                <c:pt idx="250">
                  <c:v>3228.96973075818</c:v>
                </c:pt>
                <c:pt idx="251">
                  <c:v>3160.55098120106</c:v>
                </c:pt>
                <c:pt idx="252">
                  <c:v>3092.8278233020601</c:v>
                </c:pt>
                <c:pt idx="253">
                  <c:v>3025.8177811711198</c:v>
                </c:pt>
                <c:pt idx="254">
                  <c:v>2959.53782874129</c:v>
                </c:pt>
                <c:pt idx="255">
                  <c:v>2894.00435733729</c:v>
                </c:pt>
                <c:pt idx="256">
                  <c:v>2829.2331447143001</c:v>
                </c:pt>
                <c:pt idx="257">
                  <c:v>2765.23932569928</c:v>
                </c:pt>
                <c:pt idx="258">
                  <c:v>2702.0373645586101</c:v>
                </c:pt>
                <c:pt idx="259">
                  <c:v>2639.6410292058499</c:v>
                </c:pt>
                <c:pt idx="260">
                  <c:v>2578.0633673536099</c:v>
                </c:pt>
                <c:pt idx="261">
                  <c:v>2517.3166847023999</c:v>
                </c:pt>
                <c:pt idx="262">
                  <c:v>2457.4125252477202</c:v>
                </c:pt>
                <c:pt idx="263">
                  <c:v>2398.3616537749099</c:v>
                </c:pt>
                <c:pt idx="264">
                  <c:v>2340.1740405986802</c:v>
                </c:pt>
                <c:pt idx="265">
                  <c:v>2282.8588485918599</c:v>
                </c:pt>
                <c:pt idx="266">
                  <c:v>2226.4244225349498</c:v>
                </c:pt>
                <c:pt idx="267">
                  <c:v>2170.8782808053902</c:v>
                </c:pt>
                <c:pt idx="268">
                  <c:v>2116.22710941271</c:v>
                </c:pt>
                <c:pt idx="269">
                  <c:v>2062.47675837304</c:v>
                </c:pt>
                <c:pt idx="270">
                  <c:v>2009.6322404044099</c:v>
                </c:pt>
                <c:pt idx="271">
                  <c:v>1957.6977319120799</c:v>
                </c:pt>
                <c:pt idx="272">
                  <c:v>1906.6765762218599</c:v>
                </c:pt>
                <c:pt idx="273">
                  <c:v>1856.5712890085399</c:v>
                </c:pt>
                <c:pt idx="274">
                  <c:v>1807.3835658559101</c:v>
                </c:pt>
                <c:pt idx="275">
                  <c:v>1759.11429187573</c:v>
                </c:pt>
                <c:pt idx="276">
                  <c:v>1711.7635533037601</c:v>
                </c:pt>
                <c:pt idx="277">
                  <c:v>1665.3306509831</c:v>
                </c:pt>
                <c:pt idx="278">
                  <c:v>1619.81411563796</c:v>
                </c:pt>
                <c:pt idx="279">
                  <c:v>1575.2117248342499</c:v>
                </c:pt>
                <c:pt idx="280">
                  <c:v>1531.5205215184401</c:v>
                </c:pt>
                <c:pt idx="281">
                  <c:v>1488.7368340211599</c:v>
                </c:pt>
                <c:pt idx="282">
                  <c:v>1446.8562974085801</c:v>
                </c:pt>
                <c:pt idx="283">
                  <c:v>1405.87387606165</c:v>
                </c:pt>
                <c:pt idx="284">
                  <c:v>1365.7838873616599</c:v>
                </c:pt>
                <c:pt idx="285">
                  <c:v>1326.58002635924</c:v>
                </c:pt>
                <c:pt idx="286">
                  <c:v>1288.2553913039101</c:v>
                </c:pt>
                <c:pt idx="287">
                  <c:v>1250.8025099117999</c:v>
                </c:pt>
                <c:pt idx="288">
                  <c:v>1214.21336625043</c:v>
                </c:pt>
                <c:pt idx="289">
                  <c:v>1178.4794281214899</c:v>
                </c:pt>
                <c:pt idx="290">
                  <c:v>1143.5916748253101</c:v>
                </c:pt>
                <c:pt idx="291">
                  <c:v>1109.54062519373</c:v>
                </c:pt>
                <c:pt idx="292">
                  <c:v>1076.3163657820601</c:v>
                </c:pt>
                <c:pt idx="293">
                  <c:v>1043.9085791151001</c:v>
                </c:pt>
                <c:pt idx="294">
                  <c:v>1012.30657188663</c:v>
                </c:pt>
                <c:pt idx="295">
                  <c:v>981.499303017035</c:v>
                </c:pt>
                <c:pt idx="296">
                  <c:v>951.47541147904201</c:v>
                </c:pt>
                <c:pt idx="297">
                  <c:v>922.22324380698205</c:v>
                </c:pt>
                <c:pt idx="298">
                  <c:v>893.73088121085902</c:v>
                </c:pt>
                <c:pt idx="299">
                  <c:v>865.98616622236705</c:v>
                </c:pt>
                <c:pt idx="300">
                  <c:v>838.97672880596201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93-4AED-BC0D-532016C8447A}"/>
            </c:ext>
          </c:extLst>
        </c:ser>
        <c:ser>
          <c:idx val="5"/>
          <c:order val="2"/>
          <c:tx>
            <c:strRef>
              <c:f>Cstock!$G$1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Cstock!$G$2:$G$302</c:f>
              <c:numCache>
                <c:formatCode>General</c:formatCode>
                <c:ptCount val="301"/>
                <c:pt idx="0">
                  <c:v>11996.914621768001</c:v>
                </c:pt>
                <c:pt idx="1">
                  <c:v>11998.695003945601</c:v>
                </c:pt>
                <c:pt idx="2">
                  <c:v>12002.1329878424</c:v>
                </c:pt>
                <c:pt idx="3">
                  <c:v>12007.1086942536</c:v>
                </c:pt>
                <c:pt idx="4">
                  <c:v>12013.5051422735</c:v>
                </c:pt>
                <c:pt idx="5">
                  <c:v>12021.20824491</c:v>
                </c:pt>
                <c:pt idx="6">
                  <c:v>12030.106803274901</c:v>
                </c:pt>
                <c:pt idx="7">
                  <c:v>12040.092499353699</c:v>
                </c:pt>
                <c:pt idx="8">
                  <c:v>12051.0598873621</c:v>
                </c:pt>
                <c:pt idx="9">
                  <c:v>12062.906383695999</c:v>
                </c:pt>
                <c:pt idx="10">
                  <c:v>12075.532255481599</c:v>
                </c:pt>
                <c:pt idx="11">
                  <c:v>12088.840607735399</c:v>
                </c:pt>
                <c:pt idx="12">
                  <c:v>12102.7373691421</c:v>
                </c:pt>
                <c:pt idx="13">
                  <c:v>12117.1312764618</c:v>
                </c:pt>
                <c:pt idx="14">
                  <c:v>12131.9338575767</c:v>
                </c:pt>
                <c:pt idx="15">
                  <c:v>12147.0594131906</c:v>
                </c:pt>
                <c:pt idx="16">
                  <c:v>12162.424997194101</c:v>
                </c:pt>
                <c:pt idx="17">
                  <c:v>12177.950395710001</c:v>
                </c:pt>
                <c:pt idx="18">
                  <c:v>12193.558104835</c:v>
                </c:pt>
                <c:pt idx="19">
                  <c:v>12209.173307094999</c:v>
                </c:pt>
                <c:pt idx="20">
                  <c:v>12224.723846631499</c:v>
                </c:pt>
                <c:pt idx="21">
                  <c:v>12240.140203139899</c:v>
                </c:pt>
                <c:pt idx="22">
                  <c:v>12255.355464579699</c:v>
                </c:pt>
                <c:pt idx="23">
                  <c:v>12270.3052986805</c:v>
                </c:pt>
                <c:pt idx="24">
                  <c:v>12284.927923265601</c:v>
                </c:pt>
                <c:pt idx="25">
                  <c:v>12299.1640754208</c:v>
                </c:pt>
                <c:pt idx="26">
                  <c:v>12312.956979533201</c:v>
                </c:pt>
                <c:pt idx="27">
                  <c:v>12326.2523142303</c:v>
                </c:pt>
                <c:pt idx="28">
                  <c:v>12338.9981782466</c:v>
                </c:pt>
                <c:pt idx="29">
                  <c:v>12351.1450552511</c:v>
                </c:pt>
                <c:pt idx="30">
                  <c:v>12362.6457776674</c:v>
                </c:pt>
                <c:pt idx="31">
                  <c:v>12373.4554895197</c:v>
                </c:pt>
                <c:pt idx="32">
                  <c:v>12383.5316083412</c:v>
                </c:pt>
                <c:pt idx="33">
                  <c:v>12392.8337861817</c:v>
                </c:pt>
                <c:pt idx="34">
                  <c:v>12401.323869751899</c:v>
                </c:pt>
                <c:pt idx="35">
                  <c:v>12408.965859743101</c:v>
                </c:pt>
                <c:pt idx="36">
                  <c:v>12415.725869365901</c:v>
                </c:pt>
                <c:pt idx="37">
                  <c:v>12421.5720821459</c:v>
                </c:pt>
                <c:pt idx="38">
                  <c:v>12426.474709022499</c:v>
                </c:pt>
                <c:pt idx="39">
                  <c:v>12430.4059447932</c:v>
                </c:pt>
                <c:pt idx="40">
                  <c:v>12433.339923949299</c:v>
                </c:pt>
                <c:pt idx="41">
                  <c:v>12435.252675948101</c:v>
                </c:pt>
                <c:pt idx="42">
                  <c:v>12436.1220799701</c:v>
                </c:pt>
                <c:pt idx="43">
                  <c:v>12435.927819206299</c:v>
                </c:pt>
                <c:pt idx="44">
                  <c:v>12434.651334726999</c:v>
                </c:pt>
                <c:pt idx="45">
                  <c:v>12432.275778978001</c:v>
                </c:pt>
                <c:pt idx="46">
                  <c:v>12428.785968955901</c:v>
                </c:pt>
                <c:pt idx="47">
                  <c:v>12424.1683391107</c:v>
                </c:pt>
                <c:pt idx="48">
                  <c:v>12418.4108940267</c:v>
                </c:pt>
                <c:pt idx="49">
                  <c:v>12411.503160931899</c:v>
                </c:pt>
                <c:pt idx="50">
                  <c:v>12403.4361420854</c:v>
                </c:pt>
                <c:pt idx="51">
                  <c:v>12394.202267094601</c:v>
                </c:pt>
                <c:pt idx="52">
                  <c:v>12383.7953452113</c:v>
                </c:pt>
                <c:pt idx="53">
                  <c:v>12372.2105176572</c:v>
                </c:pt>
                <c:pt idx="54">
                  <c:v>12359.444210028199</c:v>
                </c:pt>
                <c:pt idx="55">
                  <c:v>12345.4940848276</c:v>
                </c:pt>
                <c:pt idx="56">
                  <c:v>12330.3589941762</c:v>
                </c:pt>
                <c:pt idx="57">
                  <c:v>12314.0389327476</c:v>
                </c:pt>
                <c:pt idx="58">
                  <c:v>12296.534990976401</c:v>
                </c:pt>
                <c:pt idx="59">
                  <c:v>12277.849308585999</c:v>
                </c:pt>
                <c:pt idx="60">
                  <c:v>12257.9850284813</c:v>
                </c:pt>
                <c:pt idx="61">
                  <c:v>12236.946251051801</c:v>
                </c:pt>
                <c:pt idx="62">
                  <c:v>12214.7379889275</c:v>
                </c:pt>
                <c:pt idx="63">
                  <c:v>12191.366122232301</c:v>
                </c:pt>
                <c:pt idx="64">
                  <c:v>12166.8373543733</c:v>
                </c:pt>
                <c:pt idx="65">
                  <c:v>12141.159168409</c:v>
                </c:pt>
                <c:pt idx="66">
                  <c:v>12114.3397840331</c:v>
                </c:pt>
                <c:pt idx="67">
                  <c:v>12086.388115211401</c:v>
                </c:pt>
                <c:pt idx="68">
                  <c:v>12057.313728508399</c:v>
                </c:pt>
                <c:pt idx="69">
                  <c:v>12027.1268021369</c:v>
                </c:pt>
                <c:pt idx="70">
                  <c:v>11995.8380857638</c:v>
                </c:pt>
                <c:pt idx="71">
                  <c:v>11963.4588611032</c:v>
                </c:pt>
                <c:pt idx="72">
                  <c:v>11930.000903325301</c:v>
                </c:pt>
                <c:pt idx="73">
                  <c:v>11895.476443310101</c:v>
                </c:pt>
                <c:pt idx="74">
                  <c:v>11859.8981307711</c:v>
                </c:pt>
                <c:pt idx="75">
                  <c:v>11823.2789982739</c:v>
                </c:pt>
                <c:pt idx="76">
                  <c:v>11785.6324261713</c:v>
                </c:pt>
                <c:pt idx="77">
                  <c:v>11746.972108477299</c:v>
                </c:pt>
                <c:pt idx="78">
                  <c:v>11707.3120196981</c:v>
                </c:pt>
                <c:pt idx="79">
                  <c:v>11666.666382637601</c:v>
                </c:pt>
                <c:pt idx="80">
                  <c:v>11625.049637193901</c:v>
                </c:pt>
                <c:pt idx="81">
                  <c:v>11582.4764101603</c:v>
                </c:pt>
                <c:pt idx="82">
                  <c:v>11538.9614860439</c:v>
                </c:pt>
                <c:pt idx="83">
                  <c:v>11494.519778911401</c:v>
                </c:pt>
                <c:pt idx="84">
                  <c:v>11449.1663052733</c:v>
                </c:pt>
                <c:pt idx="85">
                  <c:v>11402.9161580121</c:v>
                </c:pt>
                <c:pt idx="86">
                  <c:v>11355.7844813626</c:v>
                </c:pt>
                <c:pt idx="87">
                  <c:v>11307.786446947501</c:v>
                </c:pt>
                <c:pt idx="88">
                  <c:v>11258.9372308729</c:v>
                </c:pt>
                <c:pt idx="89">
                  <c:v>11209.251991884599</c:v>
                </c:pt>
                <c:pt idx="90">
                  <c:v>11158.7458505866</c:v>
                </c:pt>
                <c:pt idx="91">
                  <c:v>11107.433869721001</c:v>
                </c:pt>
                <c:pt idx="92">
                  <c:v>11055.331035506901</c:v>
                </c:pt>
                <c:pt idx="93">
                  <c:v>11002.452240036801</c:v>
                </c:pt>
                <c:pt idx="94">
                  <c:v>10948.8122647244</c:v>
                </c:pt>
                <c:pt idx="95">
                  <c:v>10894.425764801201</c:v>
                </c:pt>
                <c:pt idx="96">
                  <c:v>10839.3072548534</c:v>
                </c:pt>
                <c:pt idx="97">
                  <c:v>10783.4710953946</c:v>
                </c:pt>
                <c:pt idx="98">
                  <c:v>10726.9314804644</c:v>
                </c:pt>
                <c:pt idx="99">
                  <c:v>10669.7024262463</c:v>
                </c:pt>
                <c:pt idx="100">
                  <c:v>10611.797760694</c:v>
                </c:pt>
                <c:pt idx="101">
                  <c:v>10553.231114157999</c:v>
                </c:pt>
                <c:pt idx="102">
                  <c:v>10494.015911000401</c:v>
                </c:pt>
                <c:pt idx="103">
                  <c:v>10434.165362187699</c:v>
                </c:pt>
                <c:pt idx="104">
                  <c:v>10373.692458850001</c:v>
                </c:pt>
                <c:pt idx="105">
                  <c:v>10312.6099667944</c:v>
                </c:pt>
                <c:pt idx="106">
                  <c:v>10250.930421961</c:v>
                </c:pt>
                <c:pt idx="107">
                  <c:v>10188.6661268067</c:v>
                </c:pt>
                <c:pt idx="108">
                  <c:v>10125.829147606501</c:v>
                </c:pt>
                <c:pt idx="109">
                  <c:v>10062.431312656499</c:v>
                </c:pt>
                <c:pt idx="110">
                  <c:v>9998.4842113660106</c:v>
                </c:pt>
                <c:pt idx="111">
                  <c:v>9933.9991942244396</c:v>
                </c:pt>
                <c:pt idx="112">
                  <c:v>9868.9873736289992</c:v>
                </c:pt>
                <c:pt idx="113">
                  <c:v>9803.4596255583092</c:v>
                </c:pt>
                <c:pt idx="114">
                  <c:v>9737.4265920774305</c:v>
                </c:pt>
                <c:pt idx="115">
                  <c:v>9670.8986846592306</c:v>
                </c:pt>
                <c:pt idx="116">
                  <c:v>9603.8860883069101</c:v>
                </c:pt>
                <c:pt idx="117">
                  <c:v>9536.3987664620108</c:v>
                </c:pt>
                <c:pt idx="118">
                  <c:v>9468.4464666821696</c:v>
                </c:pt>
                <c:pt idx="119">
                  <c:v>9400.0387270724495</c:v>
                </c:pt>
                <c:pt idx="120">
                  <c:v>9331.1848834536995</c:v>
                </c:pt>
                <c:pt idx="121">
                  <c:v>9261.8940772509595</c:v>
                </c:pt>
                <c:pt idx="122">
                  <c:v>9192.1752640846298</c:v>
                </c:pt>
                <c:pt idx="123">
                  <c:v>9122.0372230463909</c:v>
                </c:pt>
                <c:pt idx="124">
                  <c:v>9051.4885666414502</c:v>
                </c:pt>
                <c:pt idx="125">
                  <c:v>8980.5377513779804</c:v>
                </c:pt>
                <c:pt idx="126">
                  <c:v>8909.1930889838895</c:v>
                </c:pt>
                <c:pt idx="127">
                  <c:v>8837.4627582304001</c:v>
                </c:pt>
                <c:pt idx="128">
                  <c:v>8765.3548173407398</c:v>
                </c:pt>
                <c:pt idx="129">
                  <c:v>8692.8772169616695</c:v>
                </c:pt>
                <c:pt idx="130">
                  <c:v>8620.0378136742092</c:v>
                </c:pt>
                <c:pt idx="131">
                  <c:v>8546.8443840188993</c:v>
                </c:pt>
                <c:pt idx="132">
                  <c:v>8473.3046390097006</c:v>
                </c:pt>
                <c:pt idx="133">
                  <c:v>8399.4262391091997</c:v>
                </c:pt>
                <c:pt idx="134">
                  <c:v>8325.2168096364403</c:v>
                </c:pt>
                <c:pt idx="135">
                  <c:v>8250.6839565770406</c:v>
                </c:pt>
                <c:pt idx="136">
                  <c:v>8175.8352827637</c:v>
                </c:pt>
                <c:pt idx="137">
                  <c:v>8100.6784043933603</c:v>
                </c:pt>
                <c:pt idx="138">
                  <c:v>8025.2209678455501</c:v>
                </c:pt>
                <c:pt idx="139">
                  <c:v>7949.4706667643504</c:v>
                </c:pt>
                <c:pt idx="140">
                  <c:v>7873.4352593645699</c:v>
                </c:pt>
                <c:pt idx="141">
                  <c:v>7797.1225859204296</c:v>
                </c:pt>
                <c:pt idx="142">
                  <c:v>7720.5405863931301</c:v>
                </c:pt>
                <c:pt idx="143">
                  <c:v>7643.6973181512103</c:v>
                </c:pt>
                <c:pt idx="144">
                  <c:v>7566.6009737354198</c:v>
                </c:pt>
                <c:pt idx="145">
                  <c:v>7489.2598986176599</c:v>
                </c:pt>
                <c:pt idx="146">
                  <c:v>7411.6826089009901</c:v>
                </c:pt>
                <c:pt idx="147">
                  <c:v>7333.8778089055204</c:v>
                </c:pt>
                <c:pt idx="148">
                  <c:v>7255.8544085827298</c:v>
                </c:pt>
                <c:pt idx="149">
                  <c:v>7177.6215406983501</c:v>
                </c:pt>
                <c:pt idx="150">
                  <c:v>7099.1885777219204</c:v>
                </c:pt>
                <c:pt idx="151">
                  <c:v>7020.5651483588299</c:v>
                </c:pt>
                <c:pt idx="152">
                  <c:v>6941.7611536587901</c:v>
                </c:pt>
                <c:pt idx="153">
                  <c:v>6862.7867826328202</c:v>
                </c:pt>
                <c:pt idx="154">
                  <c:v>6783.6525273089101</c:v>
                </c:pt>
                <c:pt idx="155">
                  <c:v>6704.3691971552898</c:v>
                </c:pt>
                <c:pt idx="156">
                  <c:v>6624.9479327987601</c:v>
                </c:pt>
                <c:pt idx="157">
                  <c:v>6545.4002189646599</c:v>
                </c:pt>
                <c:pt idx="158">
                  <c:v>6465.73789656401</c:v>
                </c:pt>
                <c:pt idx="159">
                  <c:v>6385.9731738533201</c:v>
                </c:pt>
                <c:pt idx="160">
                  <c:v>6306.1186365922504</c:v>
                </c:pt>
                <c:pt idx="161">
                  <c:v>6226.1872571244603</c:v>
                </c:pt>
                <c:pt idx="162">
                  <c:v>6146.1924023081501</c:v>
                </c:pt>
                <c:pt idx="163">
                  <c:v>6066.1478402233597</c:v>
                </c:pt>
                <c:pt idx="164">
                  <c:v>5986.0677455852101</c:v>
                </c:pt>
                <c:pt idx="165">
                  <c:v>5905.9667037939598</c:v>
                </c:pt>
                <c:pt idx="166">
                  <c:v>5825.8597135556402</c:v>
                </c:pt>
                <c:pt idx="167">
                  <c:v>5745.7621880099796</c:v>
                </c:pt>
                <c:pt idx="168">
                  <c:v>5665.6899543060799</c:v>
                </c:pt>
                <c:pt idx="169">
                  <c:v>5585.6592515704997</c:v>
                </c:pt>
                <c:pt idx="170">
                  <c:v>5505.6867272172603</c:v>
                </c:pt>
                <c:pt idx="171">
                  <c:v>5425.7894315544199</c:v>
                </c:pt>
                <c:pt idx="172">
                  <c:v>5345.9848106481404</c:v>
                </c:pt>
                <c:pt idx="173">
                  <c:v>5266.2906974112702</c:v>
                </c:pt>
                <c:pt idx="174">
                  <c:v>5186.72530089062</c:v>
                </c:pt>
                <c:pt idx="175">
                  <c:v>5107.3071937346504</c:v>
                </c:pt>
                <c:pt idx="176">
                  <c:v>5028.0552978312799</c:v>
                </c:pt>
                <c:pt idx="177">
                  <c:v>4948.9888681137199</c:v>
                </c:pt>
                <c:pt idx="178">
                  <c:v>4870.1274745416204</c:v>
                </c:pt>
                <c:pt idx="179">
                  <c:v>4791.4909822733798</c:v>
                </c:pt>
                <c:pt idx="180">
                  <c:v>4713.0995300556297</c:v>
                </c:pt>
                <c:pt idx="181">
                  <c:v>4634.9735068651598</c:v>
                </c:pt>
                <c:pt idx="182">
                  <c:v>4557.1335268489102</c:v>
                </c:pt>
                <c:pt idx="183">
                  <c:v>4479.6004026174496</c:v>
                </c:pt>
                <c:pt idx="184">
                  <c:v>4402.3951169576903</c:v>
                </c:pt>
                <c:pt idx="185">
                  <c:v>4325.5387930404304</c:v>
                </c:pt>
                <c:pt idx="186">
                  <c:v>4249.0526632085102</c:v>
                </c:pt>
                <c:pt idx="187">
                  <c:v>4172.9580364408903</c:v>
                </c:pt>
                <c:pt idx="188">
                  <c:v>4097.2762645975099</c:v>
                </c:pt>
                <c:pt idx="189">
                  <c:v>4022.0287075587098</c:v>
                </c:pt>
                <c:pt idx="190">
                  <c:v>3947.2366973817002</c:v>
                </c:pt>
                <c:pt idx="191">
                  <c:v>3872.92150160447</c:v>
                </c:pt>
                <c:pt idx="192">
                  <c:v>3799.1042858348201</c:v>
                </c:pt>
                <c:pt idx="193">
                  <c:v>3725.8060757689</c:v>
                </c:pt>
                <c:pt idx="194">
                  <c:v>3653.0477187894999</c:v>
                </c:pt>
                <c:pt idx="195">
                  <c:v>3580.8498452990498</c:v>
                </c:pt>
                <c:pt idx="196">
                  <c:v>3509.2328299464898</c:v>
                </c:pt>
                <c:pt idx="197">
                  <c:v>3438.2167529100898</c:v>
                </c:pt>
                <c:pt idx="198">
                  <c:v>3367.8213614001802</c:v>
                </c:pt>
                <c:pt idx="199">
                  <c:v>3298.0660315467999</c:v>
                </c:pt>
                <c:pt idx="200">
                  <c:v>3228.9697308367899</c:v>
                </c:pt>
                <c:pt idx="201">
                  <c:v>3160.5509812638302</c:v>
                </c:pt>
                <c:pt idx="202">
                  <c:v>3092.82782335211</c:v>
                </c:pt>
                <c:pt idx="203">
                  <c:v>3025.8177812109402</c:v>
                </c:pt>
                <c:pt idx="204">
                  <c:v>2959.53782877292</c:v>
                </c:pt>
                <c:pt idx="205">
                  <c:v>2894.0043573623798</c:v>
                </c:pt>
                <c:pt idx="206">
                  <c:v>2829.2331447341498</c:v>
                </c:pt>
                <c:pt idx="207">
                  <c:v>2765.2393257149702</c:v>
                </c:pt>
                <c:pt idx="208">
                  <c:v>2702.0373645709801</c:v>
                </c:pt>
                <c:pt idx="209">
                  <c:v>2639.6410292155801</c:v>
                </c:pt>
                <c:pt idx="210">
                  <c:v>2578.0633673612601</c:v>
                </c:pt>
                <c:pt idx="211">
                  <c:v>2517.3166847083999</c:v>
                </c:pt>
                <c:pt idx="212">
                  <c:v>2457.41252525242</c:v>
                </c:pt>
                <c:pt idx="213">
                  <c:v>2398.3616537785801</c:v>
                </c:pt>
                <c:pt idx="214">
                  <c:v>2340.1740406015401</c:v>
                </c:pt>
                <c:pt idx="215">
                  <c:v>2282.85884859409</c:v>
                </c:pt>
                <c:pt idx="216">
                  <c:v>2226.4244225366801</c:v>
                </c:pt>
                <c:pt idx="217">
                  <c:v>2170.8782808067299</c:v>
                </c:pt>
                <c:pt idx="218">
                  <c:v>2116.22710941375</c:v>
                </c:pt>
                <c:pt idx="219">
                  <c:v>2062.4767583738399</c:v>
                </c:pt>
                <c:pt idx="220">
                  <c:v>2009.63224040503</c:v>
                </c:pt>
                <c:pt idx="221">
                  <c:v>1957.6977319125499</c:v>
                </c:pt>
                <c:pt idx="222">
                  <c:v>1906.6765762222201</c:v>
                </c:pt>
                <c:pt idx="223">
                  <c:v>1856.57128900882</c:v>
                </c:pt>
                <c:pt idx="224">
                  <c:v>1807.38356585613</c:v>
                </c:pt>
                <c:pt idx="225">
                  <c:v>1759.1142918759001</c:v>
                </c:pt>
                <c:pt idx="226">
                  <c:v>1711.7635533038799</c:v>
                </c:pt>
                <c:pt idx="227">
                  <c:v>1665.3306509832</c:v>
                </c:pt>
                <c:pt idx="228">
                  <c:v>1619.81411563803</c:v>
                </c:pt>
                <c:pt idx="229">
                  <c:v>1575.2117248343</c:v>
                </c:pt>
                <c:pt idx="230">
                  <c:v>1531.5205215184801</c:v>
                </c:pt>
                <c:pt idx="231">
                  <c:v>1488.7368340211899</c:v>
                </c:pt>
                <c:pt idx="232">
                  <c:v>1446.8562974086101</c:v>
                </c:pt>
                <c:pt idx="233">
                  <c:v>1405.87387606167</c:v>
                </c:pt>
                <c:pt idx="234">
                  <c:v>1365.7838873616699</c:v>
                </c:pt>
                <c:pt idx="235">
                  <c:v>1326.58002635925</c:v>
                </c:pt>
                <c:pt idx="236">
                  <c:v>1288.2553913039201</c:v>
                </c:pt>
                <c:pt idx="237">
                  <c:v>1250.8025099118099</c:v>
                </c:pt>
                <c:pt idx="238">
                  <c:v>1214.21336625043</c:v>
                </c:pt>
                <c:pt idx="239">
                  <c:v>1178.4794281215</c:v>
                </c:pt>
                <c:pt idx="240">
                  <c:v>1143.5916748253201</c:v>
                </c:pt>
                <c:pt idx="241">
                  <c:v>1109.54062519373</c:v>
                </c:pt>
                <c:pt idx="242">
                  <c:v>1076.3163657820601</c:v>
                </c:pt>
                <c:pt idx="243">
                  <c:v>1043.9085791151001</c:v>
                </c:pt>
                <c:pt idx="244">
                  <c:v>1012.30657188663</c:v>
                </c:pt>
                <c:pt idx="245">
                  <c:v>981.499303017035</c:v>
                </c:pt>
                <c:pt idx="246">
                  <c:v>951.47541147904303</c:v>
                </c:pt>
                <c:pt idx="247">
                  <c:v>922.22324380698296</c:v>
                </c:pt>
                <c:pt idx="248">
                  <c:v>893.73088121085902</c:v>
                </c:pt>
                <c:pt idx="249">
                  <c:v>865.98616622236705</c:v>
                </c:pt>
                <c:pt idx="250">
                  <c:v>838.97672880596201</c:v>
                </c:pt>
                <c:pt idx="251">
                  <c:v>812.69001187406695</c:v>
                </c:pt>
                <c:pt idx="252">
                  <c:v>787.11329615150805</c:v>
                </c:pt>
                <c:pt idx="253">
                  <c:v>762.23372434018097</c:v>
                </c:pt>
                <c:pt idx="254">
                  <c:v>738.03832454078099</c:v>
                </c:pt>
                <c:pt idx="255">
                  <c:v>714.51403289413395</c:v>
                </c:pt>
                <c:pt idx="256">
                  <c:v>691.64771541022401</c:v>
                </c:pt>
                <c:pt idx="257">
                  <c:v>669.42618895832402</c:v>
                </c:pt>
                <c:pt idx="258">
                  <c:v>647.83624139684105</c:v>
                </c:pt>
                <c:pt idx="259">
                  <c:v>626.86465082634902</c:v>
                </c:pt>
                <c:pt idx="260">
                  <c:v>606.49820395399604</c:v>
                </c:pt>
                <c:pt idx="261">
                  <c:v>586.72371356183805</c:v>
                </c:pt>
                <c:pt idx="262">
                  <c:v>567.52803507585304</c:v>
                </c:pt>
                <c:pt idx="263">
                  <c:v>548.89808223618797</c:v>
                </c:pt>
                <c:pt idx="264">
                  <c:v>530.82084187283795</c:v>
                </c:pt>
                <c:pt idx="265">
                  <c:v>513.283387794242</c:v>
                </c:pt>
                <c:pt idx="266">
                  <c:v>496.27289379929999</c:v>
                </c:pt>
                <c:pt idx="267">
                  <c:v>479.77664582608099</c:v>
                </c:pt>
                <c:pt idx="268">
                  <c:v>463.78205325298399</c:v>
                </c:pt>
                <c:pt idx="269">
                  <c:v>448.27665937030798</c:v>
                </c:pt>
                <c:pt idx="270">
                  <c:v>433.24815104216998</c:v>
                </c:pt>
                <c:pt idx="271">
                  <c:v>418.68436758040502</c:v>
                </c:pt>
                <c:pt idx="272">
                  <c:v>404.57330885359198</c:v>
                </c:pt>
                <c:pt idx="273">
                  <c:v>390.90314265555298</c:v>
                </c:pt>
                <c:pt idx="274">
                  <c:v>377.66221135876299</c:v>
                </c:pt>
                <c:pt idx="275">
                  <c:v>364.83903787891199</c:v>
                </c:pt>
                <c:pt idx="276">
                  <c:v>352.422330977515</c:v>
                </c:pt>
                <c:pt idx="277">
                  <c:v>340.40098992994399</c:v>
                </c:pt>
                <c:pt idx="278">
                  <c:v>328.76410858655498</c:v>
                </c:pt>
                <c:pt idx="279">
                  <c:v>317.50097885474997</c:v>
                </c:pt>
                <c:pt idx="280">
                  <c:v>306.601093629812</c:v>
                </c:pt>
                <c:pt idx="281">
                  <c:v>296.05414920227599</c:v>
                </c:pt>
                <c:pt idx="282">
                  <c:v>285.85004716932502</c:v>
                </c:pt>
                <c:pt idx="283">
                  <c:v>275.97889587744498</c:v>
                </c:pt>
                <c:pt idx="284">
                  <c:v>266.43101142307</c:v>
                </c:pt>
                <c:pt idx="285">
                  <c:v>257.19691823753197</c:v>
                </c:pt>
                <c:pt idx="286">
                  <c:v>248.26734928200199</c:v>
                </c:pt>
                <c:pt idx="287">
                  <c:v>239.63324587750299</c:v>
                </c:pt>
                <c:pt idx="288">
                  <c:v>231.28575719438501</c:v>
                </c:pt>
                <c:pt idx="289">
                  <c:v>223.21623942492499</c:v>
                </c:pt>
                <c:pt idx="290">
                  <c:v>215.41625466195899</c:v>
                </c:pt>
                <c:pt idx="291">
                  <c:v>207.87756950562601</c:v>
                </c:pt>
                <c:pt idx="292">
                  <c:v>200.59215341954101</c:v>
                </c:pt>
                <c:pt idx="293">
                  <c:v>193.55217685683201</c:v>
                </c:pt>
                <c:pt idx="294">
                  <c:v>186.75000917565899</c:v>
                </c:pt>
                <c:pt idx="295">
                  <c:v>180.17821636298001</c:v>
                </c:pt>
                <c:pt idx="296">
                  <c:v>173.82955858447701</c:v>
                </c:pt>
                <c:pt idx="297">
                  <c:v>167.69698757771201</c:v>
                </c:pt>
                <c:pt idx="298">
                  <c:v>161.77364390474099</c:v>
                </c:pt>
                <c:pt idx="299">
                  <c:v>156.05285407958499</c:v>
                </c:pt>
                <c:pt idx="300">
                  <c:v>150.52812758515799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3-4AED-BC0D-532016C84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628160"/>
        <c:axId val="251642624"/>
      </c:lineChart>
      <c:catAx>
        <c:axId val="251628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1642624"/>
        <c:crosses val="autoZero"/>
        <c:auto val="1"/>
        <c:lblAlgn val="ctr"/>
        <c:lblOffset val="100"/>
        <c:noMultiLvlLbl val="0"/>
      </c:catAx>
      <c:valAx>
        <c:axId val="251642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162816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Cstock!$B$1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Cstock!$B$2:$B$302</c:f>
              <c:numCache>
                <c:formatCode>General</c:formatCode>
                <c:ptCount val="301"/>
                <c:pt idx="0">
                  <c:v>5733.7406423632201</c:v>
                </c:pt>
                <c:pt idx="1">
                  <c:v>5734.5101011345296</c:v>
                </c:pt>
                <c:pt idx="2">
                  <c:v>5736.0375740055897</c:v>
                </c:pt>
                <c:pt idx="3">
                  <c:v>5738.3117437736601</c:v>
                </c:pt>
                <c:pt idx="4">
                  <c:v>5741.3214197904999</c:v>
                </c:pt>
                <c:pt idx="5">
                  <c:v>5745.0555370311104</c:v>
                </c:pt>
                <c:pt idx="6">
                  <c:v>5749.5031551457996</c:v>
                </c:pt>
                <c:pt idx="7">
                  <c:v>5754.6534574960097</c:v>
                </c:pt>
                <c:pt idx="8">
                  <c:v>5760.4957501744202</c:v>
                </c:pt>
                <c:pt idx="9">
                  <c:v>5767.0194610095796</c:v>
                </c:pt>
                <c:pt idx="10">
                  <c:v>5774.2141385556197</c:v>
                </c:pt>
                <c:pt idx="11">
                  <c:v>5782.0694510673802</c:v>
                </c:pt>
                <c:pt idx="12">
                  <c:v>5790.5751854615</c:v>
                </c:pt>
                <c:pt idx="13">
                  <c:v>5799.7212462637099</c:v>
                </c:pt>
                <c:pt idx="14">
                  <c:v>5809.4976545428999</c:v>
                </c:pt>
                <c:pt idx="15">
                  <c:v>5819.8945468324</c:v>
                </c:pt>
                <c:pt idx="16">
                  <c:v>5830.9021740387898</c:v>
                </c:pt>
                <c:pt idx="17">
                  <c:v>5842.5109003388197</c:v>
                </c:pt>
                <c:pt idx="18">
                  <c:v>5854.71120206469</c:v>
                </c:pt>
                <c:pt idx="19">
                  <c:v>5867.4936665784198</c:v>
                </c:pt>
                <c:pt idx="20">
                  <c:v>5880.8489911354</c:v>
                </c:pt>
                <c:pt idx="21">
                  <c:v>5894.7679817378703</c:v>
                </c:pt>
                <c:pt idx="22">
                  <c:v>5909.24155197856</c:v>
                </c:pt>
                <c:pt idx="23">
                  <c:v>5924.26072187508</c:v>
                </c:pt>
                <c:pt idx="24">
                  <c:v>5939.8166166953897</c:v>
                </c:pt>
                <c:pt idx="25">
                  <c:v>5955.9004657749001</c:v>
                </c:pt>
                <c:pt idx="26">
                  <c:v>5972.5036013255803</c:v>
                </c:pt>
                <c:pt idx="27">
                  <c:v>5989.6174572375503</c:v>
                </c:pt>
                <c:pt idx="28">
                  <c:v>6007.2335678736199</c:v>
                </c:pt>
                <c:pt idx="29">
                  <c:v>6025.3435668571601</c:v>
                </c:pt>
                <c:pt idx="30">
                  <c:v>6043.9391858538802</c:v>
                </c:pt>
                <c:pt idx="31">
                  <c:v>6063.0122533478097</c:v>
                </c:pt>
                <c:pt idx="32">
                  <c:v>6082.5546934120503</c:v>
                </c:pt>
                <c:pt idx="33">
                  <c:v>6102.5585244746999</c:v>
                </c:pt>
                <c:pt idx="34">
                  <c:v>6123.01585808044</c:v>
                </c:pt>
                <c:pt idx="35">
                  <c:v>6143.91889764812</c:v>
                </c:pt>
                <c:pt idx="36">
                  <c:v>6165.2599372249697</c:v>
                </c:pt>
                <c:pt idx="37">
                  <c:v>6187.03136023769</c:v>
                </c:pt>
                <c:pt idx="38">
                  <c:v>6209.2256382410797</c:v>
                </c:pt>
                <c:pt idx="39">
                  <c:v>6231.83532966443</c:v>
                </c:pt>
                <c:pt idx="40">
                  <c:v>6254.8530785562798</c:v>
                </c:pt>
                <c:pt idx="41">
                  <c:v>6278.27161332793</c:v>
                </c:pt>
                <c:pt idx="42">
                  <c:v>6302.0837454961802</c:v>
                </c:pt>
                <c:pt idx="43">
                  <c:v>6326.28236842564</c:v>
                </c:pt>
                <c:pt idx="44">
                  <c:v>6350.8604560712201</c:v>
                </c:pt>
                <c:pt idx="45">
                  <c:v>6375.8110617210496</c:v>
                </c:pt>
                <c:pt idx="46">
                  <c:v>6401.1273167404197</c:v>
                </c:pt>
                <c:pt idx="47">
                  <c:v>6426.8024293170802</c:v>
                </c:pt>
                <c:pt idx="48">
                  <c:v>6452.8296832083597</c:v>
                </c:pt>
                <c:pt idx="49">
                  <c:v>6479.2024364905501</c:v>
                </c:pt>
                <c:pt idx="50">
                  <c:v>6505.9141203110003</c:v>
                </c:pt>
                <c:pt idx="51">
                  <c:v>6532.9582376431999</c:v>
                </c:pt>
                <c:pt idx="52">
                  <c:v>6560.3283620455304</c:v>
                </c:pt>
                <c:pt idx="53">
                  <c:v>6588.0181364238697</c:v>
                </c:pt>
                <c:pt idx="54">
                  <c:v>6616.0212717985596</c:v>
                </c:pt>
                <c:pt idx="55">
                  <c:v>6644.3315460761696</c:v>
                </c:pt>
                <c:pt idx="56">
                  <c:v>6672.9428028264601</c:v>
                </c:pt>
                <c:pt idx="57">
                  <c:v>6701.8489500648702</c:v>
                </c:pt>
                <c:pt idx="58">
                  <c:v>6731.0439590410197</c:v>
                </c:pt>
                <c:pt idx="59">
                  <c:v>6760.5218630336603</c:v>
                </c:pt>
                <c:pt idx="60">
                  <c:v>6790.2767561523196</c:v>
                </c:pt>
                <c:pt idx="61">
                  <c:v>6820.3027921461799</c:v>
                </c:pt>
                <c:pt idx="62">
                  <c:v>6850.5941832204699</c:v>
                </c:pt>
                <c:pt idx="63">
                  <c:v>6881.1451988608696</c:v>
                </c:pt>
                <c:pt idx="64">
                  <c:v>6911.9501646662002</c:v>
                </c:pt>
                <c:pt idx="65">
                  <c:v>6943.0034611898</c:v>
                </c:pt>
                <c:pt idx="66">
                  <c:v>6974.2995227899901</c:v>
                </c:pt>
                <c:pt idx="67">
                  <c:v>7005.8328364900099</c:v>
                </c:pt>
                <c:pt idx="68">
                  <c:v>7037.5979408476596</c:v>
                </c:pt>
                <c:pt idx="69">
                  <c:v>7069.5894248352097</c:v>
                </c:pt>
                <c:pt idx="70">
                  <c:v>7101.8019267297204</c:v>
                </c:pt>
                <c:pt idx="71">
                  <c:v>7134.23013301427</c:v>
                </c:pt>
                <c:pt idx="72">
                  <c:v>7166.8687772903604</c:v>
                </c:pt>
                <c:pt idx="73">
                  <c:v>7199.7126392017899</c:v>
                </c:pt>
                <c:pt idx="74">
                  <c:v>7232.7565433705304</c:v>
                </c:pt>
                <c:pt idx="75">
                  <c:v>7265.9953583446204</c:v>
                </c:pt>
                <c:pt idx="76">
                  <c:v>7299.4239955586399</c:v>
                </c:pt>
                <c:pt idx="77">
                  <c:v>7333.0374083070401</c:v>
                </c:pt>
                <c:pt idx="78">
                  <c:v>7366.8305907305003</c:v>
                </c:pt>
                <c:pt idx="79">
                  <c:v>7400.7985768157496</c:v>
                </c:pt>
                <c:pt idx="80">
                  <c:v>7434.9364394091399</c:v>
                </c:pt>
                <c:pt idx="81">
                  <c:v>7469.2392892441903</c:v>
                </c:pt>
                <c:pt idx="82">
                  <c:v>7503.7022739833701</c:v>
                </c:pt>
                <c:pt idx="83">
                  <c:v>7538.3205772745696</c:v>
                </c:pt>
                <c:pt idx="84">
                  <c:v>7573.0894178222798</c:v>
                </c:pt>
                <c:pt idx="85">
                  <c:v>7608.0040484739602</c:v>
                </c:pt>
                <c:pt idx="86">
                  <c:v>7643.0597553216503</c:v>
                </c:pt>
                <c:pt idx="87">
                  <c:v>7678.25185681934</c:v>
                </c:pt>
                <c:pt idx="88">
                  <c:v>7713.5757029160304</c:v>
                </c:pt>
                <c:pt idx="89">
                  <c:v>7749.0266742049298</c:v>
                </c:pt>
                <c:pt idx="90">
                  <c:v>7784.6001810889802</c:v>
                </c:pt>
                <c:pt idx="91">
                  <c:v>7820.2916629628699</c:v>
                </c:pt>
                <c:pt idx="92">
                  <c:v>7856.0965874118001</c:v>
                </c:pt>
                <c:pt idx="93">
                  <c:v>7892.01044942718</c:v>
                </c:pt>
                <c:pt idx="94">
                  <c:v>7928.0287706394902</c:v>
                </c:pt>
                <c:pt idx="95">
                  <c:v>7964.14709856843</c:v>
                </c:pt>
                <c:pt idx="96">
                  <c:v>8000.3610058906197</c:v>
                </c:pt>
                <c:pt idx="97">
                  <c:v>8036.6660897249803</c:v>
                </c:pt>
                <c:pt idx="98">
                  <c:v>8073.0579709358999</c:v>
                </c:pt>
                <c:pt idx="99">
                  <c:v>8109.5322934545402</c:v>
                </c:pt>
                <c:pt idx="100">
                  <c:v>8146.0847236181899</c:v>
                </c:pt>
                <c:pt idx="101">
                  <c:v>8182.7109495279401</c:v>
                </c:pt>
                <c:pt idx="102">
                  <c:v>8219.4066804248305</c:v>
                </c:pt>
                <c:pt idx="103">
                  <c:v>8256.1676460845702</c:v>
                </c:pt>
                <c:pt idx="104">
                  <c:v>8292.9895962308001</c:v>
                </c:pt>
                <c:pt idx="105">
                  <c:v>8329.8682999673292</c:v>
                </c:pt>
                <c:pt idx="106">
                  <c:v>8366.7995452291398</c:v>
                </c:pt>
                <c:pt idx="107">
                  <c:v>8403.7791382523501</c:v>
                </c:pt>
                <c:pt idx="108">
                  <c:v>8440.8029030633006</c:v>
                </c:pt>
                <c:pt idx="109">
                  <c:v>8477.8666809867591</c:v>
                </c:pt>
                <c:pt idx="110">
                  <c:v>8514.9663301732508</c:v>
                </c:pt>
                <c:pt idx="111">
                  <c:v>8552.0977251456698</c:v>
                </c:pt>
                <c:pt idx="112">
                  <c:v>8589.2567563652701</c:v>
                </c:pt>
                <c:pt idx="113">
                  <c:v>8626.4393298168106</c:v>
                </c:pt>
                <c:pt idx="114">
                  <c:v>8663.6413666132503</c:v>
                </c:pt>
                <c:pt idx="115">
                  <c:v>8700.8588026196594</c:v>
                </c:pt>
                <c:pt idx="116">
                  <c:v>8738.0875880965996</c:v>
                </c:pt>
                <c:pt idx="117">
                  <c:v>8775.3236873628903</c:v>
                </c:pt>
                <c:pt idx="118">
                  <c:v>8812.5630784777295</c:v>
                </c:pt>
                <c:pt idx="119">
                  <c:v>8849.8017529421795</c:v>
                </c:pt>
                <c:pt idx="120">
                  <c:v>8887.0357154199792</c:v>
                </c:pt>
                <c:pt idx="121">
                  <c:v>8924.2609834776704</c:v>
                </c:pt>
                <c:pt idx="122">
                  <c:v>8961.4735873439804</c:v>
                </c:pt>
                <c:pt idx="123">
                  <c:v>8998.6695696882907</c:v>
                </c:pt>
                <c:pt idx="124">
                  <c:v>9035.8449854184291</c:v>
                </c:pt>
                <c:pt idx="125">
                  <c:v>9072.9959014973501</c:v>
                </c:pt>
                <c:pt idx="126">
                  <c:v>9110.1183967788693</c:v>
                </c:pt>
                <c:pt idx="127">
                  <c:v>9147.2085618621895</c:v>
                </c:pt>
                <c:pt idx="128">
                  <c:v>9184.2624989653195</c:v>
                </c:pt>
                <c:pt idx="129">
                  <c:v>9221.2763218170803</c:v>
                </c:pt>
                <c:pt idx="130">
                  <c:v>9258.24615556766</c:v>
                </c:pt>
                <c:pt idx="131">
                  <c:v>9295.1681367175806</c:v>
                </c:pt>
                <c:pt idx="132">
                  <c:v>9332.03841306496</c:v>
                </c:pt>
                <c:pt idx="133">
                  <c:v>9368.8531436708508</c:v>
                </c:pt>
                <c:pt idx="134">
                  <c:v>9405.6084988426301</c:v>
                </c:pt>
                <c:pt idx="135">
                  <c:v>9442.3006601350407</c:v>
                </c:pt>
                <c:pt idx="136">
                  <c:v>9478.9258203689897</c:v>
                </c:pt>
                <c:pt idx="137">
                  <c:v>9515.4801836677398</c:v>
                </c:pt>
                <c:pt idx="138">
                  <c:v>9551.9599655103393</c:v>
                </c:pt>
                <c:pt idx="139">
                  <c:v>9588.3613928019895</c:v>
                </c:pt>
                <c:pt idx="140">
                  <c:v>9624.6807039614705</c:v>
                </c:pt>
                <c:pt idx="141">
                  <c:v>9660.9141490249203</c:v>
                </c:pt>
                <c:pt idx="142">
                  <c:v>9697.0579897661391</c:v>
                </c:pt>
                <c:pt idx="143">
                  <c:v>9733.1084998330207</c:v>
                </c:pt>
                <c:pt idx="144">
                  <c:v>9769.0619648997508</c:v>
                </c:pt>
                <c:pt idx="145">
                  <c:v>9804.9146828348203</c:v>
                </c:pt>
                <c:pt idx="146">
                  <c:v>9840.6629638842805</c:v>
                </c:pt>
                <c:pt idx="147">
                  <c:v>9876.3031308701702</c:v>
                </c:pt>
                <c:pt idx="148">
                  <c:v>9911.8315194036495</c:v>
                </c:pt>
                <c:pt idx="149">
                  <c:v>9947.2444781128797</c:v>
                </c:pt>
                <c:pt idx="150">
                  <c:v>9982.5383688848397</c:v>
                </c:pt>
                <c:pt idx="151">
                  <c:v>10017.709567121499</c:v>
                </c:pt>
                <c:pt idx="152">
                  <c:v>10052.754462008999</c:v>
                </c:pt>
                <c:pt idx="153">
                  <c:v>10087.669456800901</c:v>
                </c:pt>
                <c:pt idx="154">
                  <c:v>10122.450969113899</c:v>
                </c:pt>
                <c:pt idx="155">
                  <c:v>10157.095431236099</c:v>
                </c:pt>
                <c:pt idx="156">
                  <c:v>10191.599290448001</c:v>
                </c:pt>
                <c:pt idx="157">
                  <c:v>10225.9590093555</c:v>
                </c:pt>
                <c:pt idx="158">
                  <c:v>10260.171066233899</c:v>
                </c:pt>
                <c:pt idx="159">
                  <c:v>10294.231955383801</c:v>
                </c:pt>
                <c:pt idx="160">
                  <c:v>10328.138187497399</c:v>
                </c:pt>
                <c:pt idx="161">
                  <c:v>10361.886290036</c:v>
                </c:pt>
                <c:pt idx="162">
                  <c:v>10395.472807616999</c:v>
                </c:pt>
                <c:pt idx="163">
                  <c:v>10428.894302410899</c:v>
                </c:pt>
                <c:pt idx="164">
                  <c:v>10462.1473545476</c:v>
                </c:pt>
                <c:pt idx="165">
                  <c:v>10495.228562532</c:v>
                </c:pt>
                <c:pt idx="166">
                  <c:v>10528.1345436679</c:v>
                </c:pt>
                <c:pt idx="167">
                  <c:v>10560.8619344905</c:v>
                </c:pt>
                <c:pt idx="168">
                  <c:v>10593.407391205699</c:v>
                </c:pt>
                <c:pt idx="169">
                  <c:v>10625.767590138201</c:v>
                </c:pt>
                <c:pt idx="170">
                  <c:v>10657.9392281855</c:v>
                </c:pt>
                <c:pt idx="171">
                  <c:v>10689.919023278901</c:v>
                </c:pt>
                <c:pt idx="172">
                  <c:v>10721.703714850901</c:v>
                </c:pt>
                <c:pt idx="173">
                  <c:v>10753.290064307201</c:v>
                </c:pt>
                <c:pt idx="174">
                  <c:v>10784.6748555059</c:v>
                </c:pt>
                <c:pt idx="175">
                  <c:v>10815.8548952396</c:v>
                </c:pt>
                <c:pt idx="176">
                  <c:v>10846.827013723299</c:v>
                </c:pt>
                <c:pt idx="177">
                  <c:v>10877.5880650857</c:v>
                </c:pt>
                <c:pt idx="178">
                  <c:v>10908.134927864099</c:v>
                </c:pt>
                <c:pt idx="179">
                  <c:v>10938.4645055031</c:v>
                </c:pt>
                <c:pt idx="180">
                  <c:v>10968.5737268548</c:v>
                </c:pt>
                <c:pt idx="181">
                  <c:v>10998.459546682599</c:v>
                </c:pt>
                <c:pt idx="182">
                  <c:v>11028.1189461659</c:v>
                </c:pt>
                <c:pt idx="183">
                  <c:v>11057.548933406601</c:v>
                </c:pt>
                <c:pt idx="184">
                  <c:v>11086.746543936801</c:v>
                </c:pt>
                <c:pt idx="185">
                  <c:v>11115.7088412263</c:v>
                </c:pt>
                <c:pt idx="186">
                  <c:v>11144.4329171912</c:v>
                </c:pt>
                <c:pt idx="187">
                  <c:v>11172.9158927014</c:v>
                </c:pt>
                <c:pt idx="188">
                  <c:v>11201.154918087401</c:v>
                </c:pt>
                <c:pt idx="189">
                  <c:v>11229.147173646799</c:v>
                </c:pt>
                <c:pt idx="190">
                  <c:v>11256.889870147799</c:v>
                </c:pt>
                <c:pt idx="191">
                  <c:v>11284.3802493319</c:v>
                </c:pt>
                <c:pt idx="192">
                  <c:v>11311.615584413399</c:v>
                </c:pt>
                <c:pt idx="193">
                  <c:v>11338.593180576299</c:v>
                </c:pt>
                <c:pt idx="194">
                  <c:v>11365.310375468</c:v>
                </c:pt>
                <c:pt idx="195">
                  <c:v>11391.7645396888</c:v>
                </c:pt>
                <c:pt idx="196">
                  <c:v>11417.9530772782</c:v>
                </c:pt>
                <c:pt idx="197">
                  <c:v>11443.8734261958</c:v>
                </c:pt>
                <c:pt idx="198">
                  <c:v>11469.5230587974</c:v>
                </c:pt>
                <c:pt idx="199">
                  <c:v>11494.899482306701</c:v>
                </c:pt>
                <c:pt idx="200">
                  <c:v>11520.0002392798</c:v>
                </c:pt>
                <c:pt idx="201">
                  <c:v>11544.8229080648</c:v>
                </c:pt>
                <c:pt idx="202">
                  <c:v>11569.365103254901</c:v>
                </c:pt>
                <c:pt idx="203">
                  <c:v>11593.6244761333</c:v>
                </c:pt>
                <c:pt idx="204">
                  <c:v>11617.598715112999</c:v>
                </c:pt>
                <c:pt idx="205">
                  <c:v>11641.285546167101</c:v>
                </c:pt>
                <c:pt idx="206">
                  <c:v>11664.682733252401</c:v>
                </c:pt>
                <c:pt idx="207">
                  <c:v>11687.788078723999</c:v>
                </c:pt>
                <c:pt idx="208">
                  <c:v>11710.599423742</c:v>
                </c:pt>
                <c:pt idx="209">
                  <c:v>11733.114648668399</c:v>
                </c:pt>
                <c:pt idx="210">
                  <c:v>11755.331673455399</c:v>
                </c:pt>
                <c:pt idx="211">
                  <c:v>11777.2484580236</c:v>
                </c:pt>
                <c:pt idx="212">
                  <c:v>11798.8630026311</c:v>
                </c:pt>
                <c:pt idx="213">
                  <c:v>11820.173348231099</c:v>
                </c:pt>
                <c:pt idx="214">
                  <c:v>11841.177576820401</c:v>
                </c:pt>
                <c:pt idx="215">
                  <c:v>11861.8738117759</c:v>
                </c:pt>
                <c:pt idx="216">
                  <c:v>11882.2602181811</c:v>
                </c:pt>
                <c:pt idx="217">
                  <c:v>11902.335003140201</c:v>
                </c:pt>
                <c:pt idx="218">
                  <c:v>11922.0964160818</c:v>
                </c:pt>
                <c:pt idx="219">
                  <c:v>11941.5427490496</c:v>
                </c:pt>
                <c:pt idx="220">
                  <c:v>11960.672336981799</c:v>
                </c:pt>
                <c:pt idx="221">
                  <c:v>11979.483557977799</c:v>
                </c:pt>
                <c:pt idx="222">
                  <c:v>11997.9748335529</c:v>
                </c:pt>
                <c:pt idx="223">
                  <c:v>12016.1446288794</c:v>
                </c:pt>
                <c:pt idx="224">
                  <c:v>12033.9914530155</c:v>
                </c:pt>
                <c:pt idx="225">
                  <c:v>12051.513859121</c:v>
                </c:pt>
                <c:pt idx="226">
                  <c:v>12068.7104446593</c:v>
                </c:pt>
                <c:pt idx="227">
                  <c:v>12085.579851586301</c:v>
                </c:pt>
                <c:pt idx="228">
                  <c:v>12102.120766525401</c:v>
                </c:pt>
                <c:pt idx="229">
                  <c:v>12118.331920929</c:v>
                </c:pt>
                <c:pt idx="230">
                  <c:v>12134.2120912262</c:v>
                </c:pt>
                <c:pt idx="231">
                  <c:v>12149.7600989558</c:v>
                </c:pt>
                <c:pt idx="232">
                  <c:v>12164.9748108858</c:v>
                </c:pt>
                <c:pt idx="233">
                  <c:v>12179.855139118599</c:v>
                </c:pt>
                <c:pt idx="234">
                  <c:v>12194.4000411815</c:v>
                </c:pt>
                <c:pt idx="235">
                  <c:v>12208.6085201027</c:v>
                </c:pt>
                <c:pt idx="236">
                  <c:v>12222.479624473801</c:v>
                </c:pt>
                <c:pt idx="237">
                  <c:v>12236.0124484965</c:v>
                </c:pt>
                <c:pt idx="238">
                  <c:v>12249.206132015001</c:v>
                </c:pt>
                <c:pt idx="239">
                  <c:v>12262.0598605344</c:v>
                </c:pt>
                <c:pt idx="240">
                  <c:v>12274.5728652241</c:v>
                </c:pt>
                <c:pt idx="241">
                  <c:v>12286.7444229056</c:v>
                </c:pt>
                <c:pt idx="242">
                  <c:v>12298.5738560272</c:v>
                </c:pt>
                <c:pt idx="243">
                  <c:v>12310.0605326227</c:v>
                </c:pt>
                <c:pt idx="244">
                  <c:v>12321.203866256301</c:v>
                </c:pt>
                <c:pt idx="245">
                  <c:v>12332.003315952001</c:v>
                </c:pt>
                <c:pt idx="246">
                  <c:v>12342.4583861091</c:v>
                </c:pt>
                <c:pt idx="247">
                  <c:v>12352.568626402999</c:v>
                </c:pt>
                <c:pt idx="248">
                  <c:v>12362.333631670899</c:v>
                </c:pt>
                <c:pt idx="249">
                  <c:v>12371.753041783801</c:v>
                </c:pt>
                <c:pt idx="250">
                  <c:v>12380.8265415037</c:v>
                </c:pt>
                <c:pt idx="251">
                  <c:v>12389.5538603269</c:v>
                </c:pt>
                <c:pt idx="252">
                  <c:v>12397.934772312399</c:v>
                </c:pt>
                <c:pt idx="253">
                  <c:v>12405.9690958966</c:v>
                </c:pt>
                <c:pt idx="254">
                  <c:v>12413.6566936946</c:v>
                </c:pt>
                <c:pt idx="255">
                  <c:v>12420.997472286601</c:v>
                </c:pt>
                <c:pt idx="256">
                  <c:v>12427.9913819912</c:v>
                </c:pt>
                <c:pt idx="257">
                  <c:v>12434.638416625199</c:v>
                </c:pt>
                <c:pt idx="258">
                  <c:v>12440.9386132493</c:v>
                </c:pt>
                <c:pt idx="259">
                  <c:v>12446.892051901499</c:v>
                </c:pt>
                <c:pt idx="260">
                  <c:v>12452.4988553168</c:v>
                </c:pt>
                <c:pt idx="261">
                  <c:v>12457.7591886337</c:v>
                </c:pt>
                <c:pt idx="262">
                  <c:v>12462.6732590888</c:v>
                </c:pt>
                <c:pt idx="263">
                  <c:v>12467.241315698</c:v>
                </c:pt>
                <c:pt idx="264">
                  <c:v>12471.463648925899</c:v>
                </c:pt>
                <c:pt idx="265">
                  <c:v>12475.340590342699</c:v>
                </c:pt>
                <c:pt idx="266">
                  <c:v>12478.8725122694</c:v>
                </c:pt>
                <c:pt idx="267">
                  <c:v>12482.0598274113</c:v>
                </c:pt>
                <c:pt idx="268">
                  <c:v>12484.9029884794</c:v>
                </c:pt>
                <c:pt idx="269">
                  <c:v>12487.402487801601</c:v>
                </c:pt>
                <c:pt idx="270">
                  <c:v>12489.5588569218</c:v>
                </c:pt>
                <c:pt idx="271">
                  <c:v>12491.3726661891</c:v>
                </c:pt>
                <c:pt idx="272">
                  <c:v>12492.8445243354</c:v>
                </c:pt>
                <c:pt idx="273">
                  <c:v>12493.975078044199</c:v>
                </c:pt>
                <c:pt idx="274">
                  <c:v>12494.765011507699</c:v>
                </c:pt>
                <c:pt idx="275">
                  <c:v>12495.215045975299</c:v>
                </c:pt>
                <c:pt idx="276">
                  <c:v>12495.325939292399</c:v>
                </c:pt>
                <c:pt idx="277">
                  <c:v>12495.0984854295</c:v>
                </c:pt>
                <c:pt idx="278">
                  <c:v>12494.5335140026</c:v>
                </c:pt>
                <c:pt idx="279">
                  <c:v>12493.6318897854</c:v>
                </c:pt>
                <c:pt idx="280">
                  <c:v>12492.3945122123</c:v>
                </c:pt>
                <c:pt idx="281">
                  <c:v>12490.8223148737</c:v>
                </c:pt>
                <c:pt idx="282">
                  <c:v>12488.9162650035</c:v>
                </c:pt>
                <c:pt idx="283">
                  <c:v>12486.677362959001</c:v>
                </c:pt>
                <c:pt idx="284">
                  <c:v>12484.106641693499</c:v>
                </c:pt>
                <c:pt idx="285">
                  <c:v>12481.2051662222</c:v>
                </c:pt>
                <c:pt idx="286">
                  <c:v>12477.974033081</c:v>
                </c:pt>
                <c:pt idx="287">
                  <c:v>12474.414369779501</c:v>
                </c:pt>
                <c:pt idx="288">
                  <c:v>12470.527334247399</c:v>
                </c:pt>
                <c:pt idx="289">
                  <c:v>12466.314114275499</c:v>
                </c:pt>
                <c:pt idx="290">
                  <c:v>12461.775926951401</c:v>
                </c:pt>
                <c:pt idx="291">
                  <c:v>12456.914018089299</c:v>
                </c:pt>
                <c:pt idx="292">
                  <c:v>12451.7296616561</c:v>
                </c:pt>
                <c:pt idx="293">
                  <c:v>12446.224159191701</c:v>
                </c:pt>
                <c:pt idx="294">
                  <c:v>12440.3988392264</c:v>
                </c:pt>
                <c:pt idx="295">
                  <c:v>12434.2550566929</c:v>
                </c:pt>
                <c:pt idx="296">
                  <c:v>12427.794192335799</c:v>
                </c:pt>
                <c:pt idx="297">
                  <c:v>12421.0176521175</c:v>
                </c:pt>
                <c:pt idx="298">
                  <c:v>12413.926866620501</c:v>
                </c:pt>
                <c:pt idx="299">
                  <c:v>12406.5232904478</c:v>
                </c:pt>
                <c:pt idx="300">
                  <c:v>12398.808401620099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C8-40F2-964C-68E0CD7A9863}"/>
            </c:ext>
          </c:extLst>
        </c:ser>
        <c:ser>
          <c:idx val="1"/>
          <c:order val="1"/>
          <c:tx>
            <c:strRef>
              <c:f>Cstock!$C$1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Cstock!$C$2:$C$302</c:f>
              <c:numCache>
                <c:formatCode>General</c:formatCode>
                <c:ptCount val="301"/>
                <c:pt idx="0">
                  <c:v>9143.3911429570708</c:v>
                </c:pt>
                <c:pt idx="1">
                  <c:v>9144.6348480425204</c:v>
                </c:pt>
                <c:pt idx="2">
                  <c:v>9147.0848810436892</c:v>
                </c:pt>
                <c:pt idx="3">
                  <c:v>9150.7046788971693</c:v>
                </c:pt>
                <c:pt idx="4">
                  <c:v>9155.4584772247508</c:v>
                </c:pt>
                <c:pt idx="5">
                  <c:v>9161.3112950968698</c:v>
                </c:pt>
                <c:pt idx="6">
                  <c:v>9168.2289199816696</c:v>
                </c:pt>
                <c:pt idx="7">
                  <c:v>9176.1778928804397</c:v>
                </c:pt>
                <c:pt idx="8">
                  <c:v>9185.1254936503501</c:v>
                </c:pt>
                <c:pt idx="9">
                  <c:v>9195.0397265152096</c:v>
                </c:pt>
                <c:pt idx="10">
                  <c:v>9205.8893057647892</c:v>
                </c:pt>
                <c:pt idx="11">
                  <c:v>9217.6436416434608</c:v>
                </c:pt>
                <c:pt idx="12">
                  <c:v>9230.2728264283905</c:v>
                </c:pt>
                <c:pt idx="13">
                  <c:v>9243.7476206979609</c:v>
                </c:pt>
                <c:pt idx="14">
                  <c:v>9258.0394397904493</c:v>
                </c:pt>
                <c:pt idx="15">
                  <c:v>9273.1203404534699</c:v>
                </c:pt>
                <c:pt idx="16">
                  <c:v>9288.9630076840695</c:v>
                </c:pt>
                <c:pt idx="17">
                  <c:v>9305.5407417598508</c:v>
                </c:pt>
                <c:pt idx="18">
                  <c:v>9322.8274454608709</c:v>
                </c:pt>
                <c:pt idx="19">
                  <c:v>9340.7976114823796</c:v>
                </c:pt>
                <c:pt idx="20">
                  <c:v>9359.4263100382504</c:v>
                </c:pt>
                <c:pt idx="21">
                  <c:v>9378.6891766548106</c:v>
                </c:pt>
                <c:pt idx="22">
                  <c:v>9398.5624001549095</c:v>
                </c:pt>
                <c:pt idx="23">
                  <c:v>9419.0227108316994</c:v>
                </c:pt>
                <c:pt idx="24">
                  <c:v>9440.0473688118509</c:v>
                </c:pt>
                <c:pt idx="25">
                  <c:v>9461.6141526076499</c:v>
                </c:pt>
                <c:pt idx="26">
                  <c:v>9483.7013478574099</c:v>
                </c:pt>
                <c:pt idx="27">
                  <c:v>9506.2877362535492</c:v>
                </c:pt>
                <c:pt idx="28">
                  <c:v>9529.3525846576995</c:v>
                </c:pt>
                <c:pt idx="29">
                  <c:v>9552.8756344020894</c:v>
                </c:pt>
                <c:pt idx="30">
                  <c:v>9576.8370907762892</c:v>
                </c:pt>
                <c:pt idx="31">
                  <c:v>9601.2176126985905</c:v>
                </c:pt>
                <c:pt idx="32">
                  <c:v>9625.9983025710098</c:v>
                </c:pt>
                <c:pt idx="33">
                  <c:v>9651.1606963169106</c:v>
                </c:pt>
                <c:pt idx="34">
                  <c:v>9676.6867536001992</c:v>
                </c:pt>
                <c:pt idx="35">
                  <c:v>9702.5588482251405</c:v>
                </c:pt>
                <c:pt idx="36">
                  <c:v>9728.7597587153396</c:v>
                </c:pt>
                <c:pt idx="37">
                  <c:v>9755.2726590710499</c:v>
                </c:pt>
                <c:pt idx="38">
                  <c:v>9782.0811097032492</c:v>
                </c:pt>
                <c:pt idx="39">
                  <c:v>9809.1690485434192</c:v>
                </c:pt>
                <c:pt idx="40">
                  <c:v>9836.5207823274104</c:v>
                </c:pt>
                <c:pt idx="41">
                  <c:v>9864.1209780523604</c:v>
                </c:pt>
                <c:pt idx="42">
                  <c:v>9891.9546546048496</c:v>
                </c:pt>
                <c:pt idx="43">
                  <c:v>9920.0071745591504</c:v>
                </c:pt>
                <c:pt idx="44">
                  <c:v>9948.2642361436992</c:v>
                </c:pt>
                <c:pt idx="45">
                  <c:v>9976.7118653745893</c:v>
                </c:pt>
                <c:pt idx="46">
                  <c:v>10005.3364083543</c:v>
                </c:pt>
                <c:pt idx="47">
                  <c:v>10034.124523733701</c:v>
                </c:pt>
                <c:pt idx="48">
                  <c:v>10063.0631753368</c:v>
                </c:pt>
                <c:pt idx="49">
                  <c:v>10092.139624944701</c:v>
                </c:pt>
                <c:pt idx="50">
                  <c:v>10121.341425238699</c:v>
                </c:pt>
                <c:pt idx="51">
                  <c:v>10150.6564129002</c:v>
                </c:pt>
                <c:pt idx="52">
                  <c:v>10180.072701864899</c:v>
                </c:pt>
                <c:pt idx="53">
                  <c:v>10209.5786767308</c:v>
                </c:pt>
                <c:pt idx="54">
                  <c:v>10239.1629863167</c:v>
                </c:pt>
                <c:pt idx="55">
                  <c:v>10268.8145373711</c:v>
                </c:pt>
                <c:pt idx="56">
                  <c:v>10298.522488427199</c:v>
                </c:pt>
                <c:pt idx="57">
                  <c:v>10328.276243804499</c:v>
                </c:pt>
                <c:pt idx="58">
                  <c:v>10358.065447753601</c:v>
                </c:pt>
                <c:pt idx="59">
                  <c:v>10387.879978742299</c:v>
                </c:pt>
                <c:pt idx="60">
                  <c:v>10417.7099438816</c:v>
                </c:pt>
                <c:pt idx="61">
                  <c:v>10447.5456734894</c:v>
                </c:pt>
                <c:pt idx="62">
                  <c:v>10477.3777157895</c:v>
                </c:pt>
                <c:pt idx="63">
                  <c:v>10507.1968317439</c:v>
                </c:pt>
                <c:pt idx="64">
                  <c:v>10536.9939900176</c:v>
                </c:pt>
                <c:pt idx="65">
                  <c:v>10566.7603620714</c:v>
                </c:pt>
                <c:pt idx="66">
                  <c:v>10596.4873173828</c:v>
                </c:pt>
                <c:pt idx="67">
                  <c:v>10626.1664187924</c:v>
                </c:pt>
                <c:pt idx="68">
                  <c:v>10655.789417972899</c:v>
                </c:pt>
                <c:pt idx="69">
                  <c:v>10685.348251019101</c:v>
                </c:pt>
                <c:pt idx="70">
                  <c:v>10714.8350341573</c:v>
                </c:pt>
                <c:pt idx="71">
                  <c:v>10744.242059571299</c:v>
                </c:pt>
                <c:pt idx="72">
                  <c:v>10773.5617913427</c:v>
                </c:pt>
                <c:pt idx="73">
                  <c:v>10802.786861504601</c:v>
                </c:pt>
                <c:pt idx="74">
                  <c:v>10831.910066205101</c:v>
                </c:pt>
                <c:pt idx="75">
                  <c:v>10860.9243619791</c:v>
                </c:pt>
                <c:pt idx="76">
                  <c:v>10889.822862127099</c:v>
                </c:pt>
                <c:pt idx="77">
                  <c:v>10918.5988331969</c:v>
                </c:pt>
                <c:pt idx="78">
                  <c:v>10947.2456915684</c:v>
                </c:pt>
                <c:pt idx="79">
                  <c:v>10975.757000137201</c:v>
                </c:pt>
                <c:pt idx="80">
                  <c:v>11004.126465097401</c:v>
                </c:pt>
                <c:pt idx="81">
                  <c:v>11032.3479328184</c:v>
                </c:pt>
                <c:pt idx="82">
                  <c:v>11060.415386816199</c:v>
                </c:pt>
                <c:pt idx="83">
                  <c:v>11088.3229448165</c:v>
                </c:pt>
                <c:pt idx="84">
                  <c:v>11116.064855905899</c:v>
                </c:pt>
                <c:pt idx="85">
                  <c:v>11143.6354977721</c:v>
                </c:pt>
                <c:pt idx="86">
                  <c:v>11171.029374027799</c:v>
                </c:pt>
                <c:pt idx="87">
                  <c:v>11198.241111619</c:v>
                </c:pt>
                <c:pt idx="88">
                  <c:v>11225.265458313999</c:v>
                </c:pt>
                <c:pt idx="89">
                  <c:v>11252.0972802713</c:v>
                </c:pt>
                <c:pt idx="90">
                  <c:v>11278.7315596852</c:v>
                </c:pt>
                <c:pt idx="91">
                  <c:v>11305.1633925066</c:v>
                </c:pt>
                <c:pt idx="92">
                  <c:v>11331.387986236599</c:v>
                </c:pt>
                <c:pt idx="93">
                  <c:v>11357.400657791201</c:v>
                </c:pt>
                <c:pt idx="94">
                  <c:v>11383.1968314363</c:v>
                </c:pt>
                <c:pt idx="95">
                  <c:v>11408.7720367891</c:v>
                </c:pt>
                <c:pt idx="96">
                  <c:v>11434.121906885401</c:v>
                </c:pt>
                <c:pt idx="97">
                  <c:v>11459.242176310599</c:v>
                </c:pt>
                <c:pt idx="98">
                  <c:v>11484.128679392101</c:v>
                </c:pt>
                <c:pt idx="99">
                  <c:v>11508.777348452</c:v>
                </c:pt>
                <c:pt idx="100">
                  <c:v>11533.1842121178</c:v>
                </c:pt>
                <c:pt idx="101">
                  <c:v>11557.3453936891</c:v>
                </c:pt>
                <c:pt idx="102">
                  <c:v>11581.257109559099</c:v>
                </c:pt>
                <c:pt idx="103">
                  <c:v>11604.915667689</c:v>
                </c:pt>
                <c:pt idx="104">
                  <c:v>11628.317466132899</c:v>
                </c:pt>
                <c:pt idx="105">
                  <c:v>11651.458991612601</c:v>
                </c:pt>
                <c:pt idx="106">
                  <c:v>11674.3368181399</c:v>
                </c:pt>
                <c:pt idx="107">
                  <c:v>11696.9476056844</c:v>
                </c:pt>
                <c:pt idx="108">
                  <c:v>11719.2880988868</c:v>
                </c:pt>
                <c:pt idx="109">
                  <c:v>11741.355125813299</c:v>
                </c:pt>
                <c:pt idx="110">
                  <c:v>11763.1455967531</c:v>
                </c:pt>
                <c:pt idx="111">
                  <c:v>11784.6565030538</c:v>
                </c:pt>
                <c:pt idx="112">
                  <c:v>11805.884915996299</c:v>
                </c:pt>
                <c:pt idx="113">
                  <c:v>11826.8279857054</c:v>
                </c:pt>
                <c:pt idx="114">
                  <c:v>11847.4829400956</c:v>
                </c:pt>
                <c:pt idx="115">
                  <c:v>11867.8470838516</c:v>
                </c:pt>
                <c:pt idx="116">
                  <c:v>11887.917797439401</c:v>
                </c:pt>
                <c:pt idx="117">
                  <c:v>11907.6925361503</c:v>
                </c:pt>
                <c:pt idx="118">
                  <c:v>11927.1688291726</c:v>
                </c:pt>
                <c:pt idx="119">
                  <c:v>11946.344278692501</c:v>
                </c:pt>
                <c:pt idx="120">
                  <c:v>11965.216559022099</c:v>
                </c:pt>
                <c:pt idx="121">
                  <c:v>11983.783415752499</c:v>
                </c:pt>
                <c:pt idx="122">
                  <c:v>12002.042664931399</c:v>
                </c:pt>
                <c:pt idx="123">
                  <c:v>12019.992192264301</c:v>
                </c:pt>
                <c:pt idx="124">
                  <c:v>12037.6299523371</c:v>
                </c:pt>
                <c:pt idx="125">
                  <c:v>12054.9539678603</c:v>
                </c:pt>
                <c:pt idx="126">
                  <c:v>12071.962328932401</c:v>
                </c:pt>
                <c:pt idx="127">
                  <c:v>12088.653192321801</c:v>
                </c:pt>
                <c:pt idx="128">
                  <c:v>12105.0247807669</c:v>
                </c:pt>
                <c:pt idx="129">
                  <c:v>12121.0753822923</c:v>
                </c:pt>
                <c:pt idx="130">
                  <c:v>12136.8033495407</c:v>
                </c:pt>
                <c:pt idx="131">
                  <c:v>12152.207099118999</c:v>
                </c:pt>
                <c:pt idx="132">
                  <c:v>12167.285110958601</c:v>
                </c:pt>
                <c:pt idx="133">
                  <c:v>12182.035927687801</c:v>
                </c:pt>
                <c:pt idx="134">
                  <c:v>12196.4581540164</c:v>
                </c:pt>
                <c:pt idx="135">
                  <c:v>12210.550456131101</c:v>
                </c:pt>
                <c:pt idx="136">
                  <c:v>12224.3115611006</c:v>
                </c:pt>
                <c:pt idx="137">
                  <c:v>12237.740256290699</c:v>
                </c:pt>
                <c:pt idx="138">
                  <c:v>12250.8353887872</c:v>
                </c:pt>
                <c:pt idx="139">
                  <c:v>12263.595864827101</c:v>
                </c:pt>
                <c:pt idx="140">
                  <c:v>12276.0206492365</c:v>
                </c:pt>
                <c:pt idx="141">
                  <c:v>12288.1087648748</c:v>
                </c:pt>
                <c:pt idx="142">
                  <c:v>12299.8592920847</c:v>
                </c:pt>
                <c:pt idx="143">
                  <c:v>12311.271368147</c:v>
                </c:pt>
                <c:pt idx="144">
                  <c:v>12322.3441867405</c:v>
                </c:pt>
                <c:pt idx="145">
                  <c:v>12333.0769974043</c:v>
                </c:pt>
                <c:pt idx="146">
                  <c:v>12343.4691050049</c:v>
                </c:pt>
                <c:pt idx="147">
                  <c:v>12353.5198692048</c:v>
                </c:pt>
                <c:pt idx="148">
                  <c:v>12363.228703934299</c:v>
                </c:pt>
                <c:pt idx="149">
                  <c:v>12372.595076863699</c:v>
                </c:pt>
                <c:pt idx="150">
                  <c:v>12381.6185088783</c:v>
                </c:pt>
                <c:pt idx="151">
                  <c:v>12390.2985735527</c:v>
                </c:pt>
                <c:pt idx="152">
                  <c:v>12398.6348966267</c:v>
                </c:pt>
                <c:pt idx="153">
                  <c:v>12406.627155480201</c:v>
                </c:pt>
                <c:pt idx="154">
                  <c:v>12414.2750786084</c:v>
                </c:pt>
                <c:pt idx="155">
                  <c:v>12421.5784450958</c:v>
                </c:pt>
                <c:pt idx="156">
                  <c:v>12428.537084089799</c:v>
                </c:pt>
                <c:pt idx="157">
                  <c:v>12435.1508742718</c:v>
                </c:pt>
                <c:pt idx="158">
                  <c:v>12441.419743328001</c:v>
                </c:pt>
                <c:pt idx="159">
                  <c:v>12447.343667416901</c:v>
                </c:pt>
                <c:pt idx="160">
                  <c:v>12452.922670636301</c:v>
                </c:pt>
                <c:pt idx="161">
                  <c:v>12458.156824485999</c:v>
                </c:pt>
                <c:pt idx="162">
                  <c:v>12463.046247329699</c:v>
                </c:pt>
                <c:pt idx="163">
                  <c:v>12467.591103852999</c:v>
                </c:pt>
                <c:pt idx="164">
                  <c:v>12471.791604518899</c:v>
                </c:pt>
                <c:pt idx="165">
                  <c:v>12475.648005020201</c:v>
                </c:pt>
                <c:pt idx="166">
                  <c:v>12479.160605728899</c:v>
                </c:pt>
                <c:pt idx="167">
                  <c:v>12482.3297511417</c:v>
                </c:pt>
                <c:pt idx="168">
                  <c:v>12485.155829322701</c:v>
                </c:pt>
                <c:pt idx="169">
                  <c:v>12487.639271342599</c:v>
                </c:pt>
                <c:pt idx="170">
                  <c:v>12489.7805507139</c:v>
                </c:pt>
                <c:pt idx="171">
                  <c:v>12491.580182823</c:v>
                </c:pt>
                <c:pt idx="172">
                  <c:v>12493.038724358301</c:v>
                </c:pt>
                <c:pt idx="173">
                  <c:v>12494.156772734899</c:v>
                </c:pt>
                <c:pt idx="174">
                  <c:v>12494.934965516</c:v>
                </c:pt>
                <c:pt idx="175">
                  <c:v>12495.373979829599</c:v>
                </c:pt>
                <c:pt idx="176">
                  <c:v>12495.4745317829</c:v>
                </c:pt>
                <c:pt idx="177">
                  <c:v>12495.237375872</c:v>
                </c:pt>
                <c:pt idx="178">
                  <c:v>12494.6633043892</c:v>
                </c:pt>
                <c:pt idx="179">
                  <c:v>12493.7531468256</c:v>
                </c:pt>
                <c:pt idx="180">
                  <c:v>12492.5077692713</c:v>
                </c:pt>
                <c:pt idx="181">
                  <c:v>12490.9280738119</c:v>
                </c:pt>
                <c:pt idx="182">
                  <c:v>12489.0149979216</c:v>
                </c:pt>
                <c:pt idx="183">
                  <c:v>12486.7695138536</c:v>
                </c:pt>
                <c:pt idx="184">
                  <c:v>12484.1926280271</c:v>
                </c:pt>
                <c:pt idx="185">
                  <c:v>12481.2853804114</c:v>
                </c:pt>
                <c:pt idx="186">
                  <c:v>12478.0488439078</c:v>
                </c:pt>
                <c:pt idx="187">
                  <c:v>12474.484123728</c:v>
                </c:pt>
                <c:pt idx="188">
                  <c:v>12470.592356770399</c:v>
                </c:pt>
                <c:pt idx="189">
                  <c:v>12466.3747109946</c:v>
                </c:pt>
                <c:pt idx="190">
                  <c:v>12461.8323847926</c:v>
                </c:pt>
                <c:pt idx="191">
                  <c:v>12456.966606358599</c:v>
                </c:pt>
                <c:pt idx="192">
                  <c:v>12451.7786330572</c:v>
                </c:pt>
                <c:pt idx="193">
                  <c:v>12446.269750789101</c:v>
                </c:pt>
                <c:pt idx="194">
                  <c:v>12440.4412733561</c:v>
                </c:pt>
                <c:pt idx="195">
                  <c:v>12434.2945418241</c:v>
                </c:pt>
                <c:pt idx="196">
                  <c:v>12427.8309238852</c:v>
                </c:pt>
                <c:pt idx="197">
                  <c:v>12421.051813219001</c:v>
                </c:pt>
                <c:pt idx="198">
                  <c:v>12413.958628852801</c:v>
                </c:pt>
                <c:pt idx="199">
                  <c:v>12406.552814521399</c:v>
                </c:pt>
                <c:pt idx="200">
                  <c:v>12398.8358380265</c:v>
                </c:pt>
                <c:pt idx="201">
                  <c:v>12390.809190595701</c:v>
                </c:pt>
                <c:pt idx="202">
                  <c:v>12382.4743862419</c:v>
                </c:pt>
                <c:pt idx="203">
                  <c:v>12373.8329611224</c:v>
                </c:pt>
                <c:pt idx="204">
                  <c:v>12364.886472898999</c:v>
                </c:pt>
                <c:pt idx="205">
                  <c:v>12355.6365000982</c:v>
                </c:pt>
                <c:pt idx="206">
                  <c:v>12346.0846414726</c:v>
                </c:pt>
                <c:pt idx="207">
                  <c:v>12336.232515363101</c:v>
                </c:pt>
                <c:pt idx="208">
                  <c:v>12326.081759062299</c:v>
                </c:pt>
                <c:pt idx="209">
                  <c:v>12315.6340281796</c:v>
                </c:pt>
                <c:pt idx="210">
                  <c:v>12304.8909960081</c:v>
                </c:pt>
                <c:pt idx="211">
                  <c:v>12293.8543528925</c:v>
                </c:pt>
                <c:pt idx="212">
                  <c:v>12282.5258056002</c:v>
                </c:pt>
                <c:pt idx="213">
                  <c:v>12270.9070766937</c:v>
                </c:pt>
                <c:pt idx="214">
                  <c:v>12258.9999039062</c:v>
                </c:pt>
                <c:pt idx="215">
                  <c:v>12246.806039519401</c:v>
                </c:pt>
                <c:pt idx="216">
                  <c:v>12234.3272497444</c:v>
                </c:pt>
                <c:pt idx="217">
                  <c:v>12221.565314105899</c:v>
                </c:pt>
                <c:pt idx="218">
                  <c:v>12208.522024828701</c:v>
                </c:pt>
                <c:pt idx="219">
                  <c:v>12195.1991862289</c:v>
                </c:pt>
                <c:pt idx="220">
                  <c:v>12181.598614108299</c:v>
                </c:pt>
                <c:pt idx="221">
                  <c:v>12167.722135152</c:v>
                </c:pt>
                <c:pt idx="222">
                  <c:v>12153.571586331</c:v>
                </c:pt>
                <c:pt idx="223">
                  <c:v>12139.148814308501</c:v>
                </c:pt>
                <c:pt idx="224">
                  <c:v>12124.4556748505</c:v>
                </c:pt>
                <c:pt idx="225">
                  <c:v>12109.4940322413</c:v>
                </c:pt>
                <c:pt idx="226">
                  <c:v>12094.265758703499</c:v>
                </c:pt>
                <c:pt idx="227">
                  <c:v>12078.772733823</c:v>
                </c:pt>
                <c:pt idx="228">
                  <c:v>12063.0168439793</c:v>
                </c:pt>
                <c:pt idx="229">
                  <c:v>12046.9999817801</c:v>
                </c:pt>
                <c:pt idx="230">
                  <c:v>12030.7240455029</c:v>
                </c:pt>
                <c:pt idx="231">
                  <c:v>12014.1909385406</c:v>
                </c:pt>
                <c:pt idx="232">
                  <c:v>11997.4025688537</c:v>
                </c:pt>
                <c:pt idx="233">
                  <c:v>11980.360848428199</c:v>
                </c:pt>
                <c:pt idx="234">
                  <c:v>11963.0676927393</c:v>
                </c:pt>
                <c:pt idx="235">
                  <c:v>11945.525020221499</c:v>
                </c:pt>
                <c:pt idx="236">
                  <c:v>11927.7347517445</c:v>
                </c:pt>
                <c:pt idx="237">
                  <c:v>11909.698810096401</c:v>
                </c:pt>
                <c:pt idx="238">
                  <c:v>11891.419119472401</c:v>
                </c:pt>
                <c:pt idx="239">
                  <c:v>11872.897604971</c:v>
                </c:pt>
                <c:pt idx="240">
                  <c:v>11854.136192096599</c:v>
                </c:pt>
                <c:pt idx="241">
                  <c:v>11835.1368062688</c:v>
                </c:pt>
                <c:pt idx="242">
                  <c:v>11815.9013723394</c:v>
                </c:pt>
                <c:pt idx="243">
                  <c:v>11796.4318141158</c:v>
                </c:pt>
                <c:pt idx="244">
                  <c:v>11776.730053891801</c:v>
                </c:pt>
                <c:pt idx="245">
                  <c:v>11756.798011986401</c:v>
                </c:pt>
                <c:pt idx="246">
                  <c:v>11736.637606289099</c:v>
                </c:pt>
                <c:pt idx="247">
                  <c:v>11716.250751813001</c:v>
                </c:pt>
                <c:pt idx="248">
                  <c:v>11695.639360256</c:v>
                </c:pt>
                <c:pt idx="249">
                  <c:v>11674.8053395693</c:v>
                </c:pt>
                <c:pt idx="250">
                  <c:v>11653.750593533099</c:v>
                </c:pt>
                <c:pt idx="251">
                  <c:v>11632.4770213417</c:v>
                </c:pt>
                <c:pt idx="252">
                  <c:v>11610.9865171948</c:v>
                </c:pt>
                <c:pt idx="253">
                  <c:v>11589.280969898</c:v>
                </c:pt>
                <c:pt idx="254">
                  <c:v>11567.3622624708</c:v>
                </c:pt>
                <c:pt idx="255">
                  <c:v>11545.2322717632</c:v>
                </c:pt>
                <c:pt idx="256">
                  <c:v>11522.8928680795</c:v>
                </c:pt>
                <c:pt idx="257">
                  <c:v>11500.3459148119</c:v>
                </c:pt>
                <c:pt idx="258">
                  <c:v>11477.5932680806</c:v>
                </c:pt>
                <c:pt idx="259">
                  <c:v>11454.636776384101</c:v>
                </c:pt>
                <c:pt idx="260">
                  <c:v>11431.4782802563</c:v>
                </c:pt>
                <c:pt idx="261">
                  <c:v>11408.119611933</c:v>
                </c:pt>
                <c:pt idx="262">
                  <c:v>11384.5625950263</c:v>
                </c:pt>
                <c:pt idx="263">
                  <c:v>11360.809044208299</c:v>
                </c:pt>
                <c:pt idx="264">
                  <c:v>11336.8607649024</c:v>
                </c:pt>
                <c:pt idx="265">
                  <c:v>11312.719552983899</c:v>
                </c:pt>
                <c:pt idx="266">
                  <c:v>11288.3871944888</c:v>
                </c:pt>
                <c:pt idx="267">
                  <c:v>11263.865465331401</c:v>
                </c:pt>
                <c:pt idx="268">
                  <c:v>11239.156131030401</c:v>
                </c:pt>
                <c:pt idx="269">
                  <c:v>11214.260946444399</c:v>
                </c:pt>
                <c:pt idx="270">
                  <c:v>11189.1816555146</c:v>
                </c:pt>
                <c:pt idx="271">
                  <c:v>11163.9199910181</c:v>
                </c:pt>
                <c:pt idx="272">
                  <c:v>11138.477674328</c:v>
                </c:pt>
                <c:pt idx="273">
                  <c:v>11112.8564151841</c:v>
                </c:pt>
                <c:pt idx="274">
                  <c:v>11087.0579114707</c:v>
                </c:pt>
                <c:pt idx="275">
                  <c:v>11061.083849004501</c:v>
                </c:pt>
                <c:pt idx="276">
                  <c:v>11034.9359013304</c:v>
                </c:pt>
                <c:pt idx="277">
                  <c:v>11008.615729526</c:v>
                </c:pt>
                <c:pt idx="278">
                  <c:v>10982.124982015999</c:v>
                </c:pt>
                <c:pt idx="279">
                  <c:v>10955.4652943937</c:v>
                </c:pt>
                <c:pt idx="280">
                  <c:v>10928.638289253</c:v>
                </c:pt>
                <c:pt idx="281">
                  <c:v>10901.6455760274</c:v>
                </c:pt>
                <c:pt idx="282">
                  <c:v>10874.4887508395</c:v>
                </c:pt>
                <c:pt idx="283">
                  <c:v>10847.1693963579</c:v>
                </c:pt>
                <c:pt idx="284">
                  <c:v>10819.6890816635</c:v>
                </c:pt>
                <c:pt idx="285">
                  <c:v>10792.0493621243</c:v>
                </c:pt>
                <c:pt idx="286">
                  <c:v>10764.251779279501</c:v>
                </c:pt>
                <c:pt idx="287">
                  <c:v>10736.2978607311</c:v>
                </c:pt>
                <c:pt idx="288">
                  <c:v>10708.189120045599</c:v>
                </c:pt>
                <c:pt idx="289">
                  <c:v>10679.927056663601</c:v>
                </c:pt>
                <c:pt idx="290">
                  <c:v>10651.513155818</c:v>
                </c:pt>
                <c:pt idx="291">
                  <c:v>10622.9488884614</c:v>
                </c:pt>
                <c:pt idx="292">
                  <c:v>10594.2357112017</c:v>
                </c:pt>
                <c:pt idx="293">
                  <c:v>10565.375066246401</c:v>
                </c:pt>
                <c:pt idx="294">
                  <c:v>10536.368381356</c:v>
                </c:pt>
                <c:pt idx="295">
                  <c:v>10507.2170698052</c:v>
                </c:pt>
                <c:pt idx="296">
                  <c:v>10477.9225303535</c:v>
                </c:pt>
                <c:pt idx="297">
                  <c:v>10448.486147223401</c:v>
                </c:pt>
                <c:pt idx="298">
                  <c:v>10418.909290088301</c:v>
                </c:pt>
                <c:pt idx="299">
                  <c:v>10389.193314068199</c:v>
                </c:pt>
                <c:pt idx="300">
                  <c:v>10359.3395597337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C8-40F2-964C-68E0CD7A9863}"/>
            </c:ext>
          </c:extLst>
        </c:ser>
        <c:ser>
          <c:idx val="2"/>
          <c:order val="2"/>
          <c:tx>
            <c:strRef>
              <c:f>Cstock!$D$1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Cstock!$D$2:$D$302</c:f>
              <c:numCache>
                <c:formatCode>General</c:formatCode>
                <c:ptCount val="301"/>
                <c:pt idx="0">
                  <c:v>11996.914621768001</c:v>
                </c:pt>
                <c:pt idx="1">
                  <c:v>11997.808785088901</c:v>
                </c:pt>
                <c:pt idx="2">
                  <c:v>11999.544148130501</c:v>
                </c:pt>
                <c:pt idx="3">
                  <c:v>12002.069769101799</c:v>
                </c:pt>
                <c:pt idx="4">
                  <c:v>12005.336659242501</c:v>
                </c:pt>
                <c:pt idx="5">
                  <c:v>12009.2977160961</c:v>
                </c:pt>
                <c:pt idx="6">
                  <c:v>12013.9076587861</c:v>
                </c:pt>
                <c:pt idx="7">
                  <c:v>12019.122965246301</c:v>
                </c:pt>
                <c:pt idx="8">
                  <c:v>12024.90181136</c:v>
                </c:pt>
                <c:pt idx="9">
                  <c:v>12031.204011960401</c:v>
                </c:pt>
                <c:pt idx="10">
                  <c:v>12037.990963648001</c:v>
                </c:pt>
                <c:pt idx="11">
                  <c:v>12045.225589378901</c:v>
                </c:pt>
                <c:pt idx="12">
                  <c:v>12052.87228478</c:v>
                </c:pt>
                <c:pt idx="13">
                  <c:v>12060.8968661489</c:v>
                </c:pt>
                <c:pt idx="14">
                  <c:v>12069.266520093201</c:v>
                </c:pt>
                <c:pt idx="15">
                  <c:v>12077.949754769899</c:v>
                </c:pt>
                <c:pt idx="16">
                  <c:v>12086.916352681301</c:v>
                </c:pt>
                <c:pt idx="17">
                  <c:v>12096.1373249874</c:v>
                </c:pt>
                <c:pt idx="18">
                  <c:v>12105.5848672958</c:v>
                </c:pt>
                <c:pt idx="19">
                  <c:v>12115.232316887699</c:v>
                </c:pt>
                <c:pt idx="20">
                  <c:v>12125.054111343399</c:v>
                </c:pt>
                <c:pt idx="21">
                  <c:v>12135.0257485285</c:v>
                </c:pt>
                <c:pt idx="22">
                  <c:v>12145.123747903101</c:v>
                </c:pt>
                <c:pt idx="23">
                  <c:v>12155.325613118701</c:v>
                </c:pt>
                <c:pt idx="24">
                  <c:v>12165.609795866199</c:v>
                </c:pt>
                <c:pt idx="25">
                  <c:v>12175.9556609397</c:v>
                </c:pt>
                <c:pt idx="26">
                  <c:v>12186.343452482901</c:v>
                </c:pt>
                <c:pt idx="27">
                  <c:v>12196.754261382001</c:v>
                </c:pt>
                <c:pt idx="28">
                  <c:v>12207.1699937757</c:v>
                </c:pt>
                <c:pt idx="29">
                  <c:v>12217.5733406454</c:v>
                </c:pt>
                <c:pt idx="30">
                  <c:v>12227.9477484585</c:v>
                </c:pt>
                <c:pt idx="31">
                  <c:v>12238.277390830001</c:v>
                </c:pt>
                <c:pt idx="32">
                  <c:v>12248.5471411747</c:v>
                </c:pt>
                <c:pt idx="33">
                  <c:v>12258.742546318401</c:v>
                </c:pt>
                <c:pt idx="34">
                  <c:v>12268.8498010409</c:v>
                </c:pt>
                <c:pt idx="35">
                  <c:v>12278.855723520801</c:v>
                </c:pt>
                <c:pt idx="36">
                  <c:v>12288.747731654999</c:v>
                </c:pt>
                <c:pt idx="37">
                  <c:v>12298.513820226201</c:v>
                </c:pt>
                <c:pt idx="38">
                  <c:v>12308.1425388916</c:v>
                </c:pt>
                <c:pt idx="39">
                  <c:v>12317.6229709666</c:v>
                </c:pt>
                <c:pt idx="40">
                  <c:v>12326.9447129786</c:v>
                </c:pt>
                <c:pt idx="41">
                  <c:v>12336.097854967</c:v>
                </c:pt>
                <c:pt idx="42">
                  <c:v>12345.0729615035</c:v>
                </c:pt>
                <c:pt idx="43">
                  <c:v>12353.861053412</c:v>
                </c:pt>
                <c:pt idx="44">
                  <c:v>12362.4535901622</c:v>
                </c:pt>
                <c:pt idx="45">
                  <c:v>12370.842452917301</c:v>
                </c:pt>
                <c:pt idx="46">
                  <c:v>12379.0199282129</c:v>
                </c:pt>
                <c:pt idx="47">
                  <c:v>12386.9786922455</c:v>
                </c:pt>
                <c:pt idx="48">
                  <c:v>12394.7117957514</c:v>
                </c:pt>
                <c:pt idx="49">
                  <c:v>12402.212649454899</c:v>
                </c:pt>
                <c:pt idx="50">
                  <c:v>12409.475010066801</c:v>
                </c:pt>
                <c:pt idx="51">
                  <c:v>12416.492966813999</c:v>
                </c:pt>
                <c:pt idx="52">
                  <c:v>12423.260928482399</c:v>
                </c:pt>
                <c:pt idx="53">
                  <c:v>12429.7736109542</c:v>
                </c:pt>
                <c:pt idx="54">
                  <c:v>12436.0260252227</c:v>
                </c:pt>
                <c:pt idx="55">
                  <c:v>12442.0134658682</c:v>
                </c:pt>
                <c:pt idx="56">
                  <c:v>12447.731499977999</c:v>
                </c:pt>
                <c:pt idx="57">
                  <c:v>12453.1759564938</c:v>
                </c:pt>
                <c:pt idx="58">
                  <c:v>12458.3429159733</c:v>
                </c:pt>
                <c:pt idx="59">
                  <c:v>12463.228700748001</c:v>
                </c:pt>
                <c:pt idx="60">
                  <c:v>12467.829865465201</c:v>
                </c:pt>
                <c:pt idx="61">
                  <c:v>12472.143187999</c:v>
                </c:pt>
                <c:pt idx="62">
                  <c:v>12476.1656607156</c:v>
                </c:pt>
                <c:pt idx="63">
                  <c:v>12479.8944820821</c:v>
                </c:pt>
                <c:pt idx="64">
                  <c:v>12483.3270486031</c:v>
                </c:pt>
                <c:pt idx="65">
                  <c:v>12486.4609470751</c:v>
                </c:pt>
                <c:pt idx="66">
                  <c:v>12489.293947144701</c:v>
                </c:pt>
                <c:pt idx="67">
                  <c:v>12491.823994160601</c:v>
                </c:pt>
                <c:pt idx="68">
                  <c:v>12494.0492023063</c:v>
                </c:pt>
                <c:pt idx="69">
                  <c:v>12495.9678480045</c:v>
                </c:pt>
                <c:pt idx="70">
                  <c:v>12497.5783635811</c:v>
                </c:pt>
                <c:pt idx="71">
                  <c:v>12498.879331179</c:v>
                </c:pt>
                <c:pt idx="72">
                  <c:v>12499.8694769128</c:v>
                </c:pt>
                <c:pt idx="73">
                  <c:v>12500.5476652529</c:v>
                </c:pt>
                <c:pt idx="74">
                  <c:v>12500.912893632199</c:v>
                </c:pt>
                <c:pt idx="75">
                  <c:v>12500.964287264</c:v>
                </c:pt>
                <c:pt idx="76">
                  <c:v>12500.7010941648</c:v>
                </c:pt>
                <c:pt idx="77">
                  <c:v>12500.122680372</c:v>
                </c:pt>
                <c:pt idx="78">
                  <c:v>12499.228525349499</c:v>
                </c:pt>
                <c:pt idx="79">
                  <c:v>12498.018217573401</c:v>
                </c:pt>
                <c:pt idx="80">
                  <c:v>12496.491450289501</c:v>
                </c:pt>
                <c:pt idx="81">
                  <c:v>12494.648017437201</c:v>
                </c:pt>
                <c:pt idx="82">
                  <c:v>12492.487809730699</c:v>
                </c:pt>
                <c:pt idx="83">
                  <c:v>12490.0108108932</c:v>
                </c:pt>
                <c:pt idx="84">
                  <c:v>12487.217094035501</c:v>
                </c:pt>
                <c:pt idx="85">
                  <c:v>12484.1068181749</c:v>
                </c:pt>
                <c:pt idx="86">
                  <c:v>12480.680224886801</c:v>
                </c:pt>
                <c:pt idx="87">
                  <c:v>12476.9376350844</c:v>
                </c:pt>
                <c:pt idx="88">
                  <c:v>12472.8794459207</c:v>
                </c:pt>
                <c:pt idx="89">
                  <c:v>12468.506127807599</c:v>
                </c:pt>
                <c:pt idx="90">
                  <c:v>12463.818221547001</c:v>
                </c:pt>
                <c:pt idx="91">
                  <c:v>12458.8163355692</c:v>
                </c:pt>
                <c:pt idx="92">
                  <c:v>12453.501143273699</c:v>
                </c:pt>
                <c:pt idx="93">
                  <c:v>12447.8733804685</c:v>
                </c:pt>
                <c:pt idx="94">
                  <c:v>12441.933842902899</c:v>
                </c:pt>
                <c:pt idx="95">
                  <c:v>12435.6833838905</c:v>
                </c:pt>
                <c:pt idx="96">
                  <c:v>12429.1229120178</c:v>
                </c:pt>
                <c:pt idx="97">
                  <c:v>12422.2533889352</c:v>
                </c:pt>
                <c:pt idx="98">
                  <c:v>12415.075827226099</c:v>
                </c:pt>
                <c:pt idx="99">
                  <c:v>12407.591288352</c:v>
                </c:pt>
                <c:pt idx="100">
                  <c:v>12399.800880668299</c:v>
                </c:pt>
                <c:pt idx="101">
                  <c:v>12391.705757509901</c:v>
                </c:pt>
                <c:pt idx="102">
                  <c:v>12383.3071153415</c:v>
                </c:pt>
                <c:pt idx="103">
                  <c:v>12374.6061919719</c:v>
                </c:pt>
                <c:pt idx="104">
                  <c:v>12365.604264826799</c:v>
                </c:pt>
                <c:pt idx="105">
                  <c:v>12356.3026492806</c:v>
                </c:pt>
                <c:pt idx="106">
                  <c:v>12346.702697042299</c:v>
                </c:pt>
                <c:pt idx="107">
                  <c:v>12336.8057945943</c:v>
                </c:pt>
                <c:pt idx="108">
                  <c:v>12326.6133616812</c:v>
                </c:pt>
                <c:pt idx="109">
                  <c:v>12316.1268498467</c:v>
                </c:pt>
                <c:pt idx="110">
                  <c:v>12305.3477410176</c:v>
                </c:pt>
                <c:pt idx="111">
                  <c:v>12294.277546129901</c:v>
                </c:pt>
                <c:pt idx="112">
                  <c:v>12282.917803799401</c:v>
                </c:pt>
                <c:pt idx="113">
                  <c:v>12271.270079030901</c:v>
                </c:pt>
                <c:pt idx="114">
                  <c:v>12259.335961967099</c:v>
                </c:pt>
                <c:pt idx="115">
                  <c:v>12247.1170666743</c:v>
                </c:pt>
                <c:pt idx="116">
                  <c:v>12234.615029963999</c:v>
                </c:pt>
                <c:pt idx="117">
                  <c:v>12221.831510247899</c:v>
                </c:pt>
                <c:pt idx="118">
                  <c:v>12208.7681864268</c:v>
                </c:pt>
                <c:pt idx="119">
                  <c:v>12195.4267568098</c:v>
                </c:pt>
                <c:pt idx="120">
                  <c:v>12181.8089380642</c:v>
                </c:pt>
                <c:pt idx="121">
                  <c:v>12167.916464194501</c:v>
                </c:pt>
                <c:pt idx="122">
                  <c:v>12153.751085549</c:v>
                </c:pt>
                <c:pt idx="123">
                  <c:v>12139.3145678533</c:v>
                </c:pt>
                <c:pt idx="124">
                  <c:v>12124.608691269899</c:v>
                </c:pt>
                <c:pt idx="125">
                  <c:v>12109.6352494817</c:v>
                </c:pt>
                <c:pt idx="126">
                  <c:v>12094.396048801</c:v>
                </c:pt>
                <c:pt idx="127">
                  <c:v>12078.8929073001</c:v>
                </c:pt>
                <c:pt idx="128">
                  <c:v>12063.127653964601</c:v>
                </c:pt>
                <c:pt idx="129">
                  <c:v>12047.102127869101</c:v>
                </c:pt>
                <c:pt idx="130">
                  <c:v>12030.818177372201</c:v>
                </c:pt>
                <c:pt idx="131">
                  <c:v>12014.2776593327</c:v>
                </c:pt>
                <c:pt idx="132">
                  <c:v>11997.482438345</c:v>
                </c:pt>
                <c:pt idx="133">
                  <c:v>11980.434385992899</c:v>
                </c:pt>
                <c:pt idx="134">
                  <c:v>11963.1353801225</c:v>
                </c:pt>
                <c:pt idx="135">
                  <c:v>11945.587304131799</c:v>
                </c:pt>
                <c:pt idx="136">
                  <c:v>11927.7920462783</c:v>
                </c:pt>
                <c:pt idx="137">
                  <c:v>11909.7514990034</c:v>
                </c:pt>
                <c:pt idx="138">
                  <c:v>11891.467558272199</c:v>
                </c:pt>
                <c:pt idx="139">
                  <c:v>11872.942122929901</c:v>
                </c:pt>
                <c:pt idx="140">
                  <c:v>11854.177094073601</c:v>
                </c:pt>
                <c:pt idx="141">
                  <c:v>11835.1743744388</c:v>
                </c:pt>
                <c:pt idx="142">
                  <c:v>11815.935867801099</c:v>
                </c:pt>
                <c:pt idx="143">
                  <c:v>11796.463478391301</c:v>
                </c:pt>
                <c:pt idx="144">
                  <c:v>11776.7591103261</c:v>
                </c:pt>
                <c:pt idx="145">
                  <c:v>11756.8246670507</c:v>
                </c:pt>
                <c:pt idx="146">
                  <c:v>11736.6620507968</c:v>
                </c:pt>
                <c:pt idx="147">
                  <c:v>11716.273162051901</c:v>
                </c:pt>
                <c:pt idx="148">
                  <c:v>11695.659899042999</c:v>
                </c:pt>
                <c:pt idx="149">
                  <c:v>11674.8241572323</c:v>
                </c:pt>
                <c:pt idx="150">
                  <c:v>11653.767828825599</c:v>
                </c:pt>
                <c:pt idx="151">
                  <c:v>11632.492802293</c:v>
                </c:pt>
                <c:pt idx="152">
                  <c:v>11611.0009619014</c:v>
                </c:pt>
                <c:pt idx="153">
                  <c:v>11589.2941872595</c:v>
                </c:pt>
                <c:pt idx="154">
                  <c:v>11567.374352874</c:v>
                </c:pt>
                <c:pt idx="155">
                  <c:v>11545.243327717501</c:v>
                </c:pt>
                <c:pt idx="156">
                  <c:v>11522.902974807799</c:v>
                </c:pt>
                <c:pt idx="157">
                  <c:v>11500.3551507989</c:v>
                </c:pt>
                <c:pt idx="158">
                  <c:v>11477.601705582199</c:v>
                </c:pt>
                <c:pt idx="159">
                  <c:v>11454.644481899801</c:v>
                </c:pt>
                <c:pt idx="160">
                  <c:v>11431.4853149679</c:v>
                </c:pt>
                <c:pt idx="161">
                  <c:v>11408.1260321112</c:v>
                </c:pt>
                <c:pt idx="162">
                  <c:v>11384.568452408001</c:v>
                </c:pt>
                <c:pt idx="163">
                  <c:v>11360.814386346001</c:v>
                </c:pt>
                <c:pt idx="164">
                  <c:v>11336.865635488</c:v>
                </c:pt>
                <c:pt idx="165">
                  <c:v>11312.7239921489</c:v>
                </c:pt>
                <c:pt idx="166">
                  <c:v>11288.3912390818</c:v>
                </c:pt>
                <c:pt idx="167">
                  <c:v>11263.8691491756</c:v>
                </c:pt>
                <c:pt idx="168">
                  <c:v>11239.159485161401</c:v>
                </c:pt>
                <c:pt idx="169">
                  <c:v>11214.2639993299</c:v>
                </c:pt>
                <c:pt idx="170">
                  <c:v>11189.184433258701</c:v>
                </c:pt>
                <c:pt idx="171">
                  <c:v>11163.922517548701</c:v>
                </c:pt>
                <c:pt idx="172">
                  <c:v>11138.4799715712</c:v>
                </c:pt>
                <c:pt idx="173">
                  <c:v>11112.858503224201</c:v>
                </c:pt>
                <c:pt idx="174">
                  <c:v>11087.059808699199</c:v>
                </c:pt>
                <c:pt idx="175">
                  <c:v>11061.085572256399</c:v>
                </c:pt>
                <c:pt idx="176">
                  <c:v>11034.937466010701</c:v>
                </c:pt>
                <c:pt idx="177">
                  <c:v>11008.6171497265</c:v>
                </c:pt>
                <c:pt idx="178">
                  <c:v>10982.126270622401</c:v>
                </c:pt>
                <c:pt idx="179">
                  <c:v>10955.466463184899</c:v>
                </c:pt>
                <c:pt idx="180">
                  <c:v>10928.639348992099</c:v>
                </c:pt>
                <c:pt idx="181">
                  <c:v>10901.646536546101</c:v>
                </c:pt>
                <c:pt idx="182">
                  <c:v>10874.489621115301</c:v>
                </c:pt>
                <c:pt idx="183">
                  <c:v>10847.1701845854</c:v>
                </c:pt>
                <c:pt idx="184">
                  <c:v>10819.689795320101</c:v>
                </c:pt>
                <c:pt idx="185">
                  <c:v>10792.050008030499</c:v>
                </c:pt>
                <c:pt idx="186">
                  <c:v>10764.252363654199</c:v>
                </c:pt>
                <c:pt idx="187">
                  <c:v>10736.2983892428</c:v>
                </c:pt>
                <c:pt idx="188">
                  <c:v>10708.1895978591</c:v>
                </c:pt>
                <c:pt idx="189">
                  <c:v>10679.927488482999</c:v>
                </c:pt>
                <c:pt idx="190">
                  <c:v>10651.5135459264</c:v>
                </c:pt>
                <c:pt idx="191">
                  <c:v>10622.949240757</c:v>
                </c:pt>
                <c:pt idx="192">
                  <c:v>10594.2360292311</c:v>
                </c:pt>
                <c:pt idx="193">
                  <c:v>10565.3753532351</c:v>
                </c:pt>
                <c:pt idx="194">
                  <c:v>10536.3686402365</c:v>
                </c:pt>
                <c:pt idx="195">
                  <c:v>10507.2173032424</c:v>
                </c:pt>
                <c:pt idx="196">
                  <c:v>10477.922740768299</c:v>
                </c:pt>
                <c:pt idx="197">
                  <c:v>10448.4863368144</c:v>
                </c:pt>
                <c:pt idx="198">
                  <c:v>10418.9094608511</c:v>
                </c:pt>
                <c:pt idx="199">
                  <c:v>10389.1934678138</c:v>
                </c:pt>
                <c:pt idx="200">
                  <c:v>10359.339698104701</c:v>
                </c:pt>
                <c:pt idx="201">
                  <c:v>10329.349477605199</c:v>
                </c:pt>
                <c:pt idx="202">
                  <c:v>10299.224117695299</c:v>
                </c:pt>
                <c:pt idx="203">
                  <c:v>10268.9649152823</c:v>
                </c:pt>
                <c:pt idx="204">
                  <c:v>10238.5731528381</c:v>
                </c:pt>
                <c:pt idx="205">
                  <c:v>10208.050098444601</c:v>
                </c:pt>
                <c:pt idx="206">
                  <c:v>10177.397005847601</c:v>
                </c:pt>
                <c:pt idx="207">
                  <c:v>10146.6151145196</c:v>
                </c:pt>
                <c:pt idx="208">
                  <c:v>10115.7056497304</c:v>
                </c:pt>
                <c:pt idx="209">
                  <c:v>10084.6698226266</c:v>
                </c:pt>
                <c:pt idx="210">
                  <c:v>10053.5088303189</c:v>
                </c:pt>
                <c:pt idx="211">
                  <c:v>10022.2238559782</c:v>
                </c:pt>
                <c:pt idx="212">
                  <c:v>9990.81606893969</c:v>
                </c:pt>
                <c:pt idx="213">
                  <c:v>9959.2866248154805</c:v>
                </c:pt>
                <c:pt idx="214">
                  <c:v>9927.6366656150603</c:v>
                </c:pt>
                <c:pt idx="215">
                  <c:v>9895.8673198742708</c:v>
                </c:pt>
                <c:pt idx="216">
                  <c:v>9863.9797027923396</c:v>
                </c:pt>
                <c:pt idx="217">
                  <c:v>9831.9749163770102</c:v>
                </c:pt>
                <c:pt idx="218">
                  <c:v>9799.8540495978705</c:v>
                </c:pt>
                <c:pt idx="219">
                  <c:v>9767.6181785476601</c:v>
                </c:pt>
                <c:pt idx="220">
                  <c:v>9735.26836661167</c:v>
                </c:pt>
                <c:pt idx="221">
                  <c:v>9702.8056646451005</c:v>
                </c:pt>
                <c:pt idx="222">
                  <c:v>9670.2311111585295</c:v>
                </c:pt>
                <c:pt idx="223">
                  <c:v>9637.5457325110601</c:v>
                </c:pt>
                <c:pt idx="224">
                  <c:v>9604.7505431116697</c:v>
                </c:pt>
                <c:pt idx="225">
                  <c:v>9571.8465456282302</c:v>
                </c:pt>
                <c:pt idx="226">
                  <c:v>9538.8347312044098</c:v>
                </c:pt>
                <c:pt idx="227">
                  <c:v>9505.7160796843691</c:v>
                </c:pt>
                <c:pt idx="228">
                  <c:v>9472.4915598452608</c:v>
                </c:pt>
                <c:pt idx="229">
                  <c:v>9439.1621296373105</c:v>
                </c:pt>
                <c:pt idx="230">
                  <c:v>9405.7287364317399</c:v>
                </c:pt>
                <c:pt idx="231">
                  <c:v>9372.1923172761399</c:v>
                </c:pt>
                <c:pt idx="232">
                  <c:v>9338.5537991575602</c:v>
                </c:pt>
                <c:pt idx="233">
                  <c:v>9304.8140992730296</c:v>
                </c:pt>
                <c:pt idx="234">
                  <c:v>9270.97412530767</c:v>
                </c:pt>
                <c:pt idx="235">
                  <c:v>9237.0347757200507</c:v>
                </c:pt>
                <c:pt idx="236">
                  <c:v>9202.9969400351492</c:v>
                </c:pt>
                <c:pt idx="237">
                  <c:v>9168.8614991444592</c:v>
                </c:pt>
                <c:pt idx="238">
                  <c:v>9134.6293256133995</c:v>
                </c:pt>
                <c:pt idx="239">
                  <c:v>9100.3012839959902</c:v>
                </c:pt>
                <c:pt idx="240">
                  <c:v>9065.8782311565301</c:v>
                </c:pt>
                <c:pt idx="241">
                  <c:v>9031.3610165984592</c:v>
                </c:pt>
                <c:pt idx="242">
                  <c:v>8996.7504828001493</c:v>
                </c:pt>
                <c:pt idx="243">
                  <c:v>8962.0474655576108</c:v>
                </c:pt>
                <c:pt idx="244">
                  <c:v>8927.2527943340792</c:v>
                </c:pt>
                <c:pt idx="245">
                  <c:v>8892.3672926163508</c:v>
                </c:pt>
                <c:pt idx="246">
                  <c:v>8857.3917782777407</c:v>
                </c:pt>
                <c:pt idx="247">
                  <c:v>8822.3270639476996</c:v>
                </c:pt>
                <c:pt idx="248">
                  <c:v>8787.1739573879095</c:v>
                </c:pt>
                <c:pt idx="249">
                  <c:v>8751.9332618746703</c:v>
                </c:pt>
                <c:pt idx="250">
                  <c:v>8716.6057765877395</c:v>
                </c:pt>
                <c:pt idx="251">
                  <c:v>8681.1922970052601</c:v>
                </c:pt>
                <c:pt idx="252">
                  <c:v>8645.6936153047609</c:v>
                </c:pt>
                <c:pt idx="253">
                  <c:v>8610.1105207701203</c:v>
                </c:pt>
                <c:pt idx="254">
                  <c:v>8574.4438002044408</c:v>
                </c:pt>
                <c:pt idx="255">
                  <c:v>8538.6942383484493</c:v>
                </c:pt>
                <c:pt idx="256">
                  <c:v>8502.8626183046799</c:v>
                </c:pt>
                <c:pt idx="257">
                  <c:v>8466.9497219669502</c:v>
                </c:pt>
                <c:pt idx="258">
                  <c:v>8430.9563304551193</c:v>
                </c:pt>
                <c:pt idx="259">
                  <c:v>8394.8832245551494</c:v>
                </c:pt>
                <c:pt idx="260">
                  <c:v>8358.7311851638497</c:v>
                </c:pt>
                <c:pt idx="261">
                  <c:v>8322.5009937387495</c:v>
                </c:pt>
                <c:pt idx="262">
                  <c:v>8286.1934327523704</c:v>
                </c:pt>
                <c:pt idx="263">
                  <c:v>8249.8092861511195</c:v>
                </c:pt>
                <c:pt idx="264">
                  <c:v>8213.34933981836</c:v>
                </c:pt>
                <c:pt idx="265">
                  <c:v>8176.8143820415798</c:v>
                </c:pt>
                <c:pt idx="266">
                  <c:v>8140.2052039835098</c:v>
                </c:pt>
                <c:pt idx="267">
                  <c:v>8103.5226001568599</c:v>
                </c:pt>
                <c:pt idx="268">
                  <c:v>8066.7673689024696</c:v>
                </c:pt>
                <c:pt idx="269">
                  <c:v>8029.94031287083</c:v>
                </c:pt>
                <c:pt idx="270">
                  <c:v>7993.0422395064497</c:v>
                </c:pt>
                <c:pt idx="271">
                  <c:v>7956.0739615351104</c:v>
                </c:pt>
                <c:pt idx="272">
                  <c:v>7919.0362974535301</c:v>
                </c:pt>
                <c:pt idx="273">
                  <c:v>7881.9300720213896</c:v>
                </c:pt>
                <c:pt idx="274">
                  <c:v>7844.7561167552403</c:v>
                </c:pt>
                <c:pt idx="275">
                  <c:v>7807.5152704242</c:v>
                </c:pt>
                <c:pt idx="276">
                  <c:v>7770.2083795470498</c:v>
                </c:pt>
                <c:pt idx="277">
                  <c:v>7732.8362988904601</c:v>
                </c:pt>
                <c:pt idx="278">
                  <c:v>7695.3998919680698</c:v>
                </c:pt>
                <c:pt idx="279">
                  <c:v>7657.9000315400799</c:v>
                </c:pt>
                <c:pt idx="280">
                  <c:v>7620.33760011305</c:v>
                </c:pt>
                <c:pt idx="281">
                  <c:v>7582.7134904395498</c:v>
                </c:pt>
                <c:pt idx="282">
                  <c:v>7545.0286060173803</c:v>
                </c:pt>
                <c:pt idx="283">
                  <c:v>7507.28386158795</c:v>
                </c:pt>
                <c:pt idx="284">
                  <c:v>7469.48018363351</c:v>
                </c:pt>
                <c:pt idx="285">
                  <c:v>7431.6185108727695</c:v>
                </c:pt>
                <c:pt idx="286">
                  <c:v>7393.6997947547197</c:v>
                </c:pt>
                <c:pt idx="287">
                  <c:v>7355.72499995006</c:v>
                </c:pt>
                <c:pt idx="288">
                  <c:v>7317.6951048399496</c:v>
                </c:pt>
                <c:pt idx="289">
                  <c:v>7279.6111020016797</c:v>
                </c:pt>
                <c:pt idx="290">
                  <c:v>7241.4739986908298</c:v>
                </c:pt>
                <c:pt idx="291">
                  <c:v>7203.2848173194498</c:v>
                </c:pt>
                <c:pt idx="292">
                  <c:v>7165.0445959299404</c:v>
                </c:pt>
                <c:pt idx="293">
                  <c:v>7126.7543886640697</c:v>
                </c:pt>
                <c:pt idx="294">
                  <c:v>7088.4152662268198</c:v>
                </c:pt>
                <c:pt idx="295">
                  <c:v>7050.0283163444001</c:v>
                </c:pt>
                <c:pt idx="296">
                  <c:v>7011.5946442162503</c:v>
                </c:pt>
                <c:pt idx="297">
                  <c:v>6973.1153729602702</c:v>
                </c:pt>
                <c:pt idx="298">
                  <c:v>6934.591644051</c:v>
                </c:pt>
                <c:pt idx="299">
                  <c:v>6896.0246177502104</c:v>
                </c:pt>
                <c:pt idx="300">
                  <c:v>6857.4154735293596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C8-40F2-964C-68E0CD7A9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6989824"/>
        <c:axId val="257000192"/>
      </c:lineChart>
      <c:catAx>
        <c:axId val="256989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000192"/>
        <c:crosses val="autoZero"/>
        <c:auto val="1"/>
        <c:lblAlgn val="ctr"/>
        <c:lblOffset val="100"/>
        <c:noMultiLvlLbl val="0"/>
      </c:catAx>
      <c:valAx>
        <c:axId val="257000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989824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35918331639296E-2"/>
          <c:y val="3.9854717138208297E-2"/>
          <c:w val="0.84396062992125898"/>
          <c:h val="0.567741049491991"/>
        </c:manualLayout>
      </c:layout>
      <c:lineChart>
        <c:grouping val="standard"/>
        <c:varyColors val="0"/>
        <c:ser>
          <c:idx val="0"/>
          <c:order val="0"/>
          <c:tx>
            <c:strRef>
              <c:f>TEMP!$C$1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TEMP!$A$2:$A$302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TEMP!$C$2:$C$302</c:f>
              <c:numCache>
                <c:formatCode>General</c:formatCode>
                <c:ptCount val="301"/>
                <c:pt idx="0">
                  <c:v>5</c:v>
                </c:pt>
                <c:pt idx="1">
                  <c:v>5.05</c:v>
                </c:pt>
                <c:pt idx="2">
                  <c:v>5.0999999999999996</c:v>
                </c:pt>
                <c:pt idx="3">
                  <c:v>5.15</c:v>
                </c:pt>
                <c:pt idx="4">
                  <c:v>5.2</c:v>
                </c:pt>
                <c:pt idx="5">
                  <c:v>5.25</c:v>
                </c:pt>
                <c:pt idx="6">
                  <c:v>5.3</c:v>
                </c:pt>
                <c:pt idx="7">
                  <c:v>5.35</c:v>
                </c:pt>
                <c:pt idx="8">
                  <c:v>5.4</c:v>
                </c:pt>
                <c:pt idx="9">
                  <c:v>5.45</c:v>
                </c:pt>
                <c:pt idx="10">
                  <c:v>5.5</c:v>
                </c:pt>
                <c:pt idx="11">
                  <c:v>5.55</c:v>
                </c:pt>
                <c:pt idx="12">
                  <c:v>5.6</c:v>
                </c:pt>
                <c:pt idx="13">
                  <c:v>5.65</c:v>
                </c:pt>
                <c:pt idx="14">
                  <c:v>5.7</c:v>
                </c:pt>
                <c:pt idx="15">
                  <c:v>5.75</c:v>
                </c:pt>
                <c:pt idx="16">
                  <c:v>5.8</c:v>
                </c:pt>
                <c:pt idx="17">
                  <c:v>5.85</c:v>
                </c:pt>
                <c:pt idx="18">
                  <c:v>5.9</c:v>
                </c:pt>
                <c:pt idx="19">
                  <c:v>5.95</c:v>
                </c:pt>
                <c:pt idx="20">
                  <c:v>6</c:v>
                </c:pt>
                <c:pt idx="21">
                  <c:v>6.05</c:v>
                </c:pt>
                <c:pt idx="22">
                  <c:v>6.1</c:v>
                </c:pt>
                <c:pt idx="23">
                  <c:v>6.15</c:v>
                </c:pt>
                <c:pt idx="24">
                  <c:v>6.2</c:v>
                </c:pt>
                <c:pt idx="25">
                  <c:v>6.25</c:v>
                </c:pt>
                <c:pt idx="26">
                  <c:v>6.3</c:v>
                </c:pt>
                <c:pt idx="27">
                  <c:v>6.35</c:v>
                </c:pt>
                <c:pt idx="28">
                  <c:v>6.4</c:v>
                </c:pt>
                <c:pt idx="29">
                  <c:v>6.45</c:v>
                </c:pt>
                <c:pt idx="30">
                  <c:v>6.5</c:v>
                </c:pt>
                <c:pt idx="31">
                  <c:v>6.55</c:v>
                </c:pt>
                <c:pt idx="32">
                  <c:v>6.6</c:v>
                </c:pt>
                <c:pt idx="33">
                  <c:v>6.65</c:v>
                </c:pt>
                <c:pt idx="34">
                  <c:v>6.7</c:v>
                </c:pt>
                <c:pt idx="35">
                  <c:v>6.75</c:v>
                </c:pt>
                <c:pt idx="36">
                  <c:v>6.8</c:v>
                </c:pt>
                <c:pt idx="37">
                  <c:v>6.85</c:v>
                </c:pt>
                <c:pt idx="38">
                  <c:v>6.9</c:v>
                </c:pt>
                <c:pt idx="39">
                  <c:v>6.95</c:v>
                </c:pt>
                <c:pt idx="40">
                  <c:v>7</c:v>
                </c:pt>
                <c:pt idx="41">
                  <c:v>7.05</c:v>
                </c:pt>
                <c:pt idx="42">
                  <c:v>7.1</c:v>
                </c:pt>
                <c:pt idx="43">
                  <c:v>7.15</c:v>
                </c:pt>
                <c:pt idx="44">
                  <c:v>7.2</c:v>
                </c:pt>
                <c:pt idx="45">
                  <c:v>7.25</c:v>
                </c:pt>
                <c:pt idx="46">
                  <c:v>7.3</c:v>
                </c:pt>
                <c:pt idx="47">
                  <c:v>7.35</c:v>
                </c:pt>
                <c:pt idx="48">
                  <c:v>7.4</c:v>
                </c:pt>
                <c:pt idx="49">
                  <c:v>7.45</c:v>
                </c:pt>
                <c:pt idx="50">
                  <c:v>7.5</c:v>
                </c:pt>
                <c:pt idx="51">
                  <c:v>7.55</c:v>
                </c:pt>
                <c:pt idx="52">
                  <c:v>7.6</c:v>
                </c:pt>
                <c:pt idx="53">
                  <c:v>7.65</c:v>
                </c:pt>
                <c:pt idx="54">
                  <c:v>7.7</c:v>
                </c:pt>
                <c:pt idx="55">
                  <c:v>7.75</c:v>
                </c:pt>
                <c:pt idx="56">
                  <c:v>7.8</c:v>
                </c:pt>
                <c:pt idx="57">
                  <c:v>7.85</c:v>
                </c:pt>
                <c:pt idx="58">
                  <c:v>7.9</c:v>
                </c:pt>
                <c:pt idx="59">
                  <c:v>7.95</c:v>
                </c:pt>
                <c:pt idx="60">
                  <c:v>8</c:v>
                </c:pt>
                <c:pt idx="61">
                  <c:v>8.0500000000000007</c:v>
                </c:pt>
                <c:pt idx="62">
                  <c:v>8.1</c:v>
                </c:pt>
                <c:pt idx="63">
                  <c:v>8.15</c:v>
                </c:pt>
                <c:pt idx="64">
                  <c:v>8.1999999999999993</c:v>
                </c:pt>
                <c:pt idx="65">
                  <c:v>8.25</c:v>
                </c:pt>
                <c:pt idx="66">
                  <c:v>8.3000000000000007</c:v>
                </c:pt>
                <c:pt idx="67">
                  <c:v>8.35</c:v>
                </c:pt>
                <c:pt idx="68">
                  <c:v>8.4</c:v>
                </c:pt>
                <c:pt idx="69">
                  <c:v>8.4499999999999993</c:v>
                </c:pt>
                <c:pt idx="70">
                  <c:v>8.5</c:v>
                </c:pt>
                <c:pt idx="71">
                  <c:v>8.5500000000000007</c:v>
                </c:pt>
                <c:pt idx="72">
                  <c:v>8.6</c:v>
                </c:pt>
                <c:pt idx="73">
                  <c:v>8.65</c:v>
                </c:pt>
                <c:pt idx="74">
                  <c:v>8.6999999999999993</c:v>
                </c:pt>
                <c:pt idx="75">
                  <c:v>8.75</c:v>
                </c:pt>
                <c:pt idx="76">
                  <c:v>8.8000000000000007</c:v>
                </c:pt>
                <c:pt idx="77">
                  <c:v>8.85</c:v>
                </c:pt>
                <c:pt idx="78">
                  <c:v>8.9</c:v>
                </c:pt>
                <c:pt idx="79">
                  <c:v>8.9499999999999993</c:v>
                </c:pt>
                <c:pt idx="80">
                  <c:v>9</c:v>
                </c:pt>
                <c:pt idx="81">
                  <c:v>9.0500000000000007</c:v>
                </c:pt>
                <c:pt idx="82">
                  <c:v>9.1</c:v>
                </c:pt>
                <c:pt idx="83">
                  <c:v>9.15</c:v>
                </c:pt>
                <c:pt idx="84">
                  <c:v>9.1999999999999993</c:v>
                </c:pt>
                <c:pt idx="85">
                  <c:v>9.25</c:v>
                </c:pt>
                <c:pt idx="86">
                  <c:v>9.3000000000000007</c:v>
                </c:pt>
                <c:pt idx="87">
                  <c:v>9.35</c:v>
                </c:pt>
                <c:pt idx="88">
                  <c:v>9.4</c:v>
                </c:pt>
                <c:pt idx="89">
                  <c:v>9.4499999999999993</c:v>
                </c:pt>
                <c:pt idx="90">
                  <c:v>9.5</c:v>
                </c:pt>
                <c:pt idx="91">
                  <c:v>9.5500000000000007</c:v>
                </c:pt>
                <c:pt idx="92">
                  <c:v>9.6</c:v>
                </c:pt>
                <c:pt idx="93">
                  <c:v>9.65</c:v>
                </c:pt>
                <c:pt idx="94">
                  <c:v>9.6999999999999993</c:v>
                </c:pt>
                <c:pt idx="95">
                  <c:v>9.75</c:v>
                </c:pt>
                <c:pt idx="96">
                  <c:v>9.8000000000000007</c:v>
                </c:pt>
                <c:pt idx="97">
                  <c:v>9.85</c:v>
                </c:pt>
                <c:pt idx="98">
                  <c:v>9.9</c:v>
                </c:pt>
                <c:pt idx="99">
                  <c:v>9.9499999999999993</c:v>
                </c:pt>
                <c:pt idx="100">
                  <c:v>10</c:v>
                </c:pt>
                <c:pt idx="101">
                  <c:v>10.050000000000001</c:v>
                </c:pt>
                <c:pt idx="102">
                  <c:v>10.1</c:v>
                </c:pt>
                <c:pt idx="103">
                  <c:v>10.15</c:v>
                </c:pt>
                <c:pt idx="104">
                  <c:v>10.199999999999999</c:v>
                </c:pt>
                <c:pt idx="105">
                  <c:v>10.25</c:v>
                </c:pt>
                <c:pt idx="106">
                  <c:v>10.3</c:v>
                </c:pt>
                <c:pt idx="107">
                  <c:v>10.35</c:v>
                </c:pt>
                <c:pt idx="108">
                  <c:v>10.4</c:v>
                </c:pt>
                <c:pt idx="109">
                  <c:v>10.45</c:v>
                </c:pt>
                <c:pt idx="110">
                  <c:v>10.5</c:v>
                </c:pt>
                <c:pt idx="111">
                  <c:v>10.55</c:v>
                </c:pt>
                <c:pt idx="112">
                  <c:v>10.6</c:v>
                </c:pt>
                <c:pt idx="113">
                  <c:v>10.65</c:v>
                </c:pt>
                <c:pt idx="114">
                  <c:v>10.7</c:v>
                </c:pt>
                <c:pt idx="115">
                  <c:v>10.75</c:v>
                </c:pt>
                <c:pt idx="116">
                  <c:v>10.8</c:v>
                </c:pt>
                <c:pt idx="117">
                  <c:v>10.85</c:v>
                </c:pt>
                <c:pt idx="118">
                  <c:v>10.9</c:v>
                </c:pt>
                <c:pt idx="119">
                  <c:v>10.95</c:v>
                </c:pt>
                <c:pt idx="120">
                  <c:v>11</c:v>
                </c:pt>
                <c:pt idx="121">
                  <c:v>11.05</c:v>
                </c:pt>
                <c:pt idx="122">
                  <c:v>11.1</c:v>
                </c:pt>
                <c:pt idx="123">
                  <c:v>11.15</c:v>
                </c:pt>
                <c:pt idx="124">
                  <c:v>11.2</c:v>
                </c:pt>
                <c:pt idx="125">
                  <c:v>11.25</c:v>
                </c:pt>
                <c:pt idx="126">
                  <c:v>11.3</c:v>
                </c:pt>
                <c:pt idx="127">
                  <c:v>11.35</c:v>
                </c:pt>
                <c:pt idx="128">
                  <c:v>11.4</c:v>
                </c:pt>
                <c:pt idx="129">
                  <c:v>11.45</c:v>
                </c:pt>
                <c:pt idx="130">
                  <c:v>11.5</c:v>
                </c:pt>
                <c:pt idx="131">
                  <c:v>11.55</c:v>
                </c:pt>
                <c:pt idx="132">
                  <c:v>11.6</c:v>
                </c:pt>
                <c:pt idx="133">
                  <c:v>11.65</c:v>
                </c:pt>
                <c:pt idx="134">
                  <c:v>11.7</c:v>
                </c:pt>
                <c:pt idx="135">
                  <c:v>11.75</c:v>
                </c:pt>
                <c:pt idx="136">
                  <c:v>11.8</c:v>
                </c:pt>
                <c:pt idx="137">
                  <c:v>11.85</c:v>
                </c:pt>
                <c:pt idx="138">
                  <c:v>11.9</c:v>
                </c:pt>
                <c:pt idx="139">
                  <c:v>11.95</c:v>
                </c:pt>
                <c:pt idx="140">
                  <c:v>12</c:v>
                </c:pt>
                <c:pt idx="141">
                  <c:v>12.05</c:v>
                </c:pt>
                <c:pt idx="142">
                  <c:v>12.1</c:v>
                </c:pt>
                <c:pt idx="143">
                  <c:v>12.15</c:v>
                </c:pt>
                <c:pt idx="144">
                  <c:v>12.2</c:v>
                </c:pt>
                <c:pt idx="145">
                  <c:v>12.25</c:v>
                </c:pt>
                <c:pt idx="146">
                  <c:v>12.3</c:v>
                </c:pt>
                <c:pt idx="147">
                  <c:v>12.35</c:v>
                </c:pt>
                <c:pt idx="148">
                  <c:v>12.4</c:v>
                </c:pt>
                <c:pt idx="149">
                  <c:v>12.45</c:v>
                </c:pt>
                <c:pt idx="150">
                  <c:v>12.5</c:v>
                </c:pt>
                <c:pt idx="151">
                  <c:v>12.55</c:v>
                </c:pt>
                <c:pt idx="152">
                  <c:v>12.6</c:v>
                </c:pt>
                <c:pt idx="153">
                  <c:v>12.65</c:v>
                </c:pt>
                <c:pt idx="154">
                  <c:v>12.7</c:v>
                </c:pt>
                <c:pt idx="155">
                  <c:v>12.75</c:v>
                </c:pt>
                <c:pt idx="156">
                  <c:v>12.8</c:v>
                </c:pt>
                <c:pt idx="157">
                  <c:v>12.85</c:v>
                </c:pt>
                <c:pt idx="158">
                  <c:v>12.9</c:v>
                </c:pt>
                <c:pt idx="159">
                  <c:v>12.95</c:v>
                </c:pt>
                <c:pt idx="160">
                  <c:v>13</c:v>
                </c:pt>
                <c:pt idx="161">
                  <c:v>13.05</c:v>
                </c:pt>
                <c:pt idx="162">
                  <c:v>13.1</c:v>
                </c:pt>
                <c:pt idx="163">
                  <c:v>13.15</c:v>
                </c:pt>
                <c:pt idx="164">
                  <c:v>13.2</c:v>
                </c:pt>
                <c:pt idx="165">
                  <c:v>13.25</c:v>
                </c:pt>
                <c:pt idx="166">
                  <c:v>13.3</c:v>
                </c:pt>
                <c:pt idx="167">
                  <c:v>13.35</c:v>
                </c:pt>
                <c:pt idx="168">
                  <c:v>13.4</c:v>
                </c:pt>
                <c:pt idx="169">
                  <c:v>13.45</c:v>
                </c:pt>
                <c:pt idx="170">
                  <c:v>13.5</c:v>
                </c:pt>
                <c:pt idx="171">
                  <c:v>13.55</c:v>
                </c:pt>
                <c:pt idx="172">
                  <c:v>13.6</c:v>
                </c:pt>
                <c:pt idx="173">
                  <c:v>13.65</c:v>
                </c:pt>
                <c:pt idx="174">
                  <c:v>13.7</c:v>
                </c:pt>
                <c:pt idx="175">
                  <c:v>13.75</c:v>
                </c:pt>
                <c:pt idx="176">
                  <c:v>13.8</c:v>
                </c:pt>
                <c:pt idx="177">
                  <c:v>13.85</c:v>
                </c:pt>
                <c:pt idx="178">
                  <c:v>13.9</c:v>
                </c:pt>
                <c:pt idx="179">
                  <c:v>13.95</c:v>
                </c:pt>
                <c:pt idx="180">
                  <c:v>14</c:v>
                </c:pt>
                <c:pt idx="181">
                  <c:v>14.05</c:v>
                </c:pt>
                <c:pt idx="182">
                  <c:v>14.1</c:v>
                </c:pt>
                <c:pt idx="183">
                  <c:v>14.15</c:v>
                </c:pt>
                <c:pt idx="184">
                  <c:v>14.2</c:v>
                </c:pt>
                <c:pt idx="185">
                  <c:v>14.25</c:v>
                </c:pt>
                <c:pt idx="186">
                  <c:v>14.3</c:v>
                </c:pt>
                <c:pt idx="187">
                  <c:v>14.35</c:v>
                </c:pt>
                <c:pt idx="188">
                  <c:v>14.4</c:v>
                </c:pt>
                <c:pt idx="189">
                  <c:v>14.45</c:v>
                </c:pt>
                <c:pt idx="190">
                  <c:v>14.5</c:v>
                </c:pt>
                <c:pt idx="191">
                  <c:v>14.55</c:v>
                </c:pt>
                <c:pt idx="192">
                  <c:v>14.6</c:v>
                </c:pt>
                <c:pt idx="193">
                  <c:v>14.65</c:v>
                </c:pt>
                <c:pt idx="194">
                  <c:v>14.7</c:v>
                </c:pt>
                <c:pt idx="195">
                  <c:v>14.75</c:v>
                </c:pt>
                <c:pt idx="196">
                  <c:v>14.8</c:v>
                </c:pt>
                <c:pt idx="197">
                  <c:v>14.85</c:v>
                </c:pt>
                <c:pt idx="198">
                  <c:v>14.9</c:v>
                </c:pt>
                <c:pt idx="199">
                  <c:v>14.95</c:v>
                </c:pt>
                <c:pt idx="200">
                  <c:v>15</c:v>
                </c:pt>
                <c:pt idx="201">
                  <c:v>15.05</c:v>
                </c:pt>
                <c:pt idx="202">
                  <c:v>15.1</c:v>
                </c:pt>
                <c:pt idx="203">
                  <c:v>15.15</c:v>
                </c:pt>
                <c:pt idx="204">
                  <c:v>15.2</c:v>
                </c:pt>
                <c:pt idx="205">
                  <c:v>15.25</c:v>
                </c:pt>
                <c:pt idx="206">
                  <c:v>15.3</c:v>
                </c:pt>
                <c:pt idx="207">
                  <c:v>15.35</c:v>
                </c:pt>
                <c:pt idx="208">
                  <c:v>15.4</c:v>
                </c:pt>
                <c:pt idx="209">
                  <c:v>15.45</c:v>
                </c:pt>
                <c:pt idx="210">
                  <c:v>15.5</c:v>
                </c:pt>
                <c:pt idx="211">
                  <c:v>15.55</c:v>
                </c:pt>
                <c:pt idx="212">
                  <c:v>15.6</c:v>
                </c:pt>
                <c:pt idx="213">
                  <c:v>15.65</c:v>
                </c:pt>
                <c:pt idx="214">
                  <c:v>15.7</c:v>
                </c:pt>
                <c:pt idx="215">
                  <c:v>15.75</c:v>
                </c:pt>
                <c:pt idx="216">
                  <c:v>15.8</c:v>
                </c:pt>
                <c:pt idx="217">
                  <c:v>15.85</c:v>
                </c:pt>
                <c:pt idx="218">
                  <c:v>15.9</c:v>
                </c:pt>
                <c:pt idx="219">
                  <c:v>15.95</c:v>
                </c:pt>
                <c:pt idx="220">
                  <c:v>16</c:v>
                </c:pt>
                <c:pt idx="221">
                  <c:v>16.05</c:v>
                </c:pt>
                <c:pt idx="222">
                  <c:v>16.100000000000001</c:v>
                </c:pt>
                <c:pt idx="223">
                  <c:v>16.149999999999999</c:v>
                </c:pt>
                <c:pt idx="224">
                  <c:v>16.2</c:v>
                </c:pt>
                <c:pt idx="225">
                  <c:v>16.25</c:v>
                </c:pt>
                <c:pt idx="226">
                  <c:v>16.3</c:v>
                </c:pt>
                <c:pt idx="227">
                  <c:v>16.350000000000001</c:v>
                </c:pt>
                <c:pt idx="228">
                  <c:v>16.399999999999999</c:v>
                </c:pt>
                <c:pt idx="229">
                  <c:v>16.45</c:v>
                </c:pt>
                <c:pt idx="230">
                  <c:v>16.5</c:v>
                </c:pt>
                <c:pt idx="231">
                  <c:v>16.55</c:v>
                </c:pt>
                <c:pt idx="232">
                  <c:v>16.600000000000001</c:v>
                </c:pt>
                <c:pt idx="233">
                  <c:v>16.649999999999999</c:v>
                </c:pt>
                <c:pt idx="234">
                  <c:v>16.7</c:v>
                </c:pt>
                <c:pt idx="235">
                  <c:v>16.75</c:v>
                </c:pt>
                <c:pt idx="236">
                  <c:v>16.8</c:v>
                </c:pt>
                <c:pt idx="237">
                  <c:v>16.850000000000001</c:v>
                </c:pt>
                <c:pt idx="238">
                  <c:v>16.899999999999999</c:v>
                </c:pt>
                <c:pt idx="239">
                  <c:v>16.95</c:v>
                </c:pt>
                <c:pt idx="240">
                  <c:v>17</c:v>
                </c:pt>
                <c:pt idx="241">
                  <c:v>17.05</c:v>
                </c:pt>
                <c:pt idx="242">
                  <c:v>17.100000000000001</c:v>
                </c:pt>
                <c:pt idx="243">
                  <c:v>17.149999999999999</c:v>
                </c:pt>
                <c:pt idx="244">
                  <c:v>17.2</c:v>
                </c:pt>
                <c:pt idx="245">
                  <c:v>17.25</c:v>
                </c:pt>
                <c:pt idx="246">
                  <c:v>17.3</c:v>
                </c:pt>
                <c:pt idx="247">
                  <c:v>17.350000000000001</c:v>
                </c:pt>
                <c:pt idx="248">
                  <c:v>17.399999999999999</c:v>
                </c:pt>
                <c:pt idx="249">
                  <c:v>17.45</c:v>
                </c:pt>
                <c:pt idx="250">
                  <c:v>17.5</c:v>
                </c:pt>
                <c:pt idx="251">
                  <c:v>17.55</c:v>
                </c:pt>
                <c:pt idx="252">
                  <c:v>17.600000000000001</c:v>
                </c:pt>
                <c:pt idx="253">
                  <c:v>17.649999999999999</c:v>
                </c:pt>
                <c:pt idx="254">
                  <c:v>17.7</c:v>
                </c:pt>
                <c:pt idx="255">
                  <c:v>17.75</c:v>
                </c:pt>
                <c:pt idx="256">
                  <c:v>17.8</c:v>
                </c:pt>
                <c:pt idx="257">
                  <c:v>17.850000000000001</c:v>
                </c:pt>
                <c:pt idx="258">
                  <c:v>17.899999999999999</c:v>
                </c:pt>
                <c:pt idx="259">
                  <c:v>17.95</c:v>
                </c:pt>
                <c:pt idx="260">
                  <c:v>18</c:v>
                </c:pt>
                <c:pt idx="261">
                  <c:v>18.05</c:v>
                </c:pt>
                <c:pt idx="262">
                  <c:v>18.100000000000001</c:v>
                </c:pt>
                <c:pt idx="263">
                  <c:v>18.149999999999999</c:v>
                </c:pt>
                <c:pt idx="264">
                  <c:v>18.2</c:v>
                </c:pt>
                <c:pt idx="265">
                  <c:v>18.25</c:v>
                </c:pt>
                <c:pt idx="266">
                  <c:v>18.3</c:v>
                </c:pt>
                <c:pt idx="267">
                  <c:v>18.350000000000001</c:v>
                </c:pt>
                <c:pt idx="268">
                  <c:v>18.399999999999999</c:v>
                </c:pt>
                <c:pt idx="269">
                  <c:v>18.45</c:v>
                </c:pt>
                <c:pt idx="270">
                  <c:v>18.5</c:v>
                </c:pt>
                <c:pt idx="271">
                  <c:v>18.55</c:v>
                </c:pt>
                <c:pt idx="272">
                  <c:v>18.600000000000001</c:v>
                </c:pt>
                <c:pt idx="273">
                  <c:v>18.649999999999999</c:v>
                </c:pt>
                <c:pt idx="274">
                  <c:v>18.7</c:v>
                </c:pt>
                <c:pt idx="275">
                  <c:v>18.75</c:v>
                </c:pt>
                <c:pt idx="276">
                  <c:v>18.8</c:v>
                </c:pt>
                <c:pt idx="277">
                  <c:v>18.850000000000001</c:v>
                </c:pt>
                <c:pt idx="278">
                  <c:v>18.899999999999999</c:v>
                </c:pt>
                <c:pt idx="279">
                  <c:v>18.95</c:v>
                </c:pt>
                <c:pt idx="280">
                  <c:v>19</c:v>
                </c:pt>
                <c:pt idx="281">
                  <c:v>19.05</c:v>
                </c:pt>
                <c:pt idx="282">
                  <c:v>19.100000000000001</c:v>
                </c:pt>
                <c:pt idx="283">
                  <c:v>19.149999999999999</c:v>
                </c:pt>
                <c:pt idx="284">
                  <c:v>19.2</c:v>
                </c:pt>
                <c:pt idx="285">
                  <c:v>19.25</c:v>
                </c:pt>
                <c:pt idx="286">
                  <c:v>19.3</c:v>
                </c:pt>
                <c:pt idx="287">
                  <c:v>19.350000000000001</c:v>
                </c:pt>
                <c:pt idx="288">
                  <c:v>19.399999999999999</c:v>
                </c:pt>
                <c:pt idx="289">
                  <c:v>19.45</c:v>
                </c:pt>
                <c:pt idx="290">
                  <c:v>19.5</c:v>
                </c:pt>
                <c:pt idx="291">
                  <c:v>19.55</c:v>
                </c:pt>
                <c:pt idx="292">
                  <c:v>19.600000000000001</c:v>
                </c:pt>
                <c:pt idx="293">
                  <c:v>19.649999999999999</c:v>
                </c:pt>
                <c:pt idx="294">
                  <c:v>19.7</c:v>
                </c:pt>
                <c:pt idx="295">
                  <c:v>19.75</c:v>
                </c:pt>
                <c:pt idx="296">
                  <c:v>19.8</c:v>
                </c:pt>
                <c:pt idx="297">
                  <c:v>19.850000000000001</c:v>
                </c:pt>
                <c:pt idx="298">
                  <c:v>19.899999999999999</c:v>
                </c:pt>
                <c:pt idx="299">
                  <c:v>19.95</c:v>
                </c:pt>
                <c:pt idx="30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4B-4681-A1C4-BEFD94C05416}"/>
            </c:ext>
          </c:extLst>
        </c:ser>
        <c:ser>
          <c:idx val="1"/>
          <c:order val="1"/>
          <c:tx>
            <c:strRef>
              <c:f>TEMP!$D$1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TEMP!$A$2:$A$302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TEMP!$D$2:$D$302</c:f>
              <c:numCache>
                <c:formatCode>General</c:formatCode>
                <c:ptCount val="301"/>
                <c:pt idx="0">
                  <c:v>10</c:v>
                </c:pt>
                <c:pt idx="1">
                  <c:v>10.050000000000001</c:v>
                </c:pt>
                <c:pt idx="2">
                  <c:v>10.1</c:v>
                </c:pt>
                <c:pt idx="3">
                  <c:v>10.15</c:v>
                </c:pt>
                <c:pt idx="4">
                  <c:v>10.199999999999999</c:v>
                </c:pt>
                <c:pt idx="5">
                  <c:v>10.25</c:v>
                </c:pt>
                <c:pt idx="6">
                  <c:v>10.3</c:v>
                </c:pt>
                <c:pt idx="7">
                  <c:v>10.35</c:v>
                </c:pt>
                <c:pt idx="8">
                  <c:v>10.4</c:v>
                </c:pt>
                <c:pt idx="9">
                  <c:v>10.45</c:v>
                </c:pt>
                <c:pt idx="10">
                  <c:v>10.5</c:v>
                </c:pt>
                <c:pt idx="11">
                  <c:v>10.55</c:v>
                </c:pt>
                <c:pt idx="12">
                  <c:v>10.6</c:v>
                </c:pt>
                <c:pt idx="13">
                  <c:v>10.65</c:v>
                </c:pt>
                <c:pt idx="14">
                  <c:v>10.7</c:v>
                </c:pt>
                <c:pt idx="15">
                  <c:v>10.75</c:v>
                </c:pt>
                <c:pt idx="16">
                  <c:v>10.8</c:v>
                </c:pt>
                <c:pt idx="17">
                  <c:v>10.85</c:v>
                </c:pt>
                <c:pt idx="18">
                  <c:v>10.9</c:v>
                </c:pt>
                <c:pt idx="19">
                  <c:v>10.95</c:v>
                </c:pt>
                <c:pt idx="20">
                  <c:v>11</c:v>
                </c:pt>
                <c:pt idx="21">
                  <c:v>11.05</c:v>
                </c:pt>
                <c:pt idx="22">
                  <c:v>11.1</c:v>
                </c:pt>
                <c:pt idx="23">
                  <c:v>11.15</c:v>
                </c:pt>
                <c:pt idx="24">
                  <c:v>11.2</c:v>
                </c:pt>
                <c:pt idx="25">
                  <c:v>11.25</c:v>
                </c:pt>
                <c:pt idx="26">
                  <c:v>11.3</c:v>
                </c:pt>
                <c:pt idx="27">
                  <c:v>11.35</c:v>
                </c:pt>
                <c:pt idx="28">
                  <c:v>11.4</c:v>
                </c:pt>
                <c:pt idx="29">
                  <c:v>11.45</c:v>
                </c:pt>
                <c:pt idx="30">
                  <c:v>11.5</c:v>
                </c:pt>
                <c:pt idx="31">
                  <c:v>11.55</c:v>
                </c:pt>
                <c:pt idx="32">
                  <c:v>11.6</c:v>
                </c:pt>
                <c:pt idx="33">
                  <c:v>11.65</c:v>
                </c:pt>
                <c:pt idx="34">
                  <c:v>11.7</c:v>
                </c:pt>
                <c:pt idx="35">
                  <c:v>11.75</c:v>
                </c:pt>
                <c:pt idx="36">
                  <c:v>11.8</c:v>
                </c:pt>
                <c:pt idx="37">
                  <c:v>11.85</c:v>
                </c:pt>
                <c:pt idx="38">
                  <c:v>11.9</c:v>
                </c:pt>
                <c:pt idx="39">
                  <c:v>11.95</c:v>
                </c:pt>
                <c:pt idx="40">
                  <c:v>12</c:v>
                </c:pt>
                <c:pt idx="41">
                  <c:v>12.05</c:v>
                </c:pt>
                <c:pt idx="42">
                  <c:v>12.1</c:v>
                </c:pt>
                <c:pt idx="43">
                  <c:v>12.15</c:v>
                </c:pt>
                <c:pt idx="44">
                  <c:v>12.2</c:v>
                </c:pt>
                <c:pt idx="45">
                  <c:v>12.25</c:v>
                </c:pt>
                <c:pt idx="46">
                  <c:v>12.3</c:v>
                </c:pt>
                <c:pt idx="47">
                  <c:v>12.35</c:v>
                </c:pt>
                <c:pt idx="48">
                  <c:v>12.4</c:v>
                </c:pt>
                <c:pt idx="49">
                  <c:v>12.45</c:v>
                </c:pt>
                <c:pt idx="50">
                  <c:v>12.5</c:v>
                </c:pt>
                <c:pt idx="51">
                  <c:v>12.55</c:v>
                </c:pt>
                <c:pt idx="52">
                  <c:v>12.6</c:v>
                </c:pt>
                <c:pt idx="53">
                  <c:v>12.65</c:v>
                </c:pt>
                <c:pt idx="54">
                  <c:v>12.7</c:v>
                </c:pt>
                <c:pt idx="55">
                  <c:v>12.75</c:v>
                </c:pt>
                <c:pt idx="56">
                  <c:v>12.8</c:v>
                </c:pt>
                <c:pt idx="57">
                  <c:v>12.85</c:v>
                </c:pt>
                <c:pt idx="58">
                  <c:v>12.9</c:v>
                </c:pt>
                <c:pt idx="59">
                  <c:v>12.95</c:v>
                </c:pt>
                <c:pt idx="60">
                  <c:v>13</c:v>
                </c:pt>
                <c:pt idx="61">
                  <c:v>13.05</c:v>
                </c:pt>
                <c:pt idx="62">
                  <c:v>13.1</c:v>
                </c:pt>
                <c:pt idx="63">
                  <c:v>13.15</c:v>
                </c:pt>
                <c:pt idx="64">
                  <c:v>13.2</c:v>
                </c:pt>
                <c:pt idx="65">
                  <c:v>13.25</c:v>
                </c:pt>
                <c:pt idx="66">
                  <c:v>13.3</c:v>
                </c:pt>
                <c:pt idx="67">
                  <c:v>13.35</c:v>
                </c:pt>
                <c:pt idx="68">
                  <c:v>13.4</c:v>
                </c:pt>
                <c:pt idx="69">
                  <c:v>13.45</c:v>
                </c:pt>
                <c:pt idx="70">
                  <c:v>13.5</c:v>
                </c:pt>
                <c:pt idx="71">
                  <c:v>13.55</c:v>
                </c:pt>
                <c:pt idx="72">
                  <c:v>13.6</c:v>
                </c:pt>
                <c:pt idx="73">
                  <c:v>13.65</c:v>
                </c:pt>
                <c:pt idx="74">
                  <c:v>13.7</c:v>
                </c:pt>
                <c:pt idx="75">
                  <c:v>13.75</c:v>
                </c:pt>
                <c:pt idx="76">
                  <c:v>13.8</c:v>
                </c:pt>
                <c:pt idx="77">
                  <c:v>13.85</c:v>
                </c:pt>
                <c:pt idx="78">
                  <c:v>13.9</c:v>
                </c:pt>
                <c:pt idx="79">
                  <c:v>13.95</c:v>
                </c:pt>
                <c:pt idx="80">
                  <c:v>14</c:v>
                </c:pt>
                <c:pt idx="81">
                  <c:v>14.05</c:v>
                </c:pt>
                <c:pt idx="82">
                  <c:v>14.1</c:v>
                </c:pt>
                <c:pt idx="83">
                  <c:v>14.15</c:v>
                </c:pt>
                <c:pt idx="84">
                  <c:v>14.2</c:v>
                </c:pt>
                <c:pt idx="85">
                  <c:v>14.25</c:v>
                </c:pt>
                <c:pt idx="86">
                  <c:v>14.3</c:v>
                </c:pt>
                <c:pt idx="87">
                  <c:v>14.35</c:v>
                </c:pt>
                <c:pt idx="88">
                  <c:v>14.4</c:v>
                </c:pt>
                <c:pt idx="89">
                  <c:v>14.45</c:v>
                </c:pt>
                <c:pt idx="90">
                  <c:v>14.5</c:v>
                </c:pt>
                <c:pt idx="91">
                  <c:v>14.55</c:v>
                </c:pt>
                <c:pt idx="92">
                  <c:v>14.6</c:v>
                </c:pt>
                <c:pt idx="93">
                  <c:v>14.65</c:v>
                </c:pt>
                <c:pt idx="94">
                  <c:v>14.7</c:v>
                </c:pt>
                <c:pt idx="95">
                  <c:v>14.75</c:v>
                </c:pt>
                <c:pt idx="96">
                  <c:v>14.8</c:v>
                </c:pt>
                <c:pt idx="97">
                  <c:v>14.85</c:v>
                </c:pt>
                <c:pt idx="98">
                  <c:v>14.9</c:v>
                </c:pt>
                <c:pt idx="99">
                  <c:v>14.95</c:v>
                </c:pt>
                <c:pt idx="100">
                  <c:v>15</c:v>
                </c:pt>
                <c:pt idx="101">
                  <c:v>15.05</c:v>
                </c:pt>
                <c:pt idx="102">
                  <c:v>15.1</c:v>
                </c:pt>
                <c:pt idx="103">
                  <c:v>15.15</c:v>
                </c:pt>
                <c:pt idx="104">
                  <c:v>15.2</c:v>
                </c:pt>
                <c:pt idx="105">
                  <c:v>15.25</c:v>
                </c:pt>
                <c:pt idx="106">
                  <c:v>15.3</c:v>
                </c:pt>
                <c:pt idx="107">
                  <c:v>15.35</c:v>
                </c:pt>
                <c:pt idx="108">
                  <c:v>15.4</c:v>
                </c:pt>
                <c:pt idx="109">
                  <c:v>15.45</c:v>
                </c:pt>
                <c:pt idx="110">
                  <c:v>15.5</c:v>
                </c:pt>
                <c:pt idx="111">
                  <c:v>15.55</c:v>
                </c:pt>
                <c:pt idx="112">
                  <c:v>15.6</c:v>
                </c:pt>
                <c:pt idx="113">
                  <c:v>15.65</c:v>
                </c:pt>
                <c:pt idx="114">
                  <c:v>15.7</c:v>
                </c:pt>
                <c:pt idx="115">
                  <c:v>15.75</c:v>
                </c:pt>
                <c:pt idx="116">
                  <c:v>15.8</c:v>
                </c:pt>
                <c:pt idx="117">
                  <c:v>15.85</c:v>
                </c:pt>
                <c:pt idx="118">
                  <c:v>15.9</c:v>
                </c:pt>
                <c:pt idx="119">
                  <c:v>15.95</c:v>
                </c:pt>
                <c:pt idx="120">
                  <c:v>16</c:v>
                </c:pt>
                <c:pt idx="121">
                  <c:v>16.05</c:v>
                </c:pt>
                <c:pt idx="122">
                  <c:v>16.100000000000001</c:v>
                </c:pt>
                <c:pt idx="123">
                  <c:v>16.149999999999999</c:v>
                </c:pt>
                <c:pt idx="124">
                  <c:v>16.2</c:v>
                </c:pt>
                <c:pt idx="125">
                  <c:v>16.25</c:v>
                </c:pt>
                <c:pt idx="126">
                  <c:v>16.3</c:v>
                </c:pt>
                <c:pt idx="127">
                  <c:v>16.350000000000001</c:v>
                </c:pt>
                <c:pt idx="128">
                  <c:v>16.399999999999999</c:v>
                </c:pt>
                <c:pt idx="129">
                  <c:v>16.45</c:v>
                </c:pt>
                <c:pt idx="130">
                  <c:v>16.5</c:v>
                </c:pt>
                <c:pt idx="131">
                  <c:v>16.55</c:v>
                </c:pt>
                <c:pt idx="132">
                  <c:v>16.600000000000001</c:v>
                </c:pt>
                <c:pt idx="133">
                  <c:v>16.649999999999999</c:v>
                </c:pt>
                <c:pt idx="134">
                  <c:v>16.7</c:v>
                </c:pt>
                <c:pt idx="135">
                  <c:v>16.75</c:v>
                </c:pt>
                <c:pt idx="136">
                  <c:v>16.8</c:v>
                </c:pt>
                <c:pt idx="137">
                  <c:v>16.850000000000001</c:v>
                </c:pt>
                <c:pt idx="138">
                  <c:v>16.899999999999999</c:v>
                </c:pt>
                <c:pt idx="139">
                  <c:v>16.95</c:v>
                </c:pt>
                <c:pt idx="140">
                  <c:v>17</c:v>
                </c:pt>
                <c:pt idx="141">
                  <c:v>17.05</c:v>
                </c:pt>
                <c:pt idx="142">
                  <c:v>17.100000000000001</c:v>
                </c:pt>
                <c:pt idx="143">
                  <c:v>17.149999999999999</c:v>
                </c:pt>
                <c:pt idx="144">
                  <c:v>17.2</c:v>
                </c:pt>
                <c:pt idx="145">
                  <c:v>17.25</c:v>
                </c:pt>
                <c:pt idx="146">
                  <c:v>17.3</c:v>
                </c:pt>
                <c:pt idx="147">
                  <c:v>17.350000000000001</c:v>
                </c:pt>
                <c:pt idx="148">
                  <c:v>17.399999999999999</c:v>
                </c:pt>
                <c:pt idx="149">
                  <c:v>17.45</c:v>
                </c:pt>
                <c:pt idx="150">
                  <c:v>17.5</c:v>
                </c:pt>
                <c:pt idx="151">
                  <c:v>17.55</c:v>
                </c:pt>
                <c:pt idx="152">
                  <c:v>17.600000000000001</c:v>
                </c:pt>
                <c:pt idx="153">
                  <c:v>17.649999999999999</c:v>
                </c:pt>
                <c:pt idx="154">
                  <c:v>17.7</c:v>
                </c:pt>
                <c:pt idx="155">
                  <c:v>17.75</c:v>
                </c:pt>
                <c:pt idx="156">
                  <c:v>17.8</c:v>
                </c:pt>
                <c:pt idx="157">
                  <c:v>17.850000000000001</c:v>
                </c:pt>
                <c:pt idx="158">
                  <c:v>17.899999999999999</c:v>
                </c:pt>
                <c:pt idx="159">
                  <c:v>17.95</c:v>
                </c:pt>
                <c:pt idx="160">
                  <c:v>18</c:v>
                </c:pt>
                <c:pt idx="161">
                  <c:v>18.05</c:v>
                </c:pt>
                <c:pt idx="162">
                  <c:v>18.100000000000001</c:v>
                </c:pt>
                <c:pt idx="163">
                  <c:v>18.149999999999999</c:v>
                </c:pt>
                <c:pt idx="164">
                  <c:v>18.2</c:v>
                </c:pt>
                <c:pt idx="165">
                  <c:v>18.25</c:v>
                </c:pt>
                <c:pt idx="166">
                  <c:v>18.3</c:v>
                </c:pt>
                <c:pt idx="167">
                  <c:v>18.350000000000001</c:v>
                </c:pt>
                <c:pt idx="168">
                  <c:v>18.399999999999999</c:v>
                </c:pt>
                <c:pt idx="169">
                  <c:v>18.45</c:v>
                </c:pt>
                <c:pt idx="170">
                  <c:v>18.5</c:v>
                </c:pt>
                <c:pt idx="171">
                  <c:v>18.55</c:v>
                </c:pt>
                <c:pt idx="172">
                  <c:v>18.600000000000001</c:v>
                </c:pt>
                <c:pt idx="173">
                  <c:v>18.649999999999999</c:v>
                </c:pt>
                <c:pt idx="174">
                  <c:v>18.7</c:v>
                </c:pt>
                <c:pt idx="175">
                  <c:v>18.75</c:v>
                </c:pt>
                <c:pt idx="176">
                  <c:v>18.8</c:v>
                </c:pt>
                <c:pt idx="177">
                  <c:v>18.850000000000001</c:v>
                </c:pt>
                <c:pt idx="178">
                  <c:v>18.899999999999999</c:v>
                </c:pt>
                <c:pt idx="179">
                  <c:v>18.95</c:v>
                </c:pt>
                <c:pt idx="180">
                  <c:v>19</c:v>
                </c:pt>
                <c:pt idx="181">
                  <c:v>19.05</c:v>
                </c:pt>
                <c:pt idx="182">
                  <c:v>19.100000000000001</c:v>
                </c:pt>
                <c:pt idx="183">
                  <c:v>19.149999999999999</c:v>
                </c:pt>
                <c:pt idx="184">
                  <c:v>19.2</c:v>
                </c:pt>
                <c:pt idx="185">
                  <c:v>19.25</c:v>
                </c:pt>
                <c:pt idx="186">
                  <c:v>19.3</c:v>
                </c:pt>
                <c:pt idx="187">
                  <c:v>19.350000000000001</c:v>
                </c:pt>
                <c:pt idx="188">
                  <c:v>19.399999999999999</c:v>
                </c:pt>
                <c:pt idx="189">
                  <c:v>19.45</c:v>
                </c:pt>
                <c:pt idx="190">
                  <c:v>19.5</c:v>
                </c:pt>
                <c:pt idx="191">
                  <c:v>19.55</c:v>
                </c:pt>
                <c:pt idx="192">
                  <c:v>19.600000000000001</c:v>
                </c:pt>
                <c:pt idx="193">
                  <c:v>19.649999999999999</c:v>
                </c:pt>
                <c:pt idx="194">
                  <c:v>19.7</c:v>
                </c:pt>
                <c:pt idx="195">
                  <c:v>19.75</c:v>
                </c:pt>
                <c:pt idx="196">
                  <c:v>19.8</c:v>
                </c:pt>
                <c:pt idx="197">
                  <c:v>19.850000000000001</c:v>
                </c:pt>
                <c:pt idx="198">
                  <c:v>19.899999999999999</c:v>
                </c:pt>
                <c:pt idx="199">
                  <c:v>19.95</c:v>
                </c:pt>
                <c:pt idx="200">
                  <c:v>20</c:v>
                </c:pt>
                <c:pt idx="201">
                  <c:v>20.05</c:v>
                </c:pt>
                <c:pt idx="202">
                  <c:v>20.100000000000001</c:v>
                </c:pt>
                <c:pt idx="203">
                  <c:v>20.149999999999999</c:v>
                </c:pt>
                <c:pt idx="204">
                  <c:v>20.2</c:v>
                </c:pt>
                <c:pt idx="205">
                  <c:v>20.25</c:v>
                </c:pt>
                <c:pt idx="206">
                  <c:v>20.3</c:v>
                </c:pt>
                <c:pt idx="207">
                  <c:v>20.350000000000001</c:v>
                </c:pt>
                <c:pt idx="208">
                  <c:v>20.399999999999999</c:v>
                </c:pt>
                <c:pt idx="209">
                  <c:v>20.45</c:v>
                </c:pt>
                <c:pt idx="210">
                  <c:v>20.5</c:v>
                </c:pt>
                <c:pt idx="211">
                  <c:v>20.55</c:v>
                </c:pt>
                <c:pt idx="212">
                  <c:v>20.6</c:v>
                </c:pt>
                <c:pt idx="213">
                  <c:v>20.65</c:v>
                </c:pt>
                <c:pt idx="214">
                  <c:v>20.7</c:v>
                </c:pt>
                <c:pt idx="215">
                  <c:v>20.75</c:v>
                </c:pt>
                <c:pt idx="216">
                  <c:v>20.8</c:v>
                </c:pt>
                <c:pt idx="217">
                  <c:v>20.85</c:v>
                </c:pt>
                <c:pt idx="218">
                  <c:v>20.9</c:v>
                </c:pt>
                <c:pt idx="219">
                  <c:v>20.95</c:v>
                </c:pt>
                <c:pt idx="220">
                  <c:v>21</c:v>
                </c:pt>
                <c:pt idx="221">
                  <c:v>21.05</c:v>
                </c:pt>
                <c:pt idx="222">
                  <c:v>21.1</c:v>
                </c:pt>
                <c:pt idx="223">
                  <c:v>21.15</c:v>
                </c:pt>
                <c:pt idx="224">
                  <c:v>21.2</c:v>
                </c:pt>
                <c:pt idx="225">
                  <c:v>21.25</c:v>
                </c:pt>
                <c:pt idx="226">
                  <c:v>21.3</c:v>
                </c:pt>
                <c:pt idx="227">
                  <c:v>21.35</c:v>
                </c:pt>
                <c:pt idx="228">
                  <c:v>21.4</c:v>
                </c:pt>
                <c:pt idx="229">
                  <c:v>21.45</c:v>
                </c:pt>
                <c:pt idx="230">
                  <c:v>21.5</c:v>
                </c:pt>
                <c:pt idx="231">
                  <c:v>21.55</c:v>
                </c:pt>
                <c:pt idx="232">
                  <c:v>21.6</c:v>
                </c:pt>
                <c:pt idx="233">
                  <c:v>21.65</c:v>
                </c:pt>
                <c:pt idx="234">
                  <c:v>21.7</c:v>
                </c:pt>
                <c:pt idx="235">
                  <c:v>21.75</c:v>
                </c:pt>
                <c:pt idx="236">
                  <c:v>21.8</c:v>
                </c:pt>
                <c:pt idx="237">
                  <c:v>21.85</c:v>
                </c:pt>
                <c:pt idx="238">
                  <c:v>21.9</c:v>
                </c:pt>
                <c:pt idx="239">
                  <c:v>21.95</c:v>
                </c:pt>
                <c:pt idx="240">
                  <c:v>22</c:v>
                </c:pt>
                <c:pt idx="241">
                  <c:v>22.05</c:v>
                </c:pt>
                <c:pt idx="242">
                  <c:v>22.1</c:v>
                </c:pt>
                <c:pt idx="243">
                  <c:v>22.15</c:v>
                </c:pt>
                <c:pt idx="244">
                  <c:v>22.2</c:v>
                </c:pt>
                <c:pt idx="245">
                  <c:v>22.25</c:v>
                </c:pt>
                <c:pt idx="246">
                  <c:v>22.3</c:v>
                </c:pt>
                <c:pt idx="247">
                  <c:v>22.35</c:v>
                </c:pt>
                <c:pt idx="248">
                  <c:v>22.4</c:v>
                </c:pt>
                <c:pt idx="249">
                  <c:v>22.45</c:v>
                </c:pt>
                <c:pt idx="250">
                  <c:v>22.5</c:v>
                </c:pt>
                <c:pt idx="251">
                  <c:v>22.55</c:v>
                </c:pt>
                <c:pt idx="252">
                  <c:v>22.6</c:v>
                </c:pt>
                <c:pt idx="253">
                  <c:v>22.65</c:v>
                </c:pt>
                <c:pt idx="254">
                  <c:v>22.7</c:v>
                </c:pt>
                <c:pt idx="255">
                  <c:v>22.75</c:v>
                </c:pt>
                <c:pt idx="256">
                  <c:v>22.8</c:v>
                </c:pt>
                <c:pt idx="257">
                  <c:v>22.85</c:v>
                </c:pt>
                <c:pt idx="258">
                  <c:v>22.9</c:v>
                </c:pt>
                <c:pt idx="259">
                  <c:v>22.95</c:v>
                </c:pt>
                <c:pt idx="260">
                  <c:v>23</c:v>
                </c:pt>
                <c:pt idx="261">
                  <c:v>23.05</c:v>
                </c:pt>
                <c:pt idx="262">
                  <c:v>23.1</c:v>
                </c:pt>
                <c:pt idx="263">
                  <c:v>23.15</c:v>
                </c:pt>
                <c:pt idx="264">
                  <c:v>23.2</c:v>
                </c:pt>
                <c:pt idx="265">
                  <c:v>23.25</c:v>
                </c:pt>
                <c:pt idx="266">
                  <c:v>23.3</c:v>
                </c:pt>
                <c:pt idx="267">
                  <c:v>23.35</c:v>
                </c:pt>
                <c:pt idx="268">
                  <c:v>23.4</c:v>
                </c:pt>
                <c:pt idx="269">
                  <c:v>23.45</c:v>
                </c:pt>
                <c:pt idx="270">
                  <c:v>23.5</c:v>
                </c:pt>
                <c:pt idx="271">
                  <c:v>23.55</c:v>
                </c:pt>
                <c:pt idx="272">
                  <c:v>23.6</c:v>
                </c:pt>
                <c:pt idx="273">
                  <c:v>23.65</c:v>
                </c:pt>
                <c:pt idx="274">
                  <c:v>23.7</c:v>
                </c:pt>
                <c:pt idx="275">
                  <c:v>23.75</c:v>
                </c:pt>
                <c:pt idx="276">
                  <c:v>23.8</c:v>
                </c:pt>
                <c:pt idx="277">
                  <c:v>23.85</c:v>
                </c:pt>
                <c:pt idx="278">
                  <c:v>23.9</c:v>
                </c:pt>
                <c:pt idx="279">
                  <c:v>23.95</c:v>
                </c:pt>
                <c:pt idx="280">
                  <c:v>24</c:v>
                </c:pt>
                <c:pt idx="281">
                  <c:v>24.05</c:v>
                </c:pt>
                <c:pt idx="282">
                  <c:v>24.1</c:v>
                </c:pt>
                <c:pt idx="283">
                  <c:v>24.15</c:v>
                </c:pt>
                <c:pt idx="284">
                  <c:v>24.2</c:v>
                </c:pt>
                <c:pt idx="285">
                  <c:v>24.25</c:v>
                </c:pt>
                <c:pt idx="286">
                  <c:v>24.3</c:v>
                </c:pt>
                <c:pt idx="287">
                  <c:v>24.35</c:v>
                </c:pt>
                <c:pt idx="288">
                  <c:v>24.4</c:v>
                </c:pt>
                <c:pt idx="289">
                  <c:v>24.45</c:v>
                </c:pt>
                <c:pt idx="290">
                  <c:v>24.5</c:v>
                </c:pt>
                <c:pt idx="291">
                  <c:v>24.55</c:v>
                </c:pt>
                <c:pt idx="292">
                  <c:v>24.6</c:v>
                </c:pt>
                <c:pt idx="293">
                  <c:v>24.65</c:v>
                </c:pt>
                <c:pt idx="294">
                  <c:v>24.7</c:v>
                </c:pt>
                <c:pt idx="295">
                  <c:v>24.75</c:v>
                </c:pt>
                <c:pt idx="296">
                  <c:v>24.8</c:v>
                </c:pt>
                <c:pt idx="297">
                  <c:v>24.85</c:v>
                </c:pt>
                <c:pt idx="298">
                  <c:v>24.9</c:v>
                </c:pt>
                <c:pt idx="299">
                  <c:v>24.95</c:v>
                </c:pt>
                <c:pt idx="300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4B-4681-A1C4-BEFD94C05416}"/>
            </c:ext>
          </c:extLst>
        </c:ser>
        <c:ser>
          <c:idx val="5"/>
          <c:order val="2"/>
          <c:tx>
            <c:strRef>
              <c:f>TEMP!$B$1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TEMP!$B$2:$B$302</c:f>
              <c:numCache>
                <c:formatCode>General</c:formatCode>
                <c:ptCount val="30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  <c:pt idx="61">
                  <c:v>3.05</c:v>
                </c:pt>
                <c:pt idx="62">
                  <c:v>3.1</c:v>
                </c:pt>
                <c:pt idx="63">
                  <c:v>3.15</c:v>
                </c:pt>
                <c:pt idx="64">
                  <c:v>3.2</c:v>
                </c:pt>
                <c:pt idx="65">
                  <c:v>3.25</c:v>
                </c:pt>
                <c:pt idx="66">
                  <c:v>3.3</c:v>
                </c:pt>
                <c:pt idx="67">
                  <c:v>3.35</c:v>
                </c:pt>
                <c:pt idx="68">
                  <c:v>3.4</c:v>
                </c:pt>
                <c:pt idx="69">
                  <c:v>3.45</c:v>
                </c:pt>
                <c:pt idx="70">
                  <c:v>3.5</c:v>
                </c:pt>
                <c:pt idx="71">
                  <c:v>3.55</c:v>
                </c:pt>
                <c:pt idx="72">
                  <c:v>3.6</c:v>
                </c:pt>
                <c:pt idx="73">
                  <c:v>3.65</c:v>
                </c:pt>
                <c:pt idx="74">
                  <c:v>3.7</c:v>
                </c:pt>
                <c:pt idx="75">
                  <c:v>3.75</c:v>
                </c:pt>
                <c:pt idx="76">
                  <c:v>3.8</c:v>
                </c:pt>
                <c:pt idx="77">
                  <c:v>3.85</c:v>
                </c:pt>
                <c:pt idx="78">
                  <c:v>3.9</c:v>
                </c:pt>
                <c:pt idx="79">
                  <c:v>3.95</c:v>
                </c:pt>
                <c:pt idx="80">
                  <c:v>4</c:v>
                </c:pt>
                <c:pt idx="81">
                  <c:v>4.05</c:v>
                </c:pt>
                <c:pt idx="82">
                  <c:v>4.0999999999999996</c:v>
                </c:pt>
                <c:pt idx="83">
                  <c:v>4.1500000000000004</c:v>
                </c:pt>
                <c:pt idx="84">
                  <c:v>4.2</c:v>
                </c:pt>
                <c:pt idx="85">
                  <c:v>4.25</c:v>
                </c:pt>
                <c:pt idx="86">
                  <c:v>4.3</c:v>
                </c:pt>
                <c:pt idx="87">
                  <c:v>4.3499999999999996</c:v>
                </c:pt>
                <c:pt idx="88">
                  <c:v>4.4000000000000004</c:v>
                </c:pt>
                <c:pt idx="89">
                  <c:v>4.45</c:v>
                </c:pt>
                <c:pt idx="90">
                  <c:v>4.5</c:v>
                </c:pt>
                <c:pt idx="91">
                  <c:v>4.55</c:v>
                </c:pt>
                <c:pt idx="92">
                  <c:v>4.5999999999999996</c:v>
                </c:pt>
                <c:pt idx="93">
                  <c:v>4.6500000000000004</c:v>
                </c:pt>
                <c:pt idx="94">
                  <c:v>4.7</c:v>
                </c:pt>
                <c:pt idx="95">
                  <c:v>4.75</c:v>
                </c:pt>
                <c:pt idx="96">
                  <c:v>4.8</c:v>
                </c:pt>
                <c:pt idx="97">
                  <c:v>4.8499999999999996</c:v>
                </c:pt>
                <c:pt idx="98">
                  <c:v>4.9000000000000004</c:v>
                </c:pt>
                <c:pt idx="99">
                  <c:v>4.95</c:v>
                </c:pt>
                <c:pt idx="100">
                  <c:v>5</c:v>
                </c:pt>
                <c:pt idx="101">
                  <c:v>5.05</c:v>
                </c:pt>
                <c:pt idx="102">
                  <c:v>5.0999999999999996</c:v>
                </c:pt>
                <c:pt idx="103">
                  <c:v>5.15</c:v>
                </c:pt>
                <c:pt idx="104">
                  <c:v>5.2</c:v>
                </c:pt>
                <c:pt idx="105">
                  <c:v>5.25</c:v>
                </c:pt>
                <c:pt idx="106">
                  <c:v>5.3</c:v>
                </c:pt>
                <c:pt idx="107">
                  <c:v>5.35</c:v>
                </c:pt>
                <c:pt idx="108">
                  <c:v>5.4</c:v>
                </c:pt>
                <c:pt idx="109">
                  <c:v>5.45</c:v>
                </c:pt>
                <c:pt idx="110">
                  <c:v>5.5</c:v>
                </c:pt>
                <c:pt idx="111">
                  <c:v>5.55</c:v>
                </c:pt>
                <c:pt idx="112">
                  <c:v>5.6</c:v>
                </c:pt>
                <c:pt idx="113">
                  <c:v>5.65</c:v>
                </c:pt>
                <c:pt idx="114">
                  <c:v>5.7</c:v>
                </c:pt>
                <c:pt idx="115">
                  <c:v>5.75</c:v>
                </c:pt>
                <c:pt idx="116">
                  <c:v>5.8</c:v>
                </c:pt>
                <c:pt idx="117">
                  <c:v>5.85</c:v>
                </c:pt>
                <c:pt idx="118">
                  <c:v>5.9</c:v>
                </c:pt>
                <c:pt idx="119">
                  <c:v>5.95</c:v>
                </c:pt>
                <c:pt idx="120">
                  <c:v>6</c:v>
                </c:pt>
                <c:pt idx="121">
                  <c:v>6.05</c:v>
                </c:pt>
                <c:pt idx="122">
                  <c:v>6.1</c:v>
                </c:pt>
                <c:pt idx="123">
                  <c:v>6.15</c:v>
                </c:pt>
                <c:pt idx="124">
                  <c:v>6.2</c:v>
                </c:pt>
                <c:pt idx="125">
                  <c:v>6.25</c:v>
                </c:pt>
                <c:pt idx="126">
                  <c:v>6.3</c:v>
                </c:pt>
                <c:pt idx="127">
                  <c:v>6.35</c:v>
                </c:pt>
                <c:pt idx="128">
                  <c:v>6.4</c:v>
                </c:pt>
                <c:pt idx="129">
                  <c:v>6.45</c:v>
                </c:pt>
                <c:pt idx="130">
                  <c:v>6.5</c:v>
                </c:pt>
                <c:pt idx="131">
                  <c:v>6.55</c:v>
                </c:pt>
                <c:pt idx="132">
                  <c:v>6.6</c:v>
                </c:pt>
                <c:pt idx="133">
                  <c:v>6.65</c:v>
                </c:pt>
                <c:pt idx="134">
                  <c:v>6.7</c:v>
                </c:pt>
                <c:pt idx="135">
                  <c:v>6.75</c:v>
                </c:pt>
                <c:pt idx="136">
                  <c:v>6.8</c:v>
                </c:pt>
                <c:pt idx="137">
                  <c:v>6.85</c:v>
                </c:pt>
                <c:pt idx="138">
                  <c:v>6.9</c:v>
                </c:pt>
                <c:pt idx="139">
                  <c:v>6.95</c:v>
                </c:pt>
                <c:pt idx="140">
                  <c:v>7</c:v>
                </c:pt>
                <c:pt idx="141">
                  <c:v>7.05</c:v>
                </c:pt>
                <c:pt idx="142">
                  <c:v>7.1</c:v>
                </c:pt>
                <c:pt idx="143">
                  <c:v>7.15</c:v>
                </c:pt>
                <c:pt idx="144">
                  <c:v>7.2</c:v>
                </c:pt>
                <c:pt idx="145">
                  <c:v>7.25</c:v>
                </c:pt>
                <c:pt idx="146">
                  <c:v>7.3</c:v>
                </c:pt>
                <c:pt idx="147">
                  <c:v>7.35</c:v>
                </c:pt>
                <c:pt idx="148">
                  <c:v>7.4</c:v>
                </c:pt>
                <c:pt idx="149">
                  <c:v>7.45</c:v>
                </c:pt>
                <c:pt idx="150">
                  <c:v>7.5</c:v>
                </c:pt>
                <c:pt idx="151">
                  <c:v>7.55</c:v>
                </c:pt>
                <c:pt idx="152">
                  <c:v>7.6</c:v>
                </c:pt>
                <c:pt idx="153">
                  <c:v>7.65</c:v>
                </c:pt>
                <c:pt idx="154">
                  <c:v>7.7</c:v>
                </c:pt>
                <c:pt idx="155">
                  <c:v>7.75</c:v>
                </c:pt>
                <c:pt idx="156">
                  <c:v>7.8</c:v>
                </c:pt>
                <c:pt idx="157">
                  <c:v>7.85</c:v>
                </c:pt>
                <c:pt idx="158">
                  <c:v>7.9</c:v>
                </c:pt>
                <c:pt idx="159">
                  <c:v>7.95</c:v>
                </c:pt>
                <c:pt idx="160">
                  <c:v>8</c:v>
                </c:pt>
                <c:pt idx="161">
                  <c:v>8.0500000000000007</c:v>
                </c:pt>
                <c:pt idx="162">
                  <c:v>8.1</c:v>
                </c:pt>
                <c:pt idx="163">
                  <c:v>8.15</c:v>
                </c:pt>
                <c:pt idx="164">
                  <c:v>8.1999999999999993</c:v>
                </c:pt>
                <c:pt idx="165">
                  <c:v>8.25</c:v>
                </c:pt>
                <c:pt idx="166">
                  <c:v>8.3000000000000007</c:v>
                </c:pt>
                <c:pt idx="167">
                  <c:v>8.35</c:v>
                </c:pt>
                <c:pt idx="168">
                  <c:v>8.4</c:v>
                </c:pt>
                <c:pt idx="169">
                  <c:v>8.4499999999999993</c:v>
                </c:pt>
                <c:pt idx="170">
                  <c:v>8.5</c:v>
                </c:pt>
                <c:pt idx="171">
                  <c:v>8.5500000000000007</c:v>
                </c:pt>
                <c:pt idx="172">
                  <c:v>8.6</c:v>
                </c:pt>
                <c:pt idx="173">
                  <c:v>8.65</c:v>
                </c:pt>
                <c:pt idx="174">
                  <c:v>8.6999999999999993</c:v>
                </c:pt>
                <c:pt idx="175">
                  <c:v>8.75</c:v>
                </c:pt>
                <c:pt idx="176">
                  <c:v>8.8000000000000007</c:v>
                </c:pt>
                <c:pt idx="177">
                  <c:v>8.85</c:v>
                </c:pt>
                <c:pt idx="178">
                  <c:v>8.9</c:v>
                </c:pt>
                <c:pt idx="179">
                  <c:v>8.9499999999999993</c:v>
                </c:pt>
                <c:pt idx="180">
                  <c:v>9</c:v>
                </c:pt>
                <c:pt idx="181">
                  <c:v>9.0500000000000007</c:v>
                </c:pt>
                <c:pt idx="182">
                  <c:v>9.1</c:v>
                </c:pt>
                <c:pt idx="183">
                  <c:v>9.15</c:v>
                </c:pt>
                <c:pt idx="184">
                  <c:v>9.1999999999999993</c:v>
                </c:pt>
                <c:pt idx="185">
                  <c:v>9.25</c:v>
                </c:pt>
                <c:pt idx="186">
                  <c:v>9.3000000000000007</c:v>
                </c:pt>
                <c:pt idx="187">
                  <c:v>9.35</c:v>
                </c:pt>
                <c:pt idx="188">
                  <c:v>9.4</c:v>
                </c:pt>
                <c:pt idx="189">
                  <c:v>9.4499999999999993</c:v>
                </c:pt>
                <c:pt idx="190">
                  <c:v>9.5</c:v>
                </c:pt>
                <c:pt idx="191">
                  <c:v>9.5500000000000007</c:v>
                </c:pt>
                <c:pt idx="192">
                  <c:v>9.6</c:v>
                </c:pt>
                <c:pt idx="193">
                  <c:v>9.65</c:v>
                </c:pt>
                <c:pt idx="194">
                  <c:v>9.6999999999999993</c:v>
                </c:pt>
                <c:pt idx="195">
                  <c:v>9.75</c:v>
                </c:pt>
                <c:pt idx="196">
                  <c:v>9.8000000000000007</c:v>
                </c:pt>
                <c:pt idx="197">
                  <c:v>9.85</c:v>
                </c:pt>
                <c:pt idx="198">
                  <c:v>9.9</c:v>
                </c:pt>
                <c:pt idx="199">
                  <c:v>9.9499999999999993</c:v>
                </c:pt>
                <c:pt idx="200">
                  <c:v>10</c:v>
                </c:pt>
                <c:pt idx="201">
                  <c:v>10.050000000000001</c:v>
                </c:pt>
                <c:pt idx="202">
                  <c:v>10.1</c:v>
                </c:pt>
                <c:pt idx="203">
                  <c:v>10.15</c:v>
                </c:pt>
                <c:pt idx="204">
                  <c:v>10.199999999999999</c:v>
                </c:pt>
                <c:pt idx="205">
                  <c:v>10.25</c:v>
                </c:pt>
                <c:pt idx="206">
                  <c:v>10.3</c:v>
                </c:pt>
                <c:pt idx="207">
                  <c:v>10.35</c:v>
                </c:pt>
                <c:pt idx="208">
                  <c:v>10.4</c:v>
                </c:pt>
                <c:pt idx="209">
                  <c:v>10.45</c:v>
                </c:pt>
                <c:pt idx="210">
                  <c:v>10.5</c:v>
                </c:pt>
                <c:pt idx="211">
                  <c:v>10.55</c:v>
                </c:pt>
                <c:pt idx="212">
                  <c:v>10.6</c:v>
                </c:pt>
                <c:pt idx="213">
                  <c:v>10.65</c:v>
                </c:pt>
                <c:pt idx="214">
                  <c:v>10.7</c:v>
                </c:pt>
                <c:pt idx="215">
                  <c:v>10.75</c:v>
                </c:pt>
                <c:pt idx="216">
                  <c:v>10.8</c:v>
                </c:pt>
                <c:pt idx="217">
                  <c:v>10.85</c:v>
                </c:pt>
                <c:pt idx="218">
                  <c:v>10.9</c:v>
                </c:pt>
                <c:pt idx="219">
                  <c:v>10.95</c:v>
                </c:pt>
                <c:pt idx="220">
                  <c:v>11</c:v>
                </c:pt>
                <c:pt idx="221">
                  <c:v>11.05</c:v>
                </c:pt>
                <c:pt idx="222">
                  <c:v>11.1</c:v>
                </c:pt>
                <c:pt idx="223">
                  <c:v>11.15</c:v>
                </c:pt>
                <c:pt idx="224">
                  <c:v>11.2</c:v>
                </c:pt>
                <c:pt idx="225">
                  <c:v>11.25</c:v>
                </c:pt>
                <c:pt idx="226">
                  <c:v>11.3</c:v>
                </c:pt>
                <c:pt idx="227">
                  <c:v>11.35</c:v>
                </c:pt>
                <c:pt idx="228">
                  <c:v>11.4</c:v>
                </c:pt>
                <c:pt idx="229">
                  <c:v>11.45</c:v>
                </c:pt>
                <c:pt idx="230">
                  <c:v>11.5</c:v>
                </c:pt>
                <c:pt idx="231">
                  <c:v>11.55</c:v>
                </c:pt>
                <c:pt idx="232">
                  <c:v>11.6</c:v>
                </c:pt>
                <c:pt idx="233">
                  <c:v>11.65</c:v>
                </c:pt>
                <c:pt idx="234">
                  <c:v>11.7</c:v>
                </c:pt>
                <c:pt idx="235">
                  <c:v>11.75</c:v>
                </c:pt>
                <c:pt idx="236">
                  <c:v>11.8</c:v>
                </c:pt>
                <c:pt idx="237">
                  <c:v>11.85</c:v>
                </c:pt>
                <c:pt idx="238">
                  <c:v>11.9</c:v>
                </c:pt>
                <c:pt idx="239">
                  <c:v>11.95</c:v>
                </c:pt>
                <c:pt idx="240">
                  <c:v>12</c:v>
                </c:pt>
                <c:pt idx="241">
                  <c:v>12.05</c:v>
                </c:pt>
                <c:pt idx="242">
                  <c:v>12.1</c:v>
                </c:pt>
                <c:pt idx="243">
                  <c:v>12.15</c:v>
                </c:pt>
                <c:pt idx="244">
                  <c:v>12.2</c:v>
                </c:pt>
                <c:pt idx="245">
                  <c:v>12.25</c:v>
                </c:pt>
                <c:pt idx="246">
                  <c:v>12.3</c:v>
                </c:pt>
                <c:pt idx="247">
                  <c:v>12.35</c:v>
                </c:pt>
                <c:pt idx="248">
                  <c:v>12.4</c:v>
                </c:pt>
                <c:pt idx="249">
                  <c:v>12.45</c:v>
                </c:pt>
                <c:pt idx="250">
                  <c:v>12.5</c:v>
                </c:pt>
                <c:pt idx="251">
                  <c:v>12.55</c:v>
                </c:pt>
                <c:pt idx="252">
                  <c:v>12.6</c:v>
                </c:pt>
                <c:pt idx="253">
                  <c:v>12.65</c:v>
                </c:pt>
                <c:pt idx="254">
                  <c:v>12.7</c:v>
                </c:pt>
                <c:pt idx="255">
                  <c:v>12.75</c:v>
                </c:pt>
                <c:pt idx="256">
                  <c:v>12.8</c:v>
                </c:pt>
                <c:pt idx="257">
                  <c:v>12.85</c:v>
                </c:pt>
                <c:pt idx="258">
                  <c:v>12.9</c:v>
                </c:pt>
                <c:pt idx="259">
                  <c:v>12.95</c:v>
                </c:pt>
                <c:pt idx="260">
                  <c:v>13</c:v>
                </c:pt>
                <c:pt idx="261">
                  <c:v>13.05</c:v>
                </c:pt>
                <c:pt idx="262">
                  <c:v>13.1</c:v>
                </c:pt>
                <c:pt idx="263">
                  <c:v>13.15</c:v>
                </c:pt>
                <c:pt idx="264">
                  <c:v>13.2</c:v>
                </c:pt>
                <c:pt idx="265">
                  <c:v>13.25</c:v>
                </c:pt>
                <c:pt idx="266">
                  <c:v>13.3</c:v>
                </c:pt>
                <c:pt idx="267">
                  <c:v>13.35</c:v>
                </c:pt>
                <c:pt idx="268">
                  <c:v>13.4</c:v>
                </c:pt>
                <c:pt idx="269">
                  <c:v>13.45</c:v>
                </c:pt>
                <c:pt idx="270">
                  <c:v>13.5</c:v>
                </c:pt>
                <c:pt idx="271">
                  <c:v>13.55</c:v>
                </c:pt>
                <c:pt idx="272">
                  <c:v>13.6</c:v>
                </c:pt>
                <c:pt idx="273">
                  <c:v>13.65</c:v>
                </c:pt>
                <c:pt idx="274">
                  <c:v>13.7</c:v>
                </c:pt>
                <c:pt idx="275">
                  <c:v>13.75</c:v>
                </c:pt>
                <c:pt idx="276">
                  <c:v>13.8</c:v>
                </c:pt>
                <c:pt idx="277">
                  <c:v>13.85</c:v>
                </c:pt>
                <c:pt idx="278">
                  <c:v>13.9</c:v>
                </c:pt>
                <c:pt idx="279">
                  <c:v>13.95</c:v>
                </c:pt>
                <c:pt idx="280">
                  <c:v>14</c:v>
                </c:pt>
                <c:pt idx="281">
                  <c:v>14.05</c:v>
                </c:pt>
                <c:pt idx="282">
                  <c:v>14.1</c:v>
                </c:pt>
                <c:pt idx="283">
                  <c:v>14.15</c:v>
                </c:pt>
                <c:pt idx="284">
                  <c:v>14.2</c:v>
                </c:pt>
                <c:pt idx="285">
                  <c:v>14.25</c:v>
                </c:pt>
                <c:pt idx="286">
                  <c:v>14.3</c:v>
                </c:pt>
                <c:pt idx="287">
                  <c:v>14.35</c:v>
                </c:pt>
                <c:pt idx="288">
                  <c:v>14.4</c:v>
                </c:pt>
                <c:pt idx="289">
                  <c:v>14.45</c:v>
                </c:pt>
                <c:pt idx="290">
                  <c:v>14.5</c:v>
                </c:pt>
                <c:pt idx="291">
                  <c:v>14.55</c:v>
                </c:pt>
                <c:pt idx="292">
                  <c:v>14.6</c:v>
                </c:pt>
                <c:pt idx="293">
                  <c:v>14.65</c:v>
                </c:pt>
                <c:pt idx="294">
                  <c:v>14.7</c:v>
                </c:pt>
                <c:pt idx="295">
                  <c:v>14.75</c:v>
                </c:pt>
                <c:pt idx="296">
                  <c:v>14.8</c:v>
                </c:pt>
                <c:pt idx="297">
                  <c:v>14.85</c:v>
                </c:pt>
                <c:pt idx="298">
                  <c:v>14.9</c:v>
                </c:pt>
                <c:pt idx="299">
                  <c:v>14.95</c:v>
                </c:pt>
                <c:pt idx="30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4B-4681-A1C4-BEFD94C05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553920"/>
        <c:axId val="127555840"/>
      </c:lineChart>
      <c:catAx>
        <c:axId val="127553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800"/>
                  <a:t>时间</a:t>
                </a:r>
              </a:p>
            </c:rich>
          </c:tx>
          <c:layout>
            <c:manualLayout>
              <c:xMode val="edge"/>
              <c:yMode val="edge"/>
              <c:x val="0.50507169335799895"/>
              <c:y val="0.741665754717993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555840"/>
        <c:crosses val="autoZero"/>
        <c:auto val="1"/>
        <c:lblAlgn val="ctr"/>
        <c:lblOffset val="100"/>
        <c:noMultiLvlLbl val="0"/>
      </c:catAx>
      <c:valAx>
        <c:axId val="127555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55392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45577046853599"/>
          <c:y val="5.0848148574140703E-2"/>
          <c:w val="0.85396477315861596"/>
          <c:h val="0.58545146021905803"/>
        </c:manualLayout>
      </c:layout>
      <c:lineChart>
        <c:grouping val="standard"/>
        <c:varyColors val="0"/>
        <c:ser>
          <c:idx val="2"/>
          <c:order val="0"/>
          <c:tx>
            <c:strRef>
              <c:f>Cstock!$D$1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Cstock!$D$2:$D$302</c:f>
              <c:numCache>
                <c:formatCode>General</c:formatCode>
                <c:ptCount val="301"/>
                <c:pt idx="0">
                  <c:v>11996.914621768001</c:v>
                </c:pt>
                <c:pt idx="1">
                  <c:v>11997.808785088901</c:v>
                </c:pt>
                <c:pt idx="2">
                  <c:v>11999.544148130501</c:v>
                </c:pt>
                <c:pt idx="3">
                  <c:v>12002.069769101799</c:v>
                </c:pt>
                <c:pt idx="4">
                  <c:v>12005.336659242501</c:v>
                </c:pt>
                <c:pt idx="5">
                  <c:v>12009.2977160961</c:v>
                </c:pt>
                <c:pt idx="6">
                  <c:v>12013.9076587861</c:v>
                </c:pt>
                <c:pt idx="7">
                  <c:v>12019.122965246301</c:v>
                </c:pt>
                <c:pt idx="8">
                  <c:v>12024.90181136</c:v>
                </c:pt>
                <c:pt idx="9">
                  <c:v>12031.204011960401</c:v>
                </c:pt>
                <c:pt idx="10">
                  <c:v>12037.990963648001</c:v>
                </c:pt>
                <c:pt idx="11">
                  <c:v>12045.225589378901</c:v>
                </c:pt>
                <c:pt idx="12">
                  <c:v>12052.87228478</c:v>
                </c:pt>
                <c:pt idx="13">
                  <c:v>12060.8968661489</c:v>
                </c:pt>
                <c:pt idx="14">
                  <c:v>12069.266520093201</c:v>
                </c:pt>
                <c:pt idx="15">
                  <c:v>12077.949754769899</c:v>
                </c:pt>
                <c:pt idx="16">
                  <c:v>12086.916352681301</c:v>
                </c:pt>
                <c:pt idx="17">
                  <c:v>12096.1373249874</c:v>
                </c:pt>
                <c:pt idx="18">
                  <c:v>12105.5848672958</c:v>
                </c:pt>
                <c:pt idx="19">
                  <c:v>12115.232316887699</c:v>
                </c:pt>
                <c:pt idx="20">
                  <c:v>12125.054111343399</c:v>
                </c:pt>
                <c:pt idx="21">
                  <c:v>12135.0257485285</c:v>
                </c:pt>
                <c:pt idx="22">
                  <c:v>12145.123747903101</c:v>
                </c:pt>
                <c:pt idx="23">
                  <c:v>12155.325613118701</c:v>
                </c:pt>
                <c:pt idx="24">
                  <c:v>12165.609795866199</c:v>
                </c:pt>
                <c:pt idx="25">
                  <c:v>12175.9556609397</c:v>
                </c:pt>
                <c:pt idx="26">
                  <c:v>12186.343452482901</c:v>
                </c:pt>
                <c:pt idx="27">
                  <c:v>12196.754261382001</c:v>
                </c:pt>
                <c:pt idx="28">
                  <c:v>12207.1699937757</c:v>
                </c:pt>
                <c:pt idx="29">
                  <c:v>12217.5733406454</c:v>
                </c:pt>
                <c:pt idx="30">
                  <c:v>12227.9477484585</c:v>
                </c:pt>
                <c:pt idx="31">
                  <c:v>12238.277390830001</c:v>
                </c:pt>
                <c:pt idx="32">
                  <c:v>12248.5471411747</c:v>
                </c:pt>
                <c:pt idx="33">
                  <c:v>12258.742546318401</c:v>
                </c:pt>
                <c:pt idx="34">
                  <c:v>12268.8498010409</c:v>
                </c:pt>
                <c:pt idx="35">
                  <c:v>12278.855723520801</c:v>
                </c:pt>
                <c:pt idx="36">
                  <c:v>12288.747731654999</c:v>
                </c:pt>
                <c:pt idx="37">
                  <c:v>12298.513820226201</c:v>
                </c:pt>
                <c:pt idx="38">
                  <c:v>12308.1425388916</c:v>
                </c:pt>
                <c:pt idx="39">
                  <c:v>12317.6229709666</c:v>
                </c:pt>
                <c:pt idx="40">
                  <c:v>12326.9447129786</c:v>
                </c:pt>
                <c:pt idx="41">
                  <c:v>12336.097854967</c:v>
                </c:pt>
                <c:pt idx="42">
                  <c:v>12345.0729615035</c:v>
                </c:pt>
                <c:pt idx="43">
                  <c:v>12353.861053412</c:v>
                </c:pt>
                <c:pt idx="44">
                  <c:v>12362.4535901622</c:v>
                </c:pt>
                <c:pt idx="45">
                  <c:v>12370.842452917301</c:v>
                </c:pt>
                <c:pt idx="46">
                  <c:v>12379.0199282129</c:v>
                </c:pt>
                <c:pt idx="47">
                  <c:v>12386.9786922455</c:v>
                </c:pt>
                <c:pt idx="48">
                  <c:v>12394.7117957514</c:v>
                </c:pt>
                <c:pt idx="49">
                  <c:v>12402.212649454899</c:v>
                </c:pt>
                <c:pt idx="50">
                  <c:v>12409.475010066801</c:v>
                </c:pt>
                <c:pt idx="51">
                  <c:v>12416.492966813999</c:v>
                </c:pt>
                <c:pt idx="52">
                  <c:v>12423.260928482399</c:v>
                </c:pt>
                <c:pt idx="53">
                  <c:v>12429.7736109542</c:v>
                </c:pt>
                <c:pt idx="54">
                  <c:v>12436.0260252227</c:v>
                </c:pt>
                <c:pt idx="55">
                  <c:v>12442.0134658682</c:v>
                </c:pt>
                <c:pt idx="56">
                  <c:v>12447.731499977999</c:v>
                </c:pt>
                <c:pt idx="57">
                  <c:v>12453.1759564938</c:v>
                </c:pt>
                <c:pt idx="58">
                  <c:v>12458.3429159733</c:v>
                </c:pt>
                <c:pt idx="59">
                  <c:v>12463.228700748001</c:v>
                </c:pt>
                <c:pt idx="60">
                  <c:v>12467.829865465201</c:v>
                </c:pt>
                <c:pt idx="61">
                  <c:v>12472.143187999</c:v>
                </c:pt>
                <c:pt idx="62">
                  <c:v>12476.1656607156</c:v>
                </c:pt>
                <c:pt idx="63">
                  <c:v>12479.8944820821</c:v>
                </c:pt>
                <c:pt idx="64">
                  <c:v>12483.3270486031</c:v>
                </c:pt>
                <c:pt idx="65">
                  <c:v>12486.4609470751</c:v>
                </c:pt>
                <c:pt idx="66">
                  <c:v>12489.293947144701</c:v>
                </c:pt>
                <c:pt idx="67">
                  <c:v>12491.823994160601</c:v>
                </c:pt>
                <c:pt idx="68">
                  <c:v>12494.0492023063</c:v>
                </c:pt>
                <c:pt idx="69">
                  <c:v>12495.9678480045</c:v>
                </c:pt>
                <c:pt idx="70">
                  <c:v>12497.5783635811</c:v>
                </c:pt>
                <c:pt idx="71">
                  <c:v>12498.879331179</c:v>
                </c:pt>
                <c:pt idx="72">
                  <c:v>12499.8694769128</c:v>
                </c:pt>
                <c:pt idx="73">
                  <c:v>12500.5476652529</c:v>
                </c:pt>
                <c:pt idx="74">
                  <c:v>12500.912893632199</c:v>
                </c:pt>
                <c:pt idx="75">
                  <c:v>12500.964287264</c:v>
                </c:pt>
                <c:pt idx="76">
                  <c:v>12500.7010941648</c:v>
                </c:pt>
                <c:pt idx="77">
                  <c:v>12500.122680372</c:v>
                </c:pt>
                <c:pt idx="78">
                  <c:v>12499.228525349499</c:v>
                </c:pt>
                <c:pt idx="79">
                  <c:v>12498.018217573401</c:v>
                </c:pt>
                <c:pt idx="80">
                  <c:v>12496.491450289501</c:v>
                </c:pt>
                <c:pt idx="81">
                  <c:v>12494.648017437201</c:v>
                </c:pt>
                <c:pt idx="82">
                  <c:v>12492.487809730699</c:v>
                </c:pt>
                <c:pt idx="83">
                  <c:v>12490.0108108932</c:v>
                </c:pt>
                <c:pt idx="84">
                  <c:v>12487.217094035501</c:v>
                </c:pt>
                <c:pt idx="85">
                  <c:v>12484.1068181749</c:v>
                </c:pt>
                <c:pt idx="86">
                  <c:v>12480.680224886801</c:v>
                </c:pt>
                <c:pt idx="87">
                  <c:v>12476.9376350844</c:v>
                </c:pt>
                <c:pt idx="88">
                  <c:v>12472.8794459207</c:v>
                </c:pt>
                <c:pt idx="89">
                  <c:v>12468.506127807599</c:v>
                </c:pt>
                <c:pt idx="90">
                  <c:v>12463.818221547001</c:v>
                </c:pt>
                <c:pt idx="91">
                  <c:v>12458.8163355692</c:v>
                </c:pt>
                <c:pt idx="92">
                  <c:v>12453.501143273699</c:v>
                </c:pt>
                <c:pt idx="93">
                  <c:v>12447.8733804685</c:v>
                </c:pt>
                <c:pt idx="94">
                  <c:v>12441.933842902899</c:v>
                </c:pt>
                <c:pt idx="95">
                  <c:v>12435.6833838905</c:v>
                </c:pt>
                <c:pt idx="96">
                  <c:v>12429.1229120178</c:v>
                </c:pt>
                <c:pt idx="97">
                  <c:v>12422.2533889352</c:v>
                </c:pt>
                <c:pt idx="98">
                  <c:v>12415.075827226099</c:v>
                </c:pt>
                <c:pt idx="99">
                  <c:v>12407.591288352</c:v>
                </c:pt>
                <c:pt idx="100">
                  <c:v>12399.800880668299</c:v>
                </c:pt>
                <c:pt idx="101">
                  <c:v>12391.705757509901</c:v>
                </c:pt>
                <c:pt idx="102">
                  <c:v>12383.3071153415</c:v>
                </c:pt>
                <c:pt idx="103">
                  <c:v>12374.6061919719</c:v>
                </c:pt>
                <c:pt idx="104">
                  <c:v>12365.604264826799</c:v>
                </c:pt>
                <c:pt idx="105">
                  <c:v>12356.3026492806</c:v>
                </c:pt>
                <c:pt idx="106">
                  <c:v>12346.702697042299</c:v>
                </c:pt>
                <c:pt idx="107">
                  <c:v>12336.8057945943</c:v>
                </c:pt>
                <c:pt idx="108">
                  <c:v>12326.6133616812</c:v>
                </c:pt>
                <c:pt idx="109">
                  <c:v>12316.1268498467</c:v>
                </c:pt>
                <c:pt idx="110">
                  <c:v>12305.3477410176</c:v>
                </c:pt>
                <c:pt idx="111">
                  <c:v>12294.277546129901</c:v>
                </c:pt>
                <c:pt idx="112">
                  <c:v>12282.917803799401</c:v>
                </c:pt>
                <c:pt idx="113">
                  <c:v>12271.270079030901</c:v>
                </c:pt>
                <c:pt idx="114">
                  <c:v>12259.335961967099</c:v>
                </c:pt>
                <c:pt idx="115">
                  <c:v>12247.1170666743</c:v>
                </c:pt>
                <c:pt idx="116">
                  <c:v>12234.615029963999</c:v>
                </c:pt>
                <c:pt idx="117">
                  <c:v>12221.831510247899</c:v>
                </c:pt>
                <c:pt idx="118">
                  <c:v>12208.7681864268</c:v>
                </c:pt>
                <c:pt idx="119">
                  <c:v>12195.4267568098</c:v>
                </c:pt>
                <c:pt idx="120">
                  <c:v>12181.8089380642</c:v>
                </c:pt>
                <c:pt idx="121">
                  <c:v>12167.916464194501</c:v>
                </c:pt>
                <c:pt idx="122">
                  <c:v>12153.751085549</c:v>
                </c:pt>
                <c:pt idx="123">
                  <c:v>12139.3145678533</c:v>
                </c:pt>
                <c:pt idx="124">
                  <c:v>12124.608691269899</c:v>
                </c:pt>
                <c:pt idx="125">
                  <c:v>12109.6352494817</c:v>
                </c:pt>
                <c:pt idx="126">
                  <c:v>12094.396048801</c:v>
                </c:pt>
                <c:pt idx="127">
                  <c:v>12078.8929073001</c:v>
                </c:pt>
                <c:pt idx="128">
                  <c:v>12063.127653964601</c:v>
                </c:pt>
                <c:pt idx="129">
                  <c:v>12047.102127869101</c:v>
                </c:pt>
                <c:pt idx="130">
                  <c:v>12030.818177372201</c:v>
                </c:pt>
                <c:pt idx="131">
                  <c:v>12014.2776593327</c:v>
                </c:pt>
                <c:pt idx="132">
                  <c:v>11997.482438345</c:v>
                </c:pt>
                <c:pt idx="133">
                  <c:v>11980.434385992899</c:v>
                </c:pt>
                <c:pt idx="134">
                  <c:v>11963.1353801225</c:v>
                </c:pt>
                <c:pt idx="135">
                  <c:v>11945.587304131799</c:v>
                </c:pt>
                <c:pt idx="136">
                  <c:v>11927.7920462783</c:v>
                </c:pt>
                <c:pt idx="137">
                  <c:v>11909.7514990034</c:v>
                </c:pt>
                <c:pt idx="138">
                  <c:v>11891.467558272199</c:v>
                </c:pt>
                <c:pt idx="139">
                  <c:v>11872.942122929901</c:v>
                </c:pt>
                <c:pt idx="140">
                  <c:v>11854.177094073601</c:v>
                </c:pt>
                <c:pt idx="141">
                  <c:v>11835.1743744388</c:v>
                </c:pt>
                <c:pt idx="142">
                  <c:v>11815.935867801099</c:v>
                </c:pt>
                <c:pt idx="143">
                  <c:v>11796.463478391301</c:v>
                </c:pt>
                <c:pt idx="144">
                  <c:v>11776.7591103261</c:v>
                </c:pt>
                <c:pt idx="145">
                  <c:v>11756.8246670507</c:v>
                </c:pt>
                <c:pt idx="146">
                  <c:v>11736.6620507968</c:v>
                </c:pt>
                <c:pt idx="147">
                  <c:v>11716.273162051901</c:v>
                </c:pt>
                <c:pt idx="148">
                  <c:v>11695.659899042999</c:v>
                </c:pt>
                <c:pt idx="149">
                  <c:v>11674.8241572323</c:v>
                </c:pt>
                <c:pt idx="150">
                  <c:v>11653.767828825599</c:v>
                </c:pt>
                <c:pt idx="151">
                  <c:v>11632.492802293</c:v>
                </c:pt>
                <c:pt idx="152">
                  <c:v>11611.0009619014</c:v>
                </c:pt>
                <c:pt idx="153">
                  <c:v>11589.2941872595</c:v>
                </c:pt>
                <c:pt idx="154">
                  <c:v>11567.374352874</c:v>
                </c:pt>
                <c:pt idx="155">
                  <c:v>11545.243327717501</c:v>
                </c:pt>
                <c:pt idx="156">
                  <c:v>11522.902974807799</c:v>
                </c:pt>
                <c:pt idx="157">
                  <c:v>11500.3551507989</c:v>
                </c:pt>
                <c:pt idx="158">
                  <c:v>11477.601705582199</c:v>
                </c:pt>
                <c:pt idx="159">
                  <c:v>11454.644481899801</c:v>
                </c:pt>
                <c:pt idx="160">
                  <c:v>11431.4853149679</c:v>
                </c:pt>
                <c:pt idx="161">
                  <c:v>11408.1260321112</c:v>
                </c:pt>
                <c:pt idx="162">
                  <c:v>11384.568452408001</c:v>
                </c:pt>
                <c:pt idx="163">
                  <c:v>11360.814386346001</c:v>
                </c:pt>
                <c:pt idx="164">
                  <c:v>11336.865635488</c:v>
                </c:pt>
                <c:pt idx="165">
                  <c:v>11312.7239921489</c:v>
                </c:pt>
                <c:pt idx="166">
                  <c:v>11288.3912390818</c:v>
                </c:pt>
                <c:pt idx="167">
                  <c:v>11263.8691491756</c:v>
                </c:pt>
                <c:pt idx="168">
                  <c:v>11239.159485161401</c:v>
                </c:pt>
                <c:pt idx="169">
                  <c:v>11214.2639993299</c:v>
                </c:pt>
                <c:pt idx="170">
                  <c:v>11189.184433258701</c:v>
                </c:pt>
                <c:pt idx="171">
                  <c:v>11163.922517548701</c:v>
                </c:pt>
                <c:pt idx="172">
                  <c:v>11138.4799715712</c:v>
                </c:pt>
                <c:pt idx="173">
                  <c:v>11112.858503224201</c:v>
                </c:pt>
                <c:pt idx="174">
                  <c:v>11087.059808699199</c:v>
                </c:pt>
                <c:pt idx="175">
                  <c:v>11061.085572256399</c:v>
                </c:pt>
                <c:pt idx="176">
                  <c:v>11034.937466010701</c:v>
                </c:pt>
                <c:pt idx="177">
                  <c:v>11008.6171497265</c:v>
                </c:pt>
                <c:pt idx="178">
                  <c:v>10982.126270622401</c:v>
                </c:pt>
                <c:pt idx="179">
                  <c:v>10955.466463184899</c:v>
                </c:pt>
                <c:pt idx="180">
                  <c:v>10928.639348992099</c:v>
                </c:pt>
                <c:pt idx="181">
                  <c:v>10901.646536546101</c:v>
                </c:pt>
                <c:pt idx="182">
                  <c:v>10874.489621115301</c:v>
                </c:pt>
                <c:pt idx="183">
                  <c:v>10847.1701845854</c:v>
                </c:pt>
                <c:pt idx="184">
                  <c:v>10819.689795320101</c:v>
                </c:pt>
                <c:pt idx="185">
                  <c:v>10792.050008030499</c:v>
                </c:pt>
                <c:pt idx="186">
                  <c:v>10764.252363654199</c:v>
                </c:pt>
                <c:pt idx="187">
                  <c:v>10736.2983892428</c:v>
                </c:pt>
                <c:pt idx="188">
                  <c:v>10708.1895978591</c:v>
                </c:pt>
                <c:pt idx="189">
                  <c:v>10679.927488482999</c:v>
                </c:pt>
                <c:pt idx="190">
                  <c:v>10651.5135459264</c:v>
                </c:pt>
                <c:pt idx="191">
                  <c:v>10622.949240757</c:v>
                </c:pt>
                <c:pt idx="192">
                  <c:v>10594.2360292311</c:v>
                </c:pt>
                <c:pt idx="193">
                  <c:v>10565.3753532351</c:v>
                </c:pt>
                <c:pt idx="194">
                  <c:v>10536.3686402365</c:v>
                </c:pt>
                <c:pt idx="195">
                  <c:v>10507.2173032424</c:v>
                </c:pt>
                <c:pt idx="196">
                  <c:v>10477.922740768299</c:v>
                </c:pt>
                <c:pt idx="197">
                  <c:v>10448.4863368144</c:v>
                </c:pt>
                <c:pt idx="198">
                  <c:v>10418.9094608511</c:v>
                </c:pt>
                <c:pt idx="199">
                  <c:v>10389.1934678138</c:v>
                </c:pt>
                <c:pt idx="200">
                  <c:v>10359.339698104701</c:v>
                </c:pt>
                <c:pt idx="201">
                  <c:v>10329.349477605199</c:v>
                </c:pt>
                <c:pt idx="202">
                  <c:v>10299.224117695299</c:v>
                </c:pt>
                <c:pt idx="203">
                  <c:v>10268.9649152823</c:v>
                </c:pt>
                <c:pt idx="204">
                  <c:v>10238.5731528381</c:v>
                </c:pt>
                <c:pt idx="205">
                  <c:v>10208.050098444601</c:v>
                </c:pt>
                <c:pt idx="206">
                  <c:v>10177.397005847601</c:v>
                </c:pt>
                <c:pt idx="207">
                  <c:v>10146.6151145196</c:v>
                </c:pt>
                <c:pt idx="208">
                  <c:v>10115.7056497304</c:v>
                </c:pt>
                <c:pt idx="209">
                  <c:v>10084.6698226266</c:v>
                </c:pt>
                <c:pt idx="210">
                  <c:v>10053.5088303189</c:v>
                </c:pt>
                <c:pt idx="211">
                  <c:v>10022.2238559782</c:v>
                </c:pt>
                <c:pt idx="212">
                  <c:v>9990.81606893969</c:v>
                </c:pt>
                <c:pt idx="213">
                  <c:v>9959.2866248154805</c:v>
                </c:pt>
                <c:pt idx="214">
                  <c:v>9927.6366656150603</c:v>
                </c:pt>
                <c:pt idx="215">
                  <c:v>9895.8673198742708</c:v>
                </c:pt>
                <c:pt idx="216">
                  <c:v>9863.9797027923396</c:v>
                </c:pt>
                <c:pt idx="217">
                  <c:v>9831.9749163770102</c:v>
                </c:pt>
                <c:pt idx="218">
                  <c:v>9799.8540495978705</c:v>
                </c:pt>
                <c:pt idx="219">
                  <c:v>9767.6181785476601</c:v>
                </c:pt>
                <c:pt idx="220">
                  <c:v>9735.26836661167</c:v>
                </c:pt>
                <c:pt idx="221">
                  <c:v>9702.8056646451005</c:v>
                </c:pt>
                <c:pt idx="222">
                  <c:v>9670.2311111585295</c:v>
                </c:pt>
                <c:pt idx="223">
                  <c:v>9637.5457325110601</c:v>
                </c:pt>
                <c:pt idx="224">
                  <c:v>9604.7505431116697</c:v>
                </c:pt>
                <c:pt idx="225">
                  <c:v>9571.8465456282302</c:v>
                </c:pt>
                <c:pt idx="226">
                  <c:v>9538.8347312044098</c:v>
                </c:pt>
                <c:pt idx="227">
                  <c:v>9505.7160796843691</c:v>
                </c:pt>
                <c:pt idx="228">
                  <c:v>9472.4915598452608</c:v>
                </c:pt>
                <c:pt idx="229">
                  <c:v>9439.1621296373105</c:v>
                </c:pt>
                <c:pt idx="230">
                  <c:v>9405.7287364317399</c:v>
                </c:pt>
                <c:pt idx="231">
                  <c:v>9372.1923172761399</c:v>
                </c:pt>
                <c:pt idx="232">
                  <c:v>9338.5537991575602</c:v>
                </c:pt>
                <c:pt idx="233">
                  <c:v>9304.8140992730296</c:v>
                </c:pt>
                <c:pt idx="234">
                  <c:v>9270.97412530767</c:v>
                </c:pt>
                <c:pt idx="235">
                  <c:v>9237.0347757200507</c:v>
                </c:pt>
                <c:pt idx="236">
                  <c:v>9202.9969400351492</c:v>
                </c:pt>
                <c:pt idx="237">
                  <c:v>9168.8614991444592</c:v>
                </c:pt>
                <c:pt idx="238">
                  <c:v>9134.6293256133995</c:v>
                </c:pt>
                <c:pt idx="239">
                  <c:v>9100.3012839959902</c:v>
                </c:pt>
                <c:pt idx="240">
                  <c:v>9065.8782311565301</c:v>
                </c:pt>
                <c:pt idx="241">
                  <c:v>9031.3610165984592</c:v>
                </c:pt>
                <c:pt idx="242">
                  <c:v>8996.7504828001493</c:v>
                </c:pt>
                <c:pt idx="243">
                  <c:v>8962.0474655576108</c:v>
                </c:pt>
                <c:pt idx="244">
                  <c:v>8927.2527943340792</c:v>
                </c:pt>
                <c:pt idx="245">
                  <c:v>8892.3672926163508</c:v>
                </c:pt>
                <c:pt idx="246">
                  <c:v>8857.3917782777407</c:v>
                </c:pt>
                <c:pt idx="247">
                  <c:v>8822.3270639476996</c:v>
                </c:pt>
                <c:pt idx="248">
                  <c:v>8787.1739573879095</c:v>
                </c:pt>
                <c:pt idx="249">
                  <c:v>8751.9332618746703</c:v>
                </c:pt>
                <c:pt idx="250">
                  <c:v>8716.6057765877395</c:v>
                </c:pt>
                <c:pt idx="251">
                  <c:v>8681.1922970052601</c:v>
                </c:pt>
                <c:pt idx="252">
                  <c:v>8645.6936153047609</c:v>
                </c:pt>
                <c:pt idx="253">
                  <c:v>8610.1105207701203</c:v>
                </c:pt>
                <c:pt idx="254">
                  <c:v>8574.4438002044408</c:v>
                </c:pt>
                <c:pt idx="255">
                  <c:v>8538.6942383484493</c:v>
                </c:pt>
                <c:pt idx="256">
                  <c:v>8502.8626183046799</c:v>
                </c:pt>
                <c:pt idx="257">
                  <c:v>8466.9497219669502</c:v>
                </c:pt>
                <c:pt idx="258">
                  <c:v>8430.9563304551193</c:v>
                </c:pt>
                <c:pt idx="259">
                  <c:v>8394.8832245551494</c:v>
                </c:pt>
                <c:pt idx="260">
                  <c:v>8358.7311851638497</c:v>
                </c:pt>
                <c:pt idx="261">
                  <c:v>8322.5009937387495</c:v>
                </c:pt>
                <c:pt idx="262">
                  <c:v>8286.1934327523704</c:v>
                </c:pt>
                <c:pt idx="263">
                  <c:v>8249.8092861511195</c:v>
                </c:pt>
                <c:pt idx="264">
                  <c:v>8213.34933981836</c:v>
                </c:pt>
                <c:pt idx="265">
                  <c:v>8176.8143820415798</c:v>
                </c:pt>
                <c:pt idx="266">
                  <c:v>8140.2052039835098</c:v>
                </c:pt>
                <c:pt idx="267">
                  <c:v>8103.5226001568599</c:v>
                </c:pt>
                <c:pt idx="268">
                  <c:v>8066.7673689024696</c:v>
                </c:pt>
                <c:pt idx="269">
                  <c:v>8029.94031287083</c:v>
                </c:pt>
                <c:pt idx="270">
                  <c:v>7993.0422395064497</c:v>
                </c:pt>
                <c:pt idx="271">
                  <c:v>7956.0739615351104</c:v>
                </c:pt>
                <c:pt idx="272">
                  <c:v>7919.0362974535301</c:v>
                </c:pt>
                <c:pt idx="273">
                  <c:v>7881.9300720213896</c:v>
                </c:pt>
                <c:pt idx="274">
                  <c:v>7844.7561167552403</c:v>
                </c:pt>
                <c:pt idx="275">
                  <c:v>7807.5152704242</c:v>
                </c:pt>
                <c:pt idx="276">
                  <c:v>7770.2083795470498</c:v>
                </c:pt>
                <c:pt idx="277">
                  <c:v>7732.8362988904601</c:v>
                </c:pt>
                <c:pt idx="278">
                  <c:v>7695.3998919680698</c:v>
                </c:pt>
                <c:pt idx="279">
                  <c:v>7657.9000315400799</c:v>
                </c:pt>
                <c:pt idx="280">
                  <c:v>7620.33760011305</c:v>
                </c:pt>
                <c:pt idx="281">
                  <c:v>7582.7134904395498</c:v>
                </c:pt>
                <c:pt idx="282">
                  <c:v>7545.0286060173803</c:v>
                </c:pt>
                <c:pt idx="283">
                  <c:v>7507.28386158795</c:v>
                </c:pt>
                <c:pt idx="284">
                  <c:v>7469.48018363351</c:v>
                </c:pt>
                <c:pt idx="285">
                  <c:v>7431.6185108727695</c:v>
                </c:pt>
                <c:pt idx="286">
                  <c:v>7393.6997947547197</c:v>
                </c:pt>
                <c:pt idx="287">
                  <c:v>7355.72499995006</c:v>
                </c:pt>
                <c:pt idx="288">
                  <c:v>7317.6951048399496</c:v>
                </c:pt>
                <c:pt idx="289">
                  <c:v>7279.6111020016797</c:v>
                </c:pt>
                <c:pt idx="290">
                  <c:v>7241.4739986908298</c:v>
                </c:pt>
                <c:pt idx="291">
                  <c:v>7203.2848173194498</c:v>
                </c:pt>
                <c:pt idx="292">
                  <c:v>7165.0445959299404</c:v>
                </c:pt>
                <c:pt idx="293">
                  <c:v>7126.7543886640697</c:v>
                </c:pt>
                <c:pt idx="294">
                  <c:v>7088.4152662268198</c:v>
                </c:pt>
                <c:pt idx="295">
                  <c:v>7050.0283163444001</c:v>
                </c:pt>
                <c:pt idx="296">
                  <c:v>7011.5946442162503</c:v>
                </c:pt>
                <c:pt idx="297">
                  <c:v>6973.1153729602702</c:v>
                </c:pt>
                <c:pt idx="298">
                  <c:v>6934.591644051</c:v>
                </c:pt>
                <c:pt idx="299">
                  <c:v>6896.0246177502104</c:v>
                </c:pt>
                <c:pt idx="300">
                  <c:v>6857.4154735293596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DA-4EF6-8DC1-16CFFEA004FB}"/>
            </c:ext>
          </c:extLst>
        </c:ser>
        <c:ser>
          <c:idx val="5"/>
          <c:order val="1"/>
          <c:tx>
            <c:strRef>
              <c:f>Cstock!$G$1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Cstock!$G$2:$G$302</c:f>
              <c:numCache>
                <c:formatCode>General</c:formatCode>
                <c:ptCount val="301"/>
                <c:pt idx="0">
                  <c:v>11996.914621768001</c:v>
                </c:pt>
                <c:pt idx="1">
                  <c:v>11998.695003945601</c:v>
                </c:pt>
                <c:pt idx="2">
                  <c:v>12002.1329878424</c:v>
                </c:pt>
                <c:pt idx="3">
                  <c:v>12007.1086942536</c:v>
                </c:pt>
                <c:pt idx="4">
                  <c:v>12013.5051422735</c:v>
                </c:pt>
                <c:pt idx="5">
                  <c:v>12021.20824491</c:v>
                </c:pt>
                <c:pt idx="6">
                  <c:v>12030.106803274901</c:v>
                </c:pt>
                <c:pt idx="7">
                  <c:v>12040.092499353699</c:v>
                </c:pt>
                <c:pt idx="8">
                  <c:v>12051.0598873621</c:v>
                </c:pt>
                <c:pt idx="9">
                  <c:v>12062.906383695999</c:v>
                </c:pt>
                <c:pt idx="10">
                  <c:v>12075.532255481599</c:v>
                </c:pt>
                <c:pt idx="11">
                  <c:v>12088.840607735399</c:v>
                </c:pt>
                <c:pt idx="12">
                  <c:v>12102.7373691421</c:v>
                </c:pt>
                <c:pt idx="13">
                  <c:v>12117.1312764618</c:v>
                </c:pt>
                <c:pt idx="14">
                  <c:v>12131.9338575767</c:v>
                </c:pt>
                <c:pt idx="15">
                  <c:v>12147.0594131906</c:v>
                </c:pt>
                <c:pt idx="16">
                  <c:v>12162.424997194101</c:v>
                </c:pt>
                <c:pt idx="17">
                  <c:v>12177.950395710001</c:v>
                </c:pt>
                <c:pt idx="18">
                  <c:v>12193.558104835</c:v>
                </c:pt>
                <c:pt idx="19">
                  <c:v>12209.173307094999</c:v>
                </c:pt>
                <c:pt idx="20">
                  <c:v>12224.723846631499</c:v>
                </c:pt>
                <c:pt idx="21">
                  <c:v>12240.140203139899</c:v>
                </c:pt>
                <c:pt idx="22">
                  <c:v>12255.355464579699</c:v>
                </c:pt>
                <c:pt idx="23">
                  <c:v>12270.3052986805</c:v>
                </c:pt>
                <c:pt idx="24">
                  <c:v>12284.927923265601</c:v>
                </c:pt>
                <c:pt idx="25">
                  <c:v>12299.1640754208</c:v>
                </c:pt>
                <c:pt idx="26">
                  <c:v>12312.956979533201</c:v>
                </c:pt>
                <c:pt idx="27">
                  <c:v>12326.2523142303</c:v>
                </c:pt>
                <c:pt idx="28">
                  <c:v>12338.9981782466</c:v>
                </c:pt>
                <c:pt idx="29">
                  <c:v>12351.1450552511</c:v>
                </c:pt>
                <c:pt idx="30">
                  <c:v>12362.6457776674</c:v>
                </c:pt>
                <c:pt idx="31">
                  <c:v>12373.4554895197</c:v>
                </c:pt>
                <c:pt idx="32">
                  <c:v>12383.5316083412</c:v>
                </c:pt>
                <c:pt idx="33">
                  <c:v>12392.8337861817</c:v>
                </c:pt>
                <c:pt idx="34">
                  <c:v>12401.323869751899</c:v>
                </c:pt>
                <c:pt idx="35">
                  <c:v>12408.965859743101</c:v>
                </c:pt>
                <c:pt idx="36">
                  <c:v>12415.725869365901</c:v>
                </c:pt>
                <c:pt idx="37">
                  <c:v>12421.5720821459</c:v>
                </c:pt>
                <c:pt idx="38">
                  <c:v>12426.474709022499</c:v>
                </c:pt>
                <c:pt idx="39">
                  <c:v>12430.4059447932</c:v>
                </c:pt>
                <c:pt idx="40">
                  <c:v>12433.339923949299</c:v>
                </c:pt>
                <c:pt idx="41">
                  <c:v>12435.252675948101</c:v>
                </c:pt>
                <c:pt idx="42">
                  <c:v>12436.1220799701</c:v>
                </c:pt>
                <c:pt idx="43">
                  <c:v>12435.927819206299</c:v>
                </c:pt>
                <c:pt idx="44">
                  <c:v>12434.651334726999</c:v>
                </c:pt>
                <c:pt idx="45">
                  <c:v>12432.275778978001</c:v>
                </c:pt>
                <c:pt idx="46">
                  <c:v>12428.785968955901</c:v>
                </c:pt>
                <c:pt idx="47">
                  <c:v>12424.1683391107</c:v>
                </c:pt>
                <c:pt idx="48">
                  <c:v>12418.4108940267</c:v>
                </c:pt>
                <c:pt idx="49">
                  <c:v>12411.503160931899</c:v>
                </c:pt>
                <c:pt idx="50">
                  <c:v>12403.4361420854</c:v>
                </c:pt>
                <c:pt idx="51">
                  <c:v>12394.202267094601</c:v>
                </c:pt>
                <c:pt idx="52">
                  <c:v>12383.7953452113</c:v>
                </c:pt>
                <c:pt idx="53">
                  <c:v>12372.2105176572</c:v>
                </c:pt>
                <c:pt idx="54">
                  <c:v>12359.444210028199</c:v>
                </c:pt>
                <c:pt idx="55">
                  <c:v>12345.4940848276</c:v>
                </c:pt>
                <c:pt idx="56">
                  <c:v>12330.3589941762</c:v>
                </c:pt>
                <c:pt idx="57">
                  <c:v>12314.0389327476</c:v>
                </c:pt>
                <c:pt idx="58">
                  <c:v>12296.534990976401</c:v>
                </c:pt>
                <c:pt idx="59">
                  <c:v>12277.849308585999</c:v>
                </c:pt>
                <c:pt idx="60">
                  <c:v>12257.9850284813</c:v>
                </c:pt>
                <c:pt idx="61">
                  <c:v>12236.946251051801</c:v>
                </c:pt>
                <c:pt idx="62">
                  <c:v>12214.7379889275</c:v>
                </c:pt>
                <c:pt idx="63">
                  <c:v>12191.366122232301</c:v>
                </c:pt>
                <c:pt idx="64">
                  <c:v>12166.8373543733</c:v>
                </c:pt>
                <c:pt idx="65">
                  <c:v>12141.159168409</c:v>
                </c:pt>
                <c:pt idx="66">
                  <c:v>12114.3397840331</c:v>
                </c:pt>
                <c:pt idx="67">
                  <c:v>12086.388115211401</c:v>
                </c:pt>
                <c:pt idx="68">
                  <c:v>12057.313728508399</c:v>
                </c:pt>
                <c:pt idx="69">
                  <c:v>12027.1268021369</c:v>
                </c:pt>
                <c:pt idx="70">
                  <c:v>11995.8380857638</c:v>
                </c:pt>
                <c:pt idx="71">
                  <c:v>11963.4588611032</c:v>
                </c:pt>
                <c:pt idx="72">
                  <c:v>11930.000903325301</c:v>
                </c:pt>
                <c:pt idx="73">
                  <c:v>11895.476443310101</c:v>
                </c:pt>
                <c:pt idx="74">
                  <c:v>11859.8981307711</c:v>
                </c:pt>
                <c:pt idx="75">
                  <c:v>11823.2789982739</c:v>
                </c:pt>
                <c:pt idx="76">
                  <c:v>11785.6324261713</c:v>
                </c:pt>
                <c:pt idx="77">
                  <c:v>11746.972108477299</c:v>
                </c:pt>
                <c:pt idx="78">
                  <c:v>11707.3120196981</c:v>
                </c:pt>
                <c:pt idx="79">
                  <c:v>11666.666382637601</c:v>
                </c:pt>
                <c:pt idx="80">
                  <c:v>11625.049637193901</c:v>
                </c:pt>
                <c:pt idx="81">
                  <c:v>11582.4764101603</c:v>
                </c:pt>
                <c:pt idx="82">
                  <c:v>11538.9614860439</c:v>
                </c:pt>
                <c:pt idx="83">
                  <c:v>11494.519778911401</c:v>
                </c:pt>
                <c:pt idx="84">
                  <c:v>11449.1663052733</c:v>
                </c:pt>
                <c:pt idx="85">
                  <c:v>11402.9161580121</c:v>
                </c:pt>
                <c:pt idx="86">
                  <c:v>11355.7844813626</c:v>
                </c:pt>
                <c:pt idx="87">
                  <c:v>11307.786446947501</c:v>
                </c:pt>
                <c:pt idx="88">
                  <c:v>11258.9372308729</c:v>
                </c:pt>
                <c:pt idx="89">
                  <c:v>11209.251991884599</c:v>
                </c:pt>
                <c:pt idx="90">
                  <c:v>11158.7458505866</c:v>
                </c:pt>
                <c:pt idx="91">
                  <c:v>11107.433869721001</c:v>
                </c:pt>
                <c:pt idx="92">
                  <c:v>11055.331035506901</c:v>
                </c:pt>
                <c:pt idx="93">
                  <c:v>11002.452240036801</c:v>
                </c:pt>
                <c:pt idx="94">
                  <c:v>10948.8122647244</c:v>
                </c:pt>
                <c:pt idx="95">
                  <c:v>10894.425764801201</c:v>
                </c:pt>
                <c:pt idx="96">
                  <c:v>10839.3072548534</c:v>
                </c:pt>
                <c:pt idx="97">
                  <c:v>10783.4710953946</c:v>
                </c:pt>
                <c:pt idx="98">
                  <c:v>10726.9314804644</c:v>
                </c:pt>
                <c:pt idx="99">
                  <c:v>10669.7024262463</c:v>
                </c:pt>
                <c:pt idx="100">
                  <c:v>10611.797760694</c:v>
                </c:pt>
                <c:pt idx="101">
                  <c:v>10553.231114157999</c:v>
                </c:pt>
                <c:pt idx="102">
                  <c:v>10494.015911000401</c:v>
                </c:pt>
                <c:pt idx="103">
                  <c:v>10434.165362187699</c:v>
                </c:pt>
                <c:pt idx="104">
                  <c:v>10373.692458850001</c:v>
                </c:pt>
                <c:pt idx="105">
                  <c:v>10312.6099667944</c:v>
                </c:pt>
                <c:pt idx="106">
                  <c:v>10250.930421961</c:v>
                </c:pt>
                <c:pt idx="107">
                  <c:v>10188.6661268067</c:v>
                </c:pt>
                <c:pt idx="108">
                  <c:v>10125.829147606501</c:v>
                </c:pt>
                <c:pt idx="109">
                  <c:v>10062.431312656499</c:v>
                </c:pt>
                <c:pt idx="110">
                  <c:v>9998.4842113660106</c:v>
                </c:pt>
                <c:pt idx="111">
                  <c:v>9933.9991942244396</c:v>
                </c:pt>
                <c:pt idx="112">
                  <c:v>9868.9873736289992</c:v>
                </c:pt>
                <c:pt idx="113">
                  <c:v>9803.4596255583092</c:v>
                </c:pt>
                <c:pt idx="114">
                  <c:v>9737.4265920774305</c:v>
                </c:pt>
                <c:pt idx="115">
                  <c:v>9670.8986846592306</c:v>
                </c:pt>
                <c:pt idx="116">
                  <c:v>9603.8860883069101</c:v>
                </c:pt>
                <c:pt idx="117">
                  <c:v>9536.3987664620108</c:v>
                </c:pt>
                <c:pt idx="118">
                  <c:v>9468.4464666821696</c:v>
                </c:pt>
                <c:pt idx="119">
                  <c:v>9400.0387270724495</c:v>
                </c:pt>
                <c:pt idx="120">
                  <c:v>9331.1848834536995</c:v>
                </c:pt>
                <c:pt idx="121">
                  <c:v>9261.8940772509595</c:v>
                </c:pt>
                <c:pt idx="122">
                  <c:v>9192.1752640846298</c:v>
                </c:pt>
                <c:pt idx="123">
                  <c:v>9122.0372230463909</c:v>
                </c:pt>
                <c:pt idx="124">
                  <c:v>9051.4885666414502</c:v>
                </c:pt>
                <c:pt idx="125">
                  <c:v>8980.5377513779804</c:v>
                </c:pt>
                <c:pt idx="126">
                  <c:v>8909.1930889838895</c:v>
                </c:pt>
                <c:pt idx="127">
                  <c:v>8837.4627582304001</c:v>
                </c:pt>
                <c:pt idx="128">
                  <c:v>8765.3548173407398</c:v>
                </c:pt>
                <c:pt idx="129">
                  <c:v>8692.8772169616695</c:v>
                </c:pt>
                <c:pt idx="130">
                  <c:v>8620.0378136742092</c:v>
                </c:pt>
                <c:pt idx="131">
                  <c:v>8546.8443840188993</c:v>
                </c:pt>
                <c:pt idx="132">
                  <c:v>8473.3046390097006</c:v>
                </c:pt>
                <c:pt idx="133">
                  <c:v>8399.4262391091997</c:v>
                </c:pt>
                <c:pt idx="134">
                  <c:v>8325.2168096364403</c:v>
                </c:pt>
                <c:pt idx="135">
                  <c:v>8250.6839565770406</c:v>
                </c:pt>
                <c:pt idx="136">
                  <c:v>8175.8352827637</c:v>
                </c:pt>
                <c:pt idx="137">
                  <c:v>8100.6784043933603</c:v>
                </c:pt>
                <c:pt idx="138">
                  <c:v>8025.2209678455501</c:v>
                </c:pt>
                <c:pt idx="139">
                  <c:v>7949.4706667643504</c:v>
                </c:pt>
                <c:pt idx="140">
                  <c:v>7873.4352593645699</c:v>
                </c:pt>
                <c:pt idx="141">
                  <c:v>7797.1225859204296</c:v>
                </c:pt>
                <c:pt idx="142">
                  <c:v>7720.5405863931301</c:v>
                </c:pt>
                <c:pt idx="143">
                  <c:v>7643.6973181512103</c:v>
                </c:pt>
                <c:pt idx="144">
                  <c:v>7566.6009737354198</c:v>
                </c:pt>
                <c:pt idx="145">
                  <c:v>7489.2598986176599</c:v>
                </c:pt>
                <c:pt idx="146">
                  <c:v>7411.6826089009901</c:v>
                </c:pt>
                <c:pt idx="147">
                  <c:v>7333.8778089055204</c:v>
                </c:pt>
                <c:pt idx="148">
                  <c:v>7255.8544085827298</c:v>
                </c:pt>
                <c:pt idx="149">
                  <c:v>7177.6215406983501</c:v>
                </c:pt>
                <c:pt idx="150">
                  <c:v>7099.1885777219204</c:v>
                </c:pt>
                <c:pt idx="151">
                  <c:v>7020.5651483588299</c:v>
                </c:pt>
                <c:pt idx="152">
                  <c:v>6941.7611536587901</c:v>
                </c:pt>
                <c:pt idx="153">
                  <c:v>6862.7867826328202</c:v>
                </c:pt>
                <c:pt idx="154">
                  <c:v>6783.6525273089101</c:v>
                </c:pt>
                <c:pt idx="155">
                  <c:v>6704.3691971552898</c:v>
                </c:pt>
                <c:pt idx="156">
                  <c:v>6624.9479327987601</c:v>
                </c:pt>
                <c:pt idx="157">
                  <c:v>6545.4002189646599</c:v>
                </c:pt>
                <c:pt idx="158">
                  <c:v>6465.73789656401</c:v>
                </c:pt>
                <c:pt idx="159">
                  <c:v>6385.9731738533201</c:v>
                </c:pt>
                <c:pt idx="160">
                  <c:v>6306.1186365922504</c:v>
                </c:pt>
                <c:pt idx="161">
                  <c:v>6226.1872571244603</c:v>
                </c:pt>
                <c:pt idx="162">
                  <c:v>6146.1924023081501</c:v>
                </c:pt>
                <c:pt idx="163">
                  <c:v>6066.1478402233597</c:v>
                </c:pt>
                <c:pt idx="164">
                  <c:v>5986.0677455852101</c:v>
                </c:pt>
                <c:pt idx="165">
                  <c:v>5905.9667037939598</c:v>
                </c:pt>
                <c:pt idx="166">
                  <c:v>5825.8597135556402</c:v>
                </c:pt>
                <c:pt idx="167">
                  <c:v>5745.7621880099796</c:v>
                </c:pt>
                <c:pt idx="168">
                  <c:v>5665.6899543060799</c:v>
                </c:pt>
                <c:pt idx="169">
                  <c:v>5585.6592515704997</c:v>
                </c:pt>
                <c:pt idx="170">
                  <c:v>5505.6867272172603</c:v>
                </c:pt>
                <c:pt idx="171">
                  <c:v>5425.7894315544199</c:v>
                </c:pt>
                <c:pt idx="172">
                  <c:v>5345.9848106481404</c:v>
                </c:pt>
                <c:pt idx="173">
                  <c:v>5266.2906974112702</c:v>
                </c:pt>
                <c:pt idx="174">
                  <c:v>5186.72530089062</c:v>
                </c:pt>
                <c:pt idx="175">
                  <c:v>5107.3071937346504</c:v>
                </c:pt>
                <c:pt idx="176">
                  <c:v>5028.0552978312799</c:v>
                </c:pt>
                <c:pt idx="177">
                  <c:v>4948.9888681137199</c:v>
                </c:pt>
                <c:pt idx="178">
                  <c:v>4870.1274745416204</c:v>
                </c:pt>
                <c:pt idx="179">
                  <c:v>4791.4909822733798</c:v>
                </c:pt>
                <c:pt idx="180">
                  <c:v>4713.0995300556297</c:v>
                </c:pt>
                <c:pt idx="181">
                  <c:v>4634.9735068651598</c:v>
                </c:pt>
                <c:pt idx="182">
                  <c:v>4557.1335268489102</c:v>
                </c:pt>
                <c:pt idx="183">
                  <c:v>4479.6004026174496</c:v>
                </c:pt>
                <c:pt idx="184">
                  <c:v>4402.3951169576903</c:v>
                </c:pt>
                <c:pt idx="185">
                  <c:v>4325.5387930404304</c:v>
                </c:pt>
                <c:pt idx="186">
                  <c:v>4249.0526632085102</c:v>
                </c:pt>
                <c:pt idx="187">
                  <c:v>4172.9580364408903</c:v>
                </c:pt>
                <c:pt idx="188">
                  <c:v>4097.2762645975099</c:v>
                </c:pt>
                <c:pt idx="189">
                  <c:v>4022.0287075587098</c:v>
                </c:pt>
                <c:pt idx="190">
                  <c:v>3947.2366973817002</c:v>
                </c:pt>
                <c:pt idx="191">
                  <c:v>3872.92150160447</c:v>
                </c:pt>
                <c:pt idx="192">
                  <c:v>3799.1042858348201</c:v>
                </c:pt>
                <c:pt idx="193">
                  <c:v>3725.8060757689</c:v>
                </c:pt>
                <c:pt idx="194">
                  <c:v>3653.0477187894999</c:v>
                </c:pt>
                <c:pt idx="195">
                  <c:v>3580.8498452990498</c:v>
                </c:pt>
                <c:pt idx="196">
                  <c:v>3509.2328299464898</c:v>
                </c:pt>
                <c:pt idx="197">
                  <c:v>3438.2167529100898</c:v>
                </c:pt>
                <c:pt idx="198">
                  <c:v>3367.8213614001802</c:v>
                </c:pt>
                <c:pt idx="199">
                  <c:v>3298.0660315467999</c:v>
                </c:pt>
                <c:pt idx="200">
                  <c:v>3228.9697308367899</c:v>
                </c:pt>
                <c:pt idx="201">
                  <c:v>3160.5509812638302</c:v>
                </c:pt>
                <c:pt idx="202">
                  <c:v>3092.82782335211</c:v>
                </c:pt>
                <c:pt idx="203">
                  <c:v>3025.8177812109402</c:v>
                </c:pt>
                <c:pt idx="204">
                  <c:v>2959.53782877292</c:v>
                </c:pt>
                <c:pt idx="205">
                  <c:v>2894.0043573623798</c:v>
                </c:pt>
                <c:pt idx="206">
                  <c:v>2829.2331447341498</c:v>
                </c:pt>
                <c:pt idx="207">
                  <c:v>2765.2393257149702</c:v>
                </c:pt>
                <c:pt idx="208">
                  <c:v>2702.0373645709801</c:v>
                </c:pt>
                <c:pt idx="209">
                  <c:v>2639.6410292155801</c:v>
                </c:pt>
                <c:pt idx="210">
                  <c:v>2578.0633673612601</c:v>
                </c:pt>
                <c:pt idx="211">
                  <c:v>2517.3166847083999</c:v>
                </c:pt>
                <c:pt idx="212">
                  <c:v>2457.41252525242</c:v>
                </c:pt>
                <c:pt idx="213">
                  <c:v>2398.3616537785801</c:v>
                </c:pt>
                <c:pt idx="214">
                  <c:v>2340.1740406015401</c:v>
                </c:pt>
                <c:pt idx="215">
                  <c:v>2282.85884859409</c:v>
                </c:pt>
                <c:pt idx="216">
                  <c:v>2226.4244225366801</c:v>
                </c:pt>
                <c:pt idx="217">
                  <c:v>2170.8782808067299</c:v>
                </c:pt>
                <c:pt idx="218">
                  <c:v>2116.22710941375</c:v>
                </c:pt>
                <c:pt idx="219">
                  <c:v>2062.4767583738399</c:v>
                </c:pt>
                <c:pt idx="220">
                  <c:v>2009.63224040503</c:v>
                </c:pt>
                <c:pt idx="221">
                  <c:v>1957.6977319125499</c:v>
                </c:pt>
                <c:pt idx="222">
                  <c:v>1906.6765762222201</c:v>
                </c:pt>
                <c:pt idx="223">
                  <c:v>1856.57128900882</c:v>
                </c:pt>
                <c:pt idx="224">
                  <c:v>1807.38356585613</c:v>
                </c:pt>
                <c:pt idx="225">
                  <c:v>1759.1142918759001</c:v>
                </c:pt>
                <c:pt idx="226">
                  <c:v>1711.7635533038799</c:v>
                </c:pt>
                <c:pt idx="227">
                  <c:v>1665.3306509832</c:v>
                </c:pt>
                <c:pt idx="228">
                  <c:v>1619.81411563803</c:v>
                </c:pt>
                <c:pt idx="229">
                  <c:v>1575.2117248343</c:v>
                </c:pt>
                <c:pt idx="230">
                  <c:v>1531.5205215184801</c:v>
                </c:pt>
                <c:pt idx="231">
                  <c:v>1488.7368340211899</c:v>
                </c:pt>
                <c:pt idx="232">
                  <c:v>1446.8562974086101</c:v>
                </c:pt>
                <c:pt idx="233">
                  <c:v>1405.87387606167</c:v>
                </c:pt>
                <c:pt idx="234">
                  <c:v>1365.7838873616699</c:v>
                </c:pt>
                <c:pt idx="235">
                  <c:v>1326.58002635925</c:v>
                </c:pt>
                <c:pt idx="236">
                  <c:v>1288.2553913039201</c:v>
                </c:pt>
                <c:pt idx="237">
                  <c:v>1250.8025099118099</c:v>
                </c:pt>
                <c:pt idx="238">
                  <c:v>1214.21336625043</c:v>
                </c:pt>
                <c:pt idx="239">
                  <c:v>1178.4794281215</c:v>
                </c:pt>
                <c:pt idx="240">
                  <c:v>1143.5916748253201</c:v>
                </c:pt>
                <c:pt idx="241">
                  <c:v>1109.54062519373</c:v>
                </c:pt>
                <c:pt idx="242">
                  <c:v>1076.3163657820601</c:v>
                </c:pt>
                <c:pt idx="243">
                  <c:v>1043.9085791151001</c:v>
                </c:pt>
                <c:pt idx="244">
                  <c:v>1012.30657188663</c:v>
                </c:pt>
                <c:pt idx="245">
                  <c:v>981.499303017035</c:v>
                </c:pt>
                <c:pt idx="246">
                  <c:v>951.47541147904303</c:v>
                </c:pt>
                <c:pt idx="247">
                  <c:v>922.22324380698296</c:v>
                </c:pt>
                <c:pt idx="248">
                  <c:v>893.73088121085902</c:v>
                </c:pt>
                <c:pt idx="249">
                  <c:v>865.98616622236705</c:v>
                </c:pt>
                <c:pt idx="250">
                  <c:v>838.97672880596201</c:v>
                </c:pt>
                <c:pt idx="251">
                  <c:v>812.69001187406695</c:v>
                </c:pt>
                <c:pt idx="252">
                  <c:v>787.11329615150805</c:v>
                </c:pt>
                <c:pt idx="253">
                  <c:v>762.23372434018097</c:v>
                </c:pt>
                <c:pt idx="254">
                  <c:v>738.03832454078099</c:v>
                </c:pt>
                <c:pt idx="255">
                  <c:v>714.51403289413395</c:v>
                </c:pt>
                <c:pt idx="256">
                  <c:v>691.64771541022401</c:v>
                </c:pt>
                <c:pt idx="257">
                  <c:v>669.42618895832402</c:v>
                </c:pt>
                <c:pt idx="258">
                  <c:v>647.83624139684105</c:v>
                </c:pt>
                <c:pt idx="259">
                  <c:v>626.86465082634902</c:v>
                </c:pt>
                <c:pt idx="260">
                  <c:v>606.49820395399604</c:v>
                </c:pt>
                <c:pt idx="261">
                  <c:v>586.72371356183805</c:v>
                </c:pt>
                <c:pt idx="262">
                  <c:v>567.52803507585304</c:v>
                </c:pt>
                <c:pt idx="263">
                  <c:v>548.89808223618797</c:v>
                </c:pt>
                <c:pt idx="264">
                  <c:v>530.82084187283795</c:v>
                </c:pt>
                <c:pt idx="265">
                  <c:v>513.283387794242</c:v>
                </c:pt>
                <c:pt idx="266">
                  <c:v>496.27289379929999</c:v>
                </c:pt>
                <c:pt idx="267">
                  <c:v>479.77664582608099</c:v>
                </c:pt>
                <c:pt idx="268">
                  <c:v>463.78205325298399</c:v>
                </c:pt>
                <c:pt idx="269">
                  <c:v>448.27665937030798</c:v>
                </c:pt>
                <c:pt idx="270">
                  <c:v>433.24815104216998</c:v>
                </c:pt>
                <c:pt idx="271">
                  <c:v>418.68436758040502</c:v>
                </c:pt>
                <c:pt idx="272">
                  <c:v>404.57330885359198</c:v>
                </c:pt>
                <c:pt idx="273">
                  <c:v>390.90314265555298</c:v>
                </c:pt>
                <c:pt idx="274">
                  <c:v>377.66221135876299</c:v>
                </c:pt>
                <c:pt idx="275">
                  <c:v>364.83903787891199</c:v>
                </c:pt>
                <c:pt idx="276">
                  <c:v>352.422330977515</c:v>
                </c:pt>
                <c:pt idx="277">
                  <c:v>340.40098992994399</c:v>
                </c:pt>
                <c:pt idx="278">
                  <c:v>328.76410858655498</c:v>
                </c:pt>
                <c:pt idx="279">
                  <c:v>317.50097885474997</c:v>
                </c:pt>
                <c:pt idx="280">
                  <c:v>306.601093629812</c:v>
                </c:pt>
                <c:pt idx="281">
                  <c:v>296.05414920227599</c:v>
                </c:pt>
                <c:pt idx="282">
                  <c:v>285.85004716932502</c:v>
                </c:pt>
                <c:pt idx="283">
                  <c:v>275.97889587744498</c:v>
                </c:pt>
                <c:pt idx="284">
                  <c:v>266.43101142307</c:v>
                </c:pt>
                <c:pt idx="285">
                  <c:v>257.19691823753197</c:v>
                </c:pt>
                <c:pt idx="286">
                  <c:v>248.26734928200199</c:v>
                </c:pt>
                <c:pt idx="287">
                  <c:v>239.63324587750299</c:v>
                </c:pt>
                <c:pt idx="288">
                  <c:v>231.28575719438501</c:v>
                </c:pt>
                <c:pt idx="289">
                  <c:v>223.21623942492499</c:v>
                </c:pt>
                <c:pt idx="290">
                  <c:v>215.41625466195899</c:v>
                </c:pt>
                <c:pt idx="291">
                  <c:v>207.87756950562601</c:v>
                </c:pt>
                <c:pt idx="292">
                  <c:v>200.59215341954101</c:v>
                </c:pt>
                <c:pt idx="293">
                  <c:v>193.55217685683201</c:v>
                </c:pt>
                <c:pt idx="294">
                  <c:v>186.75000917565899</c:v>
                </c:pt>
                <c:pt idx="295">
                  <c:v>180.17821636298001</c:v>
                </c:pt>
                <c:pt idx="296">
                  <c:v>173.82955858447701</c:v>
                </c:pt>
                <c:pt idx="297">
                  <c:v>167.69698757771201</c:v>
                </c:pt>
                <c:pt idx="298">
                  <c:v>161.77364390474099</c:v>
                </c:pt>
                <c:pt idx="299">
                  <c:v>156.05285407958499</c:v>
                </c:pt>
                <c:pt idx="300">
                  <c:v>150.52812758515799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DA-4EF6-8DC1-16CFFEA00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7063552"/>
        <c:axId val="257073920"/>
      </c:lineChart>
      <c:catAx>
        <c:axId val="25706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073920"/>
        <c:crosses val="autoZero"/>
        <c:auto val="1"/>
        <c:lblAlgn val="ctr"/>
        <c:lblOffset val="100"/>
        <c:noMultiLvlLbl val="0"/>
      </c:catAx>
      <c:valAx>
        <c:axId val="25707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06355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Cstock!$C$1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Cstock!$C$2:$C$302</c:f>
              <c:numCache>
                <c:formatCode>General</c:formatCode>
                <c:ptCount val="301"/>
                <c:pt idx="0">
                  <c:v>9143.3911429570708</c:v>
                </c:pt>
                <c:pt idx="1">
                  <c:v>9144.6348480425204</c:v>
                </c:pt>
                <c:pt idx="2">
                  <c:v>9147.0848810436892</c:v>
                </c:pt>
                <c:pt idx="3">
                  <c:v>9150.7046788971693</c:v>
                </c:pt>
                <c:pt idx="4">
                  <c:v>9155.4584772247508</c:v>
                </c:pt>
                <c:pt idx="5">
                  <c:v>9161.3112950968698</c:v>
                </c:pt>
                <c:pt idx="6">
                  <c:v>9168.2289199816696</c:v>
                </c:pt>
                <c:pt idx="7">
                  <c:v>9176.1778928804397</c:v>
                </c:pt>
                <c:pt idx="8">
                  <c:v>9185.1254936503501</c:v>
                </c:pt>
                <c:pt idx="9">
                  <c:v>9195.0397265152096</c:v>
                </c:pt>
                <c:pt idx="10">
                  <c:v>9205.8893057647892</c:v>
                </c:pt>
                <c:pt idx="11">
                  <c:v>9217.6436416434608</c:v>
                </c:pt>
                <c:pt idx="12">
                  <c:v>9230.2728264283905</c:v>
                </c:pt>
                <c:pt idx="13">
                  <c:v>9243.7476206979609</c:v>
                </c:pt>
                <c:pt idx="14">
                  <c:v>9258.0394397904493</c:v>
                </c:pt>
                <c:pt idx="15">
                  <c:v>9273.1203404534699</c:v>
                </c:pt>
                <c:pt idx="16">
                  <c:v>9288.9630076840695</c:v>
                </c:pt>
                <c:pt idx="17">
                  <c:v>9305.5407417598508</c:v>
                </c:pt>
                <c:pt idx="18">
                  <c:v>9322.8274454608709</c:v>
                </c:pt>
                <c:pt idx="19">
                  <c:v>9340.7976114823796</c:v>
                </c:pt>
                <c:pt idx="20">
                  <c:v>9359.4263100382504</c:v>
                </c:pt>
                <c:pt idx="21">
                  <c:v>9378.6891766548106</c:v>
                </c:pt>
                <c:pt idx="22">
                  <c:v>9398.5624001549095</c:v>
                </c:pt>
                <c:pt idx="23">
                  <c:v>9419.0227108316994</c:v>
                </c:pt>
                <c:pt idx="24">
                  <c:v>9440.0473688118509</c:v>
                </c:pt>
                <c:pt idx="25">
                  <c:v>9461.6141526076499</c:v>
                </c:pt>
                <c:pt idx="26">
                  <c:v>9483.7013478574099</c:v>
                </c:pt>
                <c:pt idx="27">
                  <c:v>9506.2877362535492</c:v>
                </c:pt>
                <c:pt idx="28">
                  <c:v>9529.3525846576995</c:v>
                </c:pt>
                <c:pt idx="29">
                  <c:v>9552.8756344020894</c:v>
                </c:pt>
                <c:pt idx="30">
                  <c:v>9576.8370907762892</c:v>
                </c:pt>
                <c:pt idx="31">
                  <c:v>9601.2176126985905</c:v>
                </c:pt>
                <c:pt idx="32">
                  <c:v>9625.9983025710098</c:v>
                </c:pt>
                <c:pt idx="33">
                  <c:v>9651.1606963169106</c:v>
                </c:pt>
                <c:pt idx="34">
                  <c:v>9676.6867536001992</c:v>
                </c:pt>
                <c:pt idx="35">
                  <c:v>9702.5588482251405</c:v>
                </c:pt>
                <c:pt idx="36">
                  <c:v>9728.7597587153396</c:v>
                </c:pt>
                <c:pt idx="37">
                  <c:v>9755.2726590710499</c:v>
                </c:pt>
                <c:pt idx="38">
                  <c:v>9782.0811097032492</c:v>
                </c:pt>
                <c:pt idx="39">
                  <c:v>9809.1690485434192</c:v>
                </c:pt>
                <c:pt idx="40">
                  <c:v>9836.5207823274104</c:v>
                </c:pt>
                <c:pt idx="41">
                  <c:v>9864.1209780523604</c:v>
                </c:pt>
                <c:pt idx="42">
                  <c:v>9891.9546546048496</c:v>
                </c:pt>
                <c:pt idx="43">
                  <c:v>9920.0071745591504</c:v>
                </c:pt>
                <c:pt idx="44">
                  <c:v>9948.2642361436992</c:v>
                </c:pt>
                <c:pt idx="45">
                  <c:v>9976.7118653745893</c:v>
                </c:pt>
                <c:pt idx="46">
                  <c:v>10005.3364083543</c:v>
                </c:pt>
                <c:pt idx="47">
                  <c:v>10034.124523733701</c:v>
                </c:pt>
                <c:pt idx="48">
                  <c:v>10063.0631753368</c:v>
                </c:pt>
                <c:pt idx="49">
                  <c:v>10092.139624944701</c:v>
                </c:pt>
                <c:pt idx="50">
                  <c:v>10121.341425238699</c:v>
                </c:pt>
                <c:pt idx="51">
                  <c:v>10150.6564129002</c:v>
                </c:pt>
                <c:pt idx="52">
                  <c:v>10180.072701864899</c:v>
                </c:pt>
                <c:pt idx="53">
                  <c:v>10209.5786767308</c:v>
                </c:pt>
                <c:pt idx="54">
                  <c:v>10239.1629863167</c:v>
                </c:pt>
                <c:pt idx="55">
                  <c:v>10268.8145373711</c:v>
                </c:pt>
                <c:pt idx="56">
                  <c:v>10298.522488427199</c:v>
                </c:pt>
                <c:pt idx="57">
                  <c:v>10328.276243804499</c:v>
                </c:pt>
                <c:pt idx="58">
                  <c:v>10358.065447753601</c:v>
                </c:pt>
                <c:pt idx="59">
                  <c:v>10387.879978742299</c:v>
                </c:pt>
                <c:pt idx="60">
                  <c:v>10417.7099438816</c:v>
                </c:pt>
                <c:pt idx="61">
                  <c:v>10447.5456734894</c:v>
                </c:pt>
                <c:pt idx="62">
                  <c:v>10477.3777157895</c:v>
                </c:pt>
                <c:pt idx="63">
                  <c:v>10507.1968317439</c:v>
                </c:pt>
                <c:pt idx="64">
                  <c:v>10536.9939900176</c:v>
                </c:pt>
                <c:pt idx="65">
                  <c:v>10566.7603620714</c:v>
                </c:pt>
                <c:pt idx="66">
                  <c:v>10596.4873173828</c:v>
                </c:pt>
                <c:pt idx="67">
                  <c:v>10626.1664187924</c:v>
                </c:pt>
                <c:pt idx="68">
                  <c:v>10655.789417972899</c:v>
                </c:pt>
                <c:pt idx="69">
                  <c:v>10685.348251019101</c:v>
                </c:pt>
                <c:pt idx="70">
                  <c:v>10714.8350341573</c:v>
                </c:pt>
                <c:pt idx="71">
                  <c:v>10744.242059571299</c:v>
                </c:pt>
                <c:pt idx="72">
                  <c:v>10773.5617913427</c:v>
                </c:pt>
                <c:pt idx="73">
                  <c:v>10802.786861504601</c:v>
                </c:pt>
                <c:pt idx="74">
                  <c:v>10831.910066205101</c:v>
                </c:pt>
                <c:pt idx="75">
                  <c:v>10860.9243619791</c:v>
                </c:pt>
                <c:pt idx="76">
                  <c:v>10889.822862127099</c:v>
                </c:pt>
                <c:pt idx="77">
                  <c:v>10918.5988331969</c:v>
                </c:pt>
                <c:pt idx="78">
                  <c:v>10947.2456915684</c:v>
                </c:pt>
                <c:pt idx="79">
                  <c:v>10975.757000137201</c:v>
                </c:pt>
                <c:pt idx="80">
                  <c:v>11004.126465097401</c:v>
                </c:pt>
                <c:pt idx="81">
                  <c:v>11032.3479328184</c:v>
                </c:pt>
                <c:pt idx="82">
                  <c:v>11060.415386816199</c:v>
                </c:pt>
                <c:pt idx="83">
                  <c:v>11088.3229448165</c:v>
                </c:pt>
                <c:pt idx="84">
                  <c:v>11116.064855905899</c:v>
                </c:pt>
                <c:pt idx="85">
                  <c:v>11143.6354977721</c:v>
                </c:pt>
                <c:pt idx="86">
                  <c:v>11171.029374027799</c:v>
                </c:pt>
                <c:pt idx="87">
                  <c:v>11198.241111619</c:v>
                </c:pt>
                <c:pt idx="88">
                  <c:v>11225.265458313999</c:v>
                </c:pt>
                <c:pt idx="89">
                  <c:v>11252.0972802713</c:v>
                </c:pt>
                <c:pt idx="90">
                  <c:v>11278.7315596852</c:v>
                </c:pt>
                <c:pt idx="91">
                  <c:v>11305.1633925066</c:v>
                </c:pt>
                <c:pt idx="92">
                  <c:v>11331.387986236599</c:v>
                </c:pt>
                <c:pt idx="93">
                  <c:v>11357.400657791201</c:v>
                </c:pt>
                <c:pt idx="94">
                  <c:v>11383.1968314363</c:v>
                </c:pt>
                <c:pt idx="95">
                  <c:v>11408.7720367891</c:v>
                </c:pt>
                <c:pt idx="96">
                  <c:v>11434.121906885401</c:v>
                </c:pt>
                <c:pt idx="97">
                  <c:v>11459.242176310599</c:v>
                </c:pt>
                <c:pt idx="98">
                  <c:v>11484.128679392101</c:v>
                </c:pt>
                <c:pt idx="99">
                  <c:v>11508.777348452</c:v>
                </c:pt>
                <c:pt idx="100">
                  <c:v>11533.1842121178</c:v>
                </c:pt>
                <c:pt idx="101">
                  <c:v>11557.3453936891</c:v>
                </c:pt>
                <c:pt idx="102">
                  <c:v>11581.257109559099</c:v>
                </c:pt>
                <c:pt idx="103">
                  <c:v>11604.915667689</c:v>
                </c:pt>
                <c:pt idx="104">
                  <c:v>11628.317466132899</c:v>
                </c:pt>
                <c:pt idx="105">
                  <c:v>11651.458991612601</c:v>
                </c:pt>
                <c:pt idx="106">
                  <c:v>11674.3368181399</c:v>
                </c:pt>
                <c:pt idx="107">
                  <c:v>11696.9476056844</c:v>
                </c:pt>
                <c:pt idx="108">
                  <c:v>11719.2880988868</c:v>
                </c:pt>
                <c:pt idx="109">
                  <c:v>11741.355125813299</c:v>
                </c:pt>
                <c:pt idx="110">
                  <c:v>11763.1455967531</c:v>
                </c:pt>
                <c:pt idx="111">
                  <c:v>11784.6565030538</c:v>
                </c:pt>
                <c:pt idx="112">
                  <c:v>11805.884915996299</c:v>
                </c:pt>
                <c:pt idx="113">
                  <c:v>11826.8279857054</c:v>
                </c:pt>
                <c:pt idx="114">
                  <c:v>11847.4829400956</c:v>
                </c:pt>
                <c:pt idx="115">
                  <c:v>11867.8470838516</c:v>
                </c:pt>
                <c:pt idx="116">
                  <c:v>11887.917797439401</c:v>
                </c:pt>
                <c:pt idx="117">
                  <c:v>11907.6925361503</c:v>
                </c:pt>
                <c:pt idx="118">
                  <c:v>11927.1688291726</c:v>
                </c:pt>
                <c:pt idx="119">
                  <c:v>11946.344278692501</c:v>
                </c:pt>
                <c:pt idx="120">
                  <c:v>11965.216559022099</c:v>
                </c:pt>
                <c:pt idx="121">
                  <c:v>11983.783415752499</c:v>
                </c:pt>
                <c:pt idx="122">
                  <c:v>12002.042664931399</c:v>
                </c:pt>
                <c:pt idx="123">
                  <c:v>12019.992192264301</c:v>
                </c:pt>
                <c:pt idx="124">
                  <c:v>12037.6299523371</c:v>
                </c:pt>
                <c:pt idx="125">
                  <c:v>12054.9539678603</c:v>
                </c:pt>
                <c:pt idx="126">
                  <c:v>12071.962328932401</c:v>
                </c:pt>
                <c:pt idx="127">
                  <c:v>12088.653192321801</c:v>
                </c:pt>
                <c:pt idx="128">
                  <c:v>12105.0247807669</c:v>
                </c:pt>
                <c:pt idx="129">
                  <c:v>12121.0753822923</c:v>
                </c:pt>
                <c:pt idx="130">
                  <c:v>12136.8033495407</c:v>
                </c:pt>
                <c:pt idx="131">
                  <c:v>12152.207099118999</c:v>
                </c:pt>
                <c:pt idx="132">
                  <c:v>12167.285110958601</c:v>
                </c:pt>
                <c:pt idx="133">
                  <c:v>12182.035927687801</c:v>
                </c:pt>
                <c:pt idx="134">
                  <c:v>12196.4581540164</c:v>
                </c:pt>
                <c:pt idx="135">
                  <c:v>12210.550456131101</c:v>
                </c:pt>
                <c:pt idx="136">
                  <c:v>12224.3115611006</c:v>
                </c:pt>
                <c:pt idx="137">
                  <c:v>12237.740256290699</c:v>
                </c:pt>
                <c:pt idx="138">
                  <c:v>12250.8353887872</c:v>
                </c:pt>
                <c:pt idx="139">
                  <c:v>12263.595864827101</c:v>
                </c:pt>
                <c:pt idx="140">
                  <c:v>12276.0206492365</c:v>
                </c:pt>
                <c:pt idx="141">
                  <c:v>12288.1087648748</c:v>
                </c:pt>
                <c:pt idx="142">
                  <c:v>12299.8592920847</c:v>
                </c:pt>
                <c:pt idx="143">
                  <c:v>12311.271368147</c:v>
                </c:pt>
                <c:pt idx="144">
                  <c:v>12322.3441867405</c:v>
                </c:pt>
                <c:pt idx="145">
                  <c:v>12333.0769974043</c:v>
                </c:pt>
                <c:pt idx="146">
                  <c:v>12343.4691050049</c:v>
                </c:pt>
                <c:pt idx="147">
                  <c:v>12353.5198692048</c:v>
                </c:pt>
                <c:pt idx="148">
                  <c:v>12363.228703934299</c:v>
                </c:pt>
                <c:pt idx="149">
                  <c:v>12372.595076863699</c:v>
                </c:pt>
                <c:pt idx="150">
                  <c:v>12381.6185088783</c:v>
                </c:pt>
                <c:pt idx="151">
                  <c:v>12390.2985735527</c:v>
                </c:pt>
                <c:pt idx="152">
                  <c:v>12398.6348966267</c:v>
                </c:pt>
                <c:pt idx="153">
                  <c:v>12406.627155480201</c:v>
                </c:pt>
                <c:pt idx="154">
                  <c:v>12414.2750786084</c:v>
                </c:pt>
                <c:pt idx="155">
                  <c:v>12421.5784450958</c:v>
                </c:pt>
                <c:pt idx="156">
                  <c:v>12428.537084089799</c:v>
                </c:pt>
                <c:pt idx="157">
                  <c:v>12435.1508742718</c:v>
                </c:pt>
                <c:pt idx="158">
                  <c:v>12441.419743328001</c:v>
                </c:pt>
                <c:pt idx="159">
                  <c:v>12447.343667416901</c:v>
                </c:pt>
                <c:pt idx="160">
                  <c:v>12452.922670636301</c:v>
                </c:pt>
                <c:pt idx="161">
                  <c:v>12458.156824485999</c:v>
                </c:pt>
                <c:pt idx="162">
                  <c:v>12463.046247329699</c:v>
                </c:pt>
                <c:pt idx="163">
                  <c:v>12467.591103852999</c:v>
                </c:pt>
                <c:pt idx="164">
                  <c:v>12471.791604518899</c:v>
                </c:pt>
                <c:pt idx="165">
                  <c:v>12475.648005020201</c:v>
                </c:pt>
                <c:pt idx="166">
                  <c:v>12479.160605728899</c:v>
                </c:pt>
                <c:pt idx="167">
                  <c:v>12482.3297511417</c:v>
                </c:pt>
                <c:pt idx="168">
                  <c:v>12485.155829322701</c:v>
                </c:pt>
                <c:pt idx="169">
                  <c:v>12487.639271342599</c:v>
                </c:pt>
                <c:pt idx="170">
                  <c:v>12489.7805507139</c:v>
                </c:pt>
                <c:pt idx="171">
                  <c:v>12491.580182823</c:v>
                </c:pt>
                <c:pt idx="172">
                  <c:v>12493.038724358301</c:v>
                </c:pt>
                <c:pt idx="173">
                  <c:v>12494.156772734899</c:v>
                </c:pt>
                <c:pt idx="174">
                  <c:v>12494.934965516</c:v>
                </c:pt>
                <c:pt idx="175">
                  <c:v>12495.373979829599</c:v>
                </c:pt>
                <c:pt idx="176">
                  <c:v>12495.4745317829</c:v>
                </c:pt>
                <c:pt idx="177">
                  <c:v>12495.237375872</c:v>
                </c:pt>
                <c:pt idx="178">
                  <c:v>12494.6633043892</c:v>
                </c:pt>
                <c:pt idx="179">
                  <c:v>12493.7531468256</c:v>
                </c:pt>
                <c:pt idx="180">
                  <c:v>12492.5077692713</c:v>
                </c:pt>
                <c:pt idx="181">
                  <c:v>12490.9280738119</c:v>
                </c:pt>
                <c:pt idx="182">
                  <c:v>12489.0149979216</c:v>
                </c:pt>
                <c:pt idx="183">
                  <c:v>12486.7695138536</c:v>
                </c:pt>
                <c:pt idx="184">
                  <c:v>12484.1926280271</c:v>
                </c:pt>
                <c:pt idx="185">
                  <c:v>12481.2853804114</c:v>
                </c:pt>
                <c:pt idx="186">
                  <c:v>12478.0488439078</c:v>
                </c:pt>
                <c:pt idx="187">
                  <c:v>12474.484123728</c:v>
                </c:pt>
                <c:pt idx="188">
                  <c:v>12470.592356770399</c:v>
                </c:pt>
                <c:pt idx="189">
                  <c:v>12466.3747109946</c:v>
                </c:pt>
                <c:pt idx="190">
                  <c:v>12461.8323847926</c:v>
                </c:pt>
                <c:pt idx="191">
                  <c:v>12456.966606358599</c:v>
                </c:pt>
                <c:pt idx="192">
                  <c:v>12451.7786330572</c:v>
                </c:pt>
                <c:pt idx="193">
                  <c:v>12446.269750789101</c:v>
                </c:pt>
                <c:pt idx="194">
                  <c:v>12440.4412733561</c:v>
                </c:pt>
                <c:pt idx="195">
                  <c:v>12434.2945418241</c:v>
                </c:pt>
                <c:pt idx="196">
                  <c:v>12427.8309238852</c:v>
                </c:pt>
                <c:pt idx="197">
                  <c:v>12421.051813219001</c:v>
                </c:pt>
                <c:pt idx="198">
                  <c:v>12413.958628852801</c:v>
                </c:pt>
                <c:pt idx="199">
                  <c:v>12406.552814521399</c:v>
                </c:pt>
                <c:pt idx="200">
                  <c:v>12398.8358380265</c:v>
                </c:pt>
                <c:pt idx="201">
                  <c:v>12390.809190595701</c:v>
                </c:pt>
                <c:pt idx="202">
                  <c:v>12382.4743862419</c:v>
                </c:pt>
                <c:pt idx="203">
                  <c:v>12373.8329611224</c:v>
                </c:pt>
                <c:pt idx="204">
                  <c:v>12364.886472898999</c:v>
                </c:pt>
                <c:pt idx="205">
                  <c:v>12355.6365000982</c:v>
                </c:pt>
                <c:pt idx="206">
                  <c:v>12346.0846414726</c:v>
                </c:pt>
                <c:pt idx="207">
                  <c:v>12336.232515363101</c:v>
                </c:pt>
                <c:pt idx="208">
                  <c:v>12326.081759062299</c:v>
                </c:pt>
                <c:pt idx="209">
                  <c:v>12315.6340281796</c:v>
                </c:pt>
                <c:pt idx="210">
                  <c:v>12304.8909960081</c:v>
                </c:pt>
                <c:pt idx="211">
                  <c:v>12293.8543528925</c:v>
                </c:pt>
                <c:pt idx="212">
                  <c:v>12282.5258056002</c:v>
                </c:pt>
                <c:pt idx="213">
                  <c:v>12270.9070766937</c:v>
                </c:pt>
                <c:pt idx="214">
                  <c:v>12258.9999039062</c:v>
                </c:pt>
                <c:pt idx="215">
                  <c:v>12246.806039519401</c:v>
                </c:pt>
                <c:pt idx="216">
                  <c:v>12234.3272497444</c:v>
                </c:pt>
                <c:pt idx="217">
                  <c:v>12221.565314105899</c:v>
                </c:pt>
                <c:pt idx="218">
                  <c:v>12208.522024828701</c:v>
                </c:pt>
                <c:pt idx="219">
                  <c:v>12195.1991862289</c:v>
                </c:pt>
                <c:pt idx="220">
                  <c:v>12181.598614108299</c:v>
                </c:pt>
                <c:pt idx="221">
                  <c:v>12167.722135152</c:v>
                </c:pt>
                <c:pt idx="222">
                  <c:v>12153.571586331</c:v>
                </c:pt>
                <c:pt idx="223">
                  <c:v>12139.148814308501</c:v>
                </c:pt>
                <c:pt idx="224">
                  <c:v>12124.4556748505</c:v>
                </c:pt>
                <c:pt idx="225">
                  <c:v>12109.4940322413</c:v>
                </c:pt>
                <c:pt idx="226">
                  <c:v>12094.265758703499</c:v>
                </c:pt>
                <c:pt idx="227">
                  <c:v>12078.772733823</c:v>
                </c:pt>
                <c:pt idx="228">
                  <c:v>12063.0168439793</c:v>
                </c:pt>
                <c:pt idx="229">
                  <c:v>12046.9999817801</c:v>
                </c:pt>
                <c:pt idx="230">
                  <c:v>12030.7240455029</c:v>
                </c:pt>
                <c:pt idx="231">
                  <c:v>12014.1909385406</c:v>
                </c:pt>
                <c:pt idx="232">
                  <c:v>11997.4025688537</c:v>
                </c:pt>
                <c:pt idx="233">
                  <c:v>11980.360848428199</c:v>
                </c:pt>
                <c:pt idx="234">
                  <c:v>11963.0676927393</c:v>
                </c:pt>
                <c:pt idx="235">
                  <c:v>11945.525020221499</c:v>
                </c:pt>
                <c:pt idx="236">
                  <c:v>11927.7347517445</c:v>
                </c:pt>
                <c:pt idx="237">
                  <c:v>11909.698810096401</c:v>
                </c:pt>
                <c:pt idx="238">
                  <c:v>11891.419119472401</c:v>
                </c:pt>
                <c:pt idx="239">
                  <c:v>11872.897604971</c:v>
                </c:pt>
                <c:pt idx="240">
                  <c:v>11854.136192096599</c:v>
                </c:pt>
                <c:pt idx="241">
                  <c:v>11835.1368062688</c:v>
                </c:pt>
                <c:pt idx="242">
                  <c:v>11815.9013723394</c:v>
                </c:pt>
                <c:pt idx="243">
                  <c:v>11796.4318141158</c:v>
                </c:pt>
                <c:pt idx="244">
                  <c:v>11776.730053891801</c:v>
                </c:pt>
                <c:pt idx="245">
                  <c:v>11756.798011986401</c:v>
                </c:pt>
                <c:pt idx="246">
                  <c:v>11736.637606289099</c:v>
                </c:pt>
                <c:pt idx="247">
                  <c:v>11716.250751813001</c:v>
                </c:pt>
                <c:pt idx="248">
                  <c:v>11695.639360256</c:v>
                </c:pt>
                <c:pt idx="249">
                  <c:v>11674.8053395693</c:v>
                </c:pt>
                <c:pt idx="250">
                  <c:v>11653.750593533099</c:v>
                </c:pt>
                <c:pt idx="251">
                  <c:v>11632.4770213417</c:v>
                </c:pt>
                <c:pt idx="252">
                  <c:v>11610.9865171948</c:v>
                </c:pt>
                <c:pt idx="253">
                  <c:v>11589.280969898</c:v>
                </c:pt>
                <c:pt idx="254">
                  <c:v>11567.3622624708</c:v>
                </c:pt>
                <c:pt idx="255">
                  <c:v>11545.2322717632</c:v>
                </c:pt>
                <c:pt idx="256">
                  <c:v>11522.8928680795</c:v>
                </c:pt>
                <c:pt idx="257">
                  <c:v>11500.3459148119</c:v>
                </c:pt>
                <c:pt idx="258">
                  <c:v>11477.5932680806</c:v>
                </c:pt>
                <c:pt idx="259">
                  <c:v>11454.636776384101</c:v>
                </c:pt>
                <c:pt idx="260">
                  <c:v>11431.4782802563</c:v>
                </c:pt>
                <c:pt idx="261">
                  <c:v>11408.119611933</c:v>
                </c:pt>
                <c:pt idx="262">
                  <c:v>11384.5625950263</c:v>
                </c:pt>
                <c:pt idx="263">
                  <c:v>11360.809044208299</c:v>
                </c:pt>
                <c:pt idx="264">
                  <c:v>11336.8607649024</c:v>
                </c:pt>
                <c:pt idx="265">
                  <c:v>11312.719552983899</c:v>
                </c:pt>
                <c:pt idx="266">
                  <c:v>11288.3871944888</c:v>
                </c:pt>
                <c:pt idx="267">
                  <c:v>11263.865465331401</c:v>
                </c:pt>
                <c:pt idx="268">
                  <c:v>11239.156131030401</c:v>
                </c:pt>
                <c:pt idx="269">
                  <c:v>11214.260946444399</c:v>
                </c:pt>
                <c:pt idx="270">
                  <c:v>11189.1816555146</c:v>
                </c:pt>
                <c:pt idx="271">
                  <c:v>11163.9199910181</c:v>
                </c:pt>
                <c:pt idx="272">
                  <c:v>11138.477674328</c:v>
                </c:pt>
                <c:pt idx="273">
                  <c:v>11112.8564151841</c:v>
                </c:pt>
                <c:pt idx="274">
                  <c:v>11087.0579114707</c:v>
                </c:pt>
                <c:pt idx="275">
                  <c:v>11061.083849004501</c:v>
                </c:pt>
                <c:pt idx="276">
                  <c:v>11034.9359013304</c:v>
                </c:pt>
                <c:pt idx="277">
                  <c:v>11008.615729526</c:v>
                </c:pt>
                <c:pt idx="278">
                  <c:v>10982.124982015999</c:v>
                </c:pt>
                <c:pt idx="279">
                  <c:v>10955.4652943937</c:v>
                </c:pt>
                <c:pt idx="280">
                  <c:v>10928.638289253</c:v>
                </c:pt>
                <c:pt idx="281">
                  <c:v>10901.6455760274</c:v>
                </c:pt>
                <c:pt idx="282">
                  <c:v>10874.4887508395</c:v>
                </c:pt>
                <c:pt idx="283">
                  <c:v>10847.1693963579</c:v>
                </c:pt>
                <c:pt idx="284">
                  <c:v>10819.6890816635</c:v>
                </c:pt>
                <c:pt idx="285">
                  <c:v>10792.0493621243</c:v>
                </c:pt>
                <c:pt idx="286">
                  <c:v>10764.251779279501</c:v>
                </c:pt>
                <c:pt idx="287">
                  <c:v>10736.2978607311</c:v>
                </c:pt>
                <c:pt idx="288">
                  <c:v>10708.189120045599</c:v>
                </c:pt>
                <c:pt idx="289">
                  <c:v>10679.927056663601</c:v>
                </c:pt>
                <c:pt idx="290">
                  <c:v>10651.513155818</c:v>
                </c:pt>
                <c:pt idx="291">
                  <c:v>10622.9488884614</c:v>
                </c:pt>
                <c:pt idx="292">
                  <c:v>10594.2357112017</c:v>
                </c:pt>
                <c:pt idx="293">
                  <c:v>10565.375066246401</c:v>
                </c:pt>
                <c:pt idx="294">
                  <c:v>10536.368381356</c:v>
                </c:pt>
                <c:pt idx="295">
                  <c:v>10507.2170698052</c:v>
                </c:pt>
                <c:pt idx="296">
                  <c:v>10477.9225303535</c:v>
                </c:pt>
                <c:pt idx="297">
                  <c:v>10448.486147223401</c:v>
                </c:pt>
                <c:pt idx="298">
                  <c:v>10418.909290088301</c:v>
                </c:pt>
                <c:pt idx="299">
                  <c:v>10389.193314068199</c:v>
                </c:pt>
                <c:pt idx="300">
                  <c:v>10359.3395597337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69-4593-B490-A4AA3C73B601}"/>
            </c:ext>
          </c:extLst>
        </c:ser>
        <c:ser>
          <c:idx val="4"/>
          <c:order val="1"/>
          <c:tx>
            <c:strRef>
              <c:f>Cstock!$F$1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Cstock!$F$2:$F$302</c:f>
              <c:numCache>
                <c:formatCode>General</c:formatCode>
                <c:ptCount val="301"/>
                <c:pt idx="0">
                  <c:v>9143.3911429570708</c:v>
                </c:pt>
                <c:pt idx="1">
                  <c:v>9145.88545342</c:v>
                </c:pt>
                <c:pt idx="2">
                  <c:v>9150.8120155891793</c:v>
                </c:pt>
                <c:pt idx="3">
                  <c:v>9158.1086458793106</c:v>
                </c:pt>
                <c:pt idx="4">
                  <c:v>9167.7130513629309</c:v>
                </c:pt>
                <c:pt idx="5">
                  <c:v>9179.5628454677208</c:v>
                </c:pt>
                <c:pt idx="6">
                  <c:v>9193.5955638919495</c:v>
                </c:pt>
                <c:pt idx="7">
                  <c:v>9209.7486807455498</c:v>
                </c:pt>
                <c:pt idx="8">
                  <c:v>9227.9596249236201</c:v>
                </c:pt>
                <c:pt idx="9">
                  <c:v>9248.1657967191004</c:v>
                </c:pt>
                <c:pt idx="10">
                  <c:v>9270.3045846805308</c:v>
                </c:pt>
                <c:pt idx="11">
                  <c:v>9294.3133827208894</c:v>
                </c:pt>
                <c:pt idx="12">
                  <c:v>9320.1296074822603</c:v>
                </c:pt>
                <c:pt idx="13">
                  <c:v>9347.6907159611001</c:v>
                </c:pt>
                <c:pt idx="14">
                  <c:v>9376.9342233978405</c:v>
                </c:pt>
                <c:pt idx="15">
                  <c:v>9407.7977214338007</c:v>
                </c:pt>
                <c:pt idx="16">
                  <c:v>9440.2188965379901</c:v>
                </c:pt>
                <c:pt idx="17">
                  <c:v>9474.1355487049404</c:v>
                </c:pt>
                <c:pt idx="18">
                  <c:v>9509.48561042439</c:v>
                </c:pt>
                <c:pt idx="19">
                  <c:v>9546.2071659223293</c:v>
                </c:pt>
                <c:pt idx="20">
                  <c:v>9584.2384706717894</c:v>
                </c:pt>
                <c:pt idx="21">
                  <c:v>9623.5179711713299</c:v>
                </c:pt>
                <c:pt idx="22">
                  <c:v>9663.9843249872192</c:v>
                </c:pt>
                <c:pt idx="23">
                  <c:v>9705.5764210547804</c:v>
                </c:pt>
                <c:pt idx="24">
                  <c:v>9748.2334002328007</c:v>
                </c:pt>
                <c:pt idx="25">
                  <c:v>9791.8946761040297</c:v>
                </c:pt>
                <c:pt idx="26">
                  <c:v>9836.49995601308</c:v>
                </c:pt>
                <c:pt idx="27">
                  <c:v>9881.9892623320302</c:v>
                </c:pt>
                <c:pt idx="28">
                  <c:v>9928.3029539425806</c:v>
                </c:pt>
                <c:pt idx="29">
                  <c:v>9975.3817479224108</c:v>
                </c:pt>
                <c:pt idx="30">
                  <c:v>10023.166741421701</c:v>
                </c:pt>
                <c:pt idx="31">
                  <c:v>10071.5994337145</c:v>
                </c:pt>
                <c:pt idx="32">
                  <c:v>10120.621748409099</c:v>
                </c:pt>
                <c:pt idx="33">
                  <c:v>10170.176055797499</c:v>
                </c:pt>
                <c:pt idx="34">
                  <c:v>10220.2051953271</c:v>
                </c:pt>
                <c:pt idx="35">
                  <c:v>10270.652498171399</c:v>
                </c:pt>
                <c:pt idx="36">
                  <c:v>10321.4618098792</c:v>
                </c:pt>
                <c:pt idx="37">
                  <c:v>10372.5775130776</c:v>
                </c:pt>
                <c:pt idx="38">
                  <c:v>10423.9445502047</c:v>
                </c:pt>
                <c:pt idx="39">
                  <c:v>10475.5084462453</c:v>
                </c:pt>
                <c:pt idx="40">
                  <c:v>10527.215331443</c:v>
                </c:pt>
                <c:pt idx="41">
                  <c:v>10579.011963958899</c:v>
                </c:pt>
                <c:pt idx="42">
                  <c:v>10630.8457524484</c:v>
                </c:pt>
                <c:pt idx="43">
                  <c:v>10682.6647785243</c:v>
                </c:pt>
                <c:pt idx="44">
                  <c:v>10734.417819074801</c:v>
                </c:pt>
                <c:pt idx="45">
                  <c:v>10786.0543684041</c:v>
                </c:pt>
                <c:pt idx="46">
                  <c:v>10837.524660161</c:v>
                </c:pt>
                <c:pt idx="47">
                  <c:v>10888.7796890215</c:v>
                </c:pt>
                <c:pt idx="48">
                  <c:v>10939.771232090599</c:v>
                </c:pt>
                <c:pt idx="49">
                  <c:v>10990.451869987201</c:v>
                </c:pt>
                <c:pt idx="50">
                  <c:v>11040.7750075762</c:v>
                </c:pt>
                <c:pt idx="51">
                  <c:v>11090.6948943108</c:v>
                </c:pt>
                <c:pt idx="52">
                  <c:v>11140.166644148299</c:v>
                </c:pt>
                <c:pt idx="53">
                  <c:v>11189.146255002701</c:v>
                </c:pt>
                <c:pt idx="54">
                  <c:v>11237.5906276965</c:v>
                </c:pt>
                <c:pt idx="55">
                  <c:v>11285.457584375101</c:v>
                </c:pt>
                <c:pt idx="56">
                  <c:v>11332.705886346201</c:v>
                </c:pt>
                <c:pt idx="57">
                  <c:v>11379.2952513087</c:v>
                </c:pt>
                <c:pt idx="58">
                  <c:v>11425.186369933899</c:v>
                </c:pt>
                <c:pt idx="59">
                  <c:v>11470.3409217647</c:v>
                </c:pt>
                <c:pt idx="60">
                  <c:v>11514.721590396</c:v>
                </c:pt>
                <c:pt idx="61">
                  <c:v>11558.2920779044</c:v>
                </c:pt>
                <c:pt idx="62">
                  <c:v>11601.0171184926</c:v>
                </c:pt>
                <c:pt idx="63">
                  <c:v>11642.8624913163</c:v>
                </c:pt>
                <c:pt idx="64">
                  <c:v>11683.7950324639</c:v>
                </c:pt>
                <c:pt idx="65">
                  <c:v>11723.7826460575</c:v>
                </c:pt>
                <c:pt idx="66">
                  <c:v>11762.7943144491</c:v>
                </c:pt>
                <c:pt idx="67">
                  <c:v>11800.800107483199</c:v>
                </c:pt>
                <c:pt idx="68">
                  <c:v>11837.771190801601</c:v>
                </c:pt>
                <c:pt idx="69">
                  <c:v>11873.6798331671</c:v>
                </c:pt>
                <c:pt idx="70">
                  <c:v>11908.4994127842</c:v>
                </c:pt>
                <c:pt idx="71">
                  <c:v>11942.2044225972</c:v>
                </c:pt>
                <c:pt idx="72">
                  <c:v>11974.7704745475</c:v>
                </c:pt>
                <c:pt idx="73">
                  <c:v>12006.1743027753</c:v>
                </c:pt>
                <c:pt idx="74">
                  <c:v>12036.3937657514</c:v>
                </c:pt>
                <c:pt idx="75">
                  <c:v>12065.407847328401</c:v>
                </c:pt>
                <c:pt idx="76">
                  <c:v>12093.196656701501</c:v>
                </c:pt>
                <c:pt idx="77">
                  <c:v>12119.7414272729</c:v>
                </c:pt>
                <c:pt idx="78">
                  <c:v>12145.024514414899</c:v>
                </c:pt>
                <c:pt idx="79">
                  <c:v>12169.0293921301</c:v>
                </c:pt>
                <c:pt idx="80">
                  <c:v>12191.7406486081</c:v>
                </c:pt>
                <c:pt idx="81">
                  <c:v>12213.143980683</c:v>
                </c:pt>
                <c:pt idx="82">
                  <c:v>12233.2261871956</c:v>
                </c:pt>
                <c:pt idx="83">
                  <c:v>12251.975161268299</c:v>
                </c:pt>
                <c:pt idx="84">
                  <c:v>12269.379881503501</c:v>
                </c:pt>
                <c:pt idx="85">
                  <c:v>12285.430402116401</c:v>
                </c:pt>
                <c:pt idx="86">
                  <c:v>12300.117842018501</c:v>
                </c:pt>
                <c:pt idx="87">
                  <c:v>12313.4343728678</c:v>
                </c:pt>
                <c:pt idx="88">
                  <c:v>12325.3732061062</c:v>
                </c:pt>
                <c:pt idx="89">
                  <c:v>12335.928579003999</c:v>
                </c:pt>
                <c:pt idx="90">
                  <c:v>12345.0957397375</c:v>
                </c:pt>
                <c:pt idx="91">
                  <c:v>12352.870931523201</c:v>
                </c:pt>
                <c:pt idx="92">
                  <c:v>12359.251375839</c:v>
                </c:pt>
                <c:pt idx="93">
                  <c:v>12364.2352547594</c:v>
                </c:pt>
                <c:pt idx="94">
                  <c:v>12367.8216924388</c:v>
                </c:pt>
                <c:pt idx="95">
                  <c:v>12370.0107357754</c:v>
                </c:pt>
                <c:pt idx="96">
                  <c:v>12370.8033342899</c:v>
                </c:pt>
                <c:pt idx="97">
                  <c:v>12370.2013192578</c:v>
                </c:pt>
                <c:pt idx="98">
                  <c:v>12368.2073821304</c:v>
                </c:pt>
                <c:pt idx="99">
                  <c:v>12364.8250522869</c:v>
                </c:pt>
                <c:pt idx="100">
                  <c:v>12360.058674156</c:v>
                </c:pt>
                <c:pt idx="101">
                  <c:v>12353.913383749699</c:v>
                </c:pt>
                <c:pt idx="102">
                  <c:v>12346.3950846519</c:v>
                </c:pt>
                <c:pt idx="103">
                  <c:v>12337.5104235048</c:v>
                </c:pt>
                <c:pt idx="104">
                  <c:v>12327.266765038101</c:v>
                </c:pt>
                <c:pt idx="105">
                  <c:v>12315.672166684601</c:v>
                </c:pt>
                <c:pt idx="106">
                  <c:v>12302.735352829201</c:v>
                </c:pt>
                <c:pt idx="107">
                  <c:v>12288.465688734899</c:v>
                </c:pt>
                <c:pt idx="108">
                  <c:v>12272.873154193599</c:v>
                </c:pt>
                <c:pt idx="109">
                  <c:v>12255.9683169459</c:v>
                </c:pt>
                <c:pt idx="110">
                  <c:v>12237.7623059173</c:v>
                </c:pt>
                <c:pt idx="111">
                  <c:v>12218.266784314899</c:v>
                </c:pt>
                <c:pt idx="112">
                  <c:v>12197.493922632</c:v>
                </c:pt>
                <c:pt idx="113">
                  <c:v>12175.456371603999</c:v>
                </c:pt>
                <c:pt idx="114">
                  <c:v>12152.1672351611</c:v>
                </c:pt>
                <c:pt idx="115">
                  <c:v>12127.640043421699</c:v>
                </c:pt>
                <c:pt idx="116">
                  <c:v>12101.888725769801</c:v>
                </c:pt>
                <c:pt idx="117">
                  <c:v>12074.9275840591</c:v>
                </c:pt>
                <c:pt idx="118">
                  <c:v>12046.7712659848</c:v>
                </c:pt>
                <c:pt idx="119">
                  <c:v>12017.434738664901</c:v>
                </c:pt>
                <c:pt idx="120">
                  <c:v>11986.93326247</c:v>
                </c:pt>
                <c:pt idx="121">
                  <c:v>11955.282365139699</c:v>
                </c:pt>
                <c:pt idx="122">
                  <c:v>11922.497816224601</c:v>
                </c:pt>
                <c:pt idx="123">
                  <c:v>11888.595601888001</c:v>
                </c:pt>
                <c:pt idx="124">
                  <c:v>11853.5919001037</c:v>
                </c:pt>
                <c:pt idx="125">
                  <c:v>11817.5030562827</c:v>
                </c:pt>
                <c:pt idx="126">
                  <c:v>11780.3455593606</c:v>
                </c:pt>
                <c:pt idx="127">
                  <c:v>11742.1360183778</c:v>
                </c:pt>
                <c:pt idx="128">
                  <c:v>11702.8911395793</c:v>
                </c:pt>
                <c:pt idx="129">
                  <c:v>11662.6277040646</c:v>
                </c:pt>
                <c:pt idx="130">
                  <c:v>11621.3625460115</c:v>
                </c:pt>
                <c:pt idx="131">
                  <c:v>11579.112531500499</c:v>
                </c:pt>
                <c:pt idx="132">
                  <c:v>11535.8945379613</c:v>
                </c:pt>
                <c:pt idx="133">
                  <c:v>11491.725434264499</c:v>
                </c:pt>
                <c:pt idx="134">
                  <c:v>11446.622061477899</c:v>
                </c:pt>
                <c:pt idx="135">
                  <c:v>11400.6012143065</c:v>
                </c:pt>
                <c:pt idx="136">
                  <c:v>11353.6796232326</c:v>
                </c:pt>
                <c:pt idx="137">
                  <c:v>11305.873937373301</c:v>
                </c:pt>
                <c:pt idx="138">
                  <c:v>11257.2007080679</c:v>
                </c:pt>
                <c:pt idx="139">
                  <c:v>11207.676373209601</c:v>
                </c:pt>
                <c:pt idx="140">
                  <c:v>11157.317242332199</c:v>
                </c:pt>
                <c:pt idx="141">
                  <c:v>11106.1394824621</c:v>
                </c:pt>
                <c:pt idx="142">
                  <c:v>11054.1591047444</c:v>
                </c:pt>
                <c:pt idx="143">
                  <c:v>11001.3919518518</c:v>
                </c:pt>
                <c:pt idx="144">
                  <c:v>10947.853686180601</c:v>
                </c:pt>
                <c:pt idx="145">
                  <c:v>10893.5597788414</c:v>
                </c:pt>
                <c:pt idx="146">
                  <c:v>10838.525499446399</c:v>
                </c:pt>
                <c:pt idx="147">
                  <c:v>10782.765906699</c:v>
                </c:pt>
                <c:pt idx="148">
                  <c:v>10726.295839784199</c:v>
                </c:pt>
                <c:pt idx="149">
                  <c:v>10669.129910565</c:v>
                </c:pt>
                <c:pt idx="150">
                  <c:v>10611.282496580799</c:v>
                </c:pt>
                <c:pt idx="151">
                  <c:v>10552.7677348507</c:v>
                </c:pt>
                <c:pt idx="152">
                  <c:v>10493.599516477299</c:v>
                </c:pt>
                <c:pt idx="153">
                  <c:v>10433.791482050299</c:v>
                </c:pt>
                <c:pt idx="154">
                  <c:v>10373.3570178464</c:v>
                </c:pt>
                <c:pt idx="155">
                  <c:v>10312.3092528214</c:v>
                </c:pt>
                <c:pt idx="156">
                  <c:v>10250.661056389999</c:v>
                </c:pt>
                <c:pt idx="157">
                  <c:v>10188.4250369891</c:v>
                </c:pt>
                <c:pt idx="158">
                  <c:v>10125.613541417501</c:v>
                </c:pt>
                <c:pt idx="159">
                  <c:v>10062.238654947399</c:v>
                </c:pt>
                <c:pt idx="160">
                  <c:v>9998.3122021989293</c:v>
                </c:pt>
                <c:pt idx="161">
                  <c:v>9933.8457487723699</c:v>
                </c:pt>
                <c:pt idx="162">
                  <c:v>9868.8506036291492</c:v>
                </c:pt>
                <c:pt idx="163">
                  <c:v>9803.3378222134106</c:v>
                </c:pt>
                <c:pt idx="164">
                  <c:v>9737.3182103054096</c:v>
                </c:pt>
                <c:pt idx="165">
                  <c:v>9670.8023285977597</c:v>
                </c:pt>
                <c:pt idx="166">
                  <c:v>9603.8004979842608</c:v>
                </c:pt>
                <c:pt idx="167">
                  <c:v>9536.32280555123</c:v>
                </c:pt>
                <c:pt idx="168">
                  <c:v>9468.3791112605504</c:v>
                </c:pt>
                <c:pt idx="169">
                  <c:v>9399.9790553129496</c:v>
                </c:pt>
                <c:pt idx="170">
                  <c:v>9331.1320661793907</c:v>
                </c:pt>
                <c:pt idx="171">
                  <c:v>9261.8473692883508</c:v>
                </c:pt>
                <c:pt idx="172">
                  <c:v>9192.1339963553091</c:v>
                </c:pt>
                <c:pt idx="173">
                  <c:v>9122.0007953406002</c:v>
                </c:pt>
                <c:pt idx="174">
                  <c:v>9051.4564410209805</c:v>
                </c:pt>
                <c:pt idx="175">
                  <c:v>8980.5094461591507</c:v>
                </c:pt>
                <c:pt idx="176">
                  <c:v>8909.1681732547295</c:v>
                </c:pt>
                <c:pt idx="177">
                  <c:v>8837.4408468593701</c:v>
                </c:pt>
                <c:pt idx="178">
                  <c:v>8765.3355664371793</c:v>
                </c:pt>
                <c:pt idx="179">
                  <c:v>8692.8603197511093</c:v>
                </c:pt>
                <c:pt idx="180">
                  <c:v>8620.0229967542891</c:v>
                </c:pt>
                <c:pt idx="181">
                  <c:v>8546.8314039639499</c:v>
                </c:pt>
                <c:pt idx="182">
                  <c:v>8473.2932792946704</c:v>
                </c:pt>
                <c:pt idx="183">
                  <c:v>8399.4163073255404</c:v>
                </c:pt>
                <c:pt idx="184">
                  <c:v>8325.2081349748496</c:v>
                </c:pt>
                <c:pt idx="185">
                  <c:v>8250.6763875536599</c:v>
                </c:pt>
                <c:pt idx="186">
                  <c:v>8175.8286851683797</c:v>
                </c:pt>
                <c:pt idx="187">
                  <c:v>8100.6726594401298</c:v>
                </c:pt>
                <c:pt idx="188">
                  <c:v>8025.2159705071299</c:v>
                </c:pt>
                <c:pt idx="189">
                  <c:v>7949.4663242738698</c:v>
                </c:pt>
                <c:pt idx="190">
                  <c:v>7873.43148986914</c:v>
                </c:pt>
                <c:pt idx="191">
                  <c:v>7797.1193172725098</c:v>
                </c:pt>
                <c:pt idx="192">
                  <c:v>7720.5377550666299</c:v>
                </c:pt>
                <c:pt idx="193">
                  <c:v>7643.6948682705197</c:v>
                </c:pt>
                <c:pt idx="194">
                  <c:v>7566.5988562066004</c:v>
                </c:pt>
                <c:pt idx="195">
                  <c:v>7489.2580703517997</c:v>
                </c:pt>
                <c:pt idx="196">
                  <c:v>7411.6810321207404</c:v>
                </c:pt>
                <c:pt idx="197">
                  <c:v>7333.8764505265999</c:v>
                </c:pt>
                <c:pt idx="198">
                  <c:v>7255.8532396628498</c:v>
                </c:pt>
                <c:pt idx="199">
                  <c:v>7177.6205359468304</c:v>
                </c:pt>
                <c:pt idx="200">
                  <c:v>7099.1877150637201</c:v>
                </c:pt>
                <c:pt idx="201">
                  <c:v>7020.5644085474796</c:v>
                </c:pt>
                <c:pt idx="202">
                  <c:v>6941.7605199330801</c:v>
                </c:pt>
                <c:pt idx="203">
                  <c:v>6862.7862404126199</c:v>
                </c:pt>
                <c:pt idx="204">
                  <c:v>6783.6520639260398</c:v>
                </c:pt>
                <c:pt idx="205">
                  <c:v>6704.3688016156402</c:v>
                </c:pt>
                <c:pt idx="206">
                  <c:v>6624.9475955723101</c:v>
                </c:pt>
                <c:pt idx="207">
                  <c:v>6545.3999318002698</c:v>
                </c:pt>
                <c:pt idx="208">
                  <c:v>6465.7376523263601</c:v>
                </c:pt>
                <c:pt idx="209">
                  <c:v>6385.9729663794697</c:v>
                </c:pt>
                <c:pt idx="210">
                  <c:v>6306.1184605655499</c:v>
                </c:pt>
                <c:pt idx="211">
                  <c:v>6226.1871079639996</c:v>
                </c:pt>
                <c:pt idx="212">
                  <c:v>6146.1922760717998</c:v>
                </c:pt>
                <c:pt idx="213">
                  <c:v>6066.1477335229001</c:v>
                </c:pt>
                <c:pt idx="214">
                  <c:v>5986.0676555122</c:v>
                </c:pt>
                <c:pt idx="215">
                  <c:v>5905.9666278549203</c:v>
                </c:pt>
                <c:pt idx="216">
                  <c:v>5825.8596496155897</c:v>
                </c:pt>
                <c:pt idx="217">
                  <c:v>5745.7621342432603</c:v>
                </c:pt>
                <c:pt idx="218">
                  <c:v>5665.6899091535297</c:v>
                </c:pt>
                <c:pt idx="219">
                  <c:v>5585.6592137023499</c:v>
                </c:pt>
                <c:pt idx="220">
                  <c:v>5505.6866955007999</c:v>
                </c:pt>
                <c:pt idx="221">
                  <c:v>5425.7894050261502</c:v>
                </c:pt>
                <c:pt idx="222">
                  <c:v>5345.9847884895598</c:v>
                </c:pt>
                <c:pt idx="223">
                  <c:v>5266.2906789279996</c:v>
                </c:pt>
                <c:pt idx="224">
                  <c:v>5186.7252854943799</c:v>
                </c:pt>
                <c:pt idx="225">
                  <c:v>5107.3071809277399</c:v>
                </c:pt>
                <c:pt idx="226">
                  <c:v>5028.0552871932096</c:v>
                </c:pt>
                <c:pt idx="227">
                  <c:v>4948.9888592897296</c:v>
                </c:pt>
                <c:pt idx="228">
                  <c:v>4870.12746723282</c:v>
                </c:pt>
                <c:pt idx="229">
                  <c:v>4791.4909762283296</c:v>
                </c:pt>
                <c:pt idx="230">
                  <c:v>4713.0995250630804</c:v>
                </c:pt>
                <c:pt idx="231">
                  <c:v>4634.9735027479101</c:v>
                </c:pt>
                <c:pt idx="232">
                  <c:v>4557.1335234585204</c:v>
                </c:pt>
                <c:pt idx="233">
                  <c:v>4479.6003998297701</c:v>
                </c:pt>
                <c:pt idx="234">
                  <c:v>4402.3951146690197</c:v>
                </c:pt>
                <c:pt idx="235">
                  <c:v>4325.5387911642902</c:v>
                </c:pt>
                <c:pt idx="236">
                  <c:v>4249.0526616728903</c:v>
                </c:pt>
                <c:pt idx="237">
                  <c:v>4172.9580351859304</c:v>
                </c:pt>
                <c:pt idx="238">
                  <c:v>4097.2762635735098</c:v>
                </c:pt>
                <c:pt idx="239">
                  <c:v>4022.0287067244699</c:v>
                </c:pt>
                <c:pt idx="240">
                  <c:v>3947.2366967031398</c:v>
                </c:pt>
                <c:pt idx="241">
                  <c:v>3872.9215010534199</c:v>
                </c:pt>
                <c:pt idx="242">
                  <c:v>3799.1042853880299</c:v>
                </c:pt>
                <c:pt idx="243">
                  <c:v>3725.8060754072399</c:v>
                </c:pt>
                <c:pt idx="244">
                  <c:v>3653.0477184972201</c:v>
                </c:pt>
                <c:pt idx="245">
                  <c:v>3580.8498450632301</c:v>
                </c:pt>
                <c:pt idx="246">
                  <c:v>3509.23282975655</c:v>
                </c:pt>
                <c:pt idx="247">
                  <c:v>3438.2167527573602</c:v>
                </c:pt>
                <c:pt idx="248">
                  <c:v>3367.8213612775799</c:v>
                </c:pt>
                <c:pt idx="249">
                  <c:v>3298.0660314485399</c:v>
                </c:pt>
                <c:pt idx="250">
                  <c:v>3228.96973075818</c:v>
                </c:pt>
                <c:pt idx="251">
                  <c:v>3160.55098120106</c:v>
                </c:pt>
                <c:pt idx="252">
                  <c:v>3092.8278233020601</c:v>
                </c:pt>
                <c:pt idx="253">
                  <c:v>3025.8177811711198</c:v>
                </c:pt>
                <c:pt idx="254">
                  <c:v>2959.53782874129</c:v>
                </c:pt>
                <c:pt idx="255">
                  <c:v>2894.00435733729</c:v>
                </c:pt>
                <c:pt idx="256">
                  <c:v>2829.2331447143001</c:v>
                </c:pt>
                <c:pt idx="257">
                  <c:v>2765.23932569928</c:v>
                </c:pt>
                <c:pt idx="258">
                  <c:v>2702.0373645586101</c:v>
                </c:pt>
                <c:pt idx="259">
                  <c:v>2639.6410292058499</c:v>
                </c:pt>
                <c:pt idx="260">
                  <c:v>2578.0633673536099</c:v>
                </c:pt>
                <c:pt idx="261">
                  <c:v>2517.3166847023999</c:v>
                </c:pt>
                <c:pt idx="262">
                  <c:v>2457.4125252477202</c:v>
                </c:pt>
                <c:pt idx="263">
                  <c:v>2398.3616537749099</c:v>
                </c:pt>
                <c:pt idx="264">
                  <c:v>2340.1740405986802</c:v>
                </c:pt>
                <c:pt idx="265">
                  <c:v>2282.8588485918599</c:v>
                </c:pt>
                <c:pt idx="266">
                  <c:v>2226.4244225349498</c:v>
                </c:pt>
                <c:pt idx="267">
                  <c:v>2170.8782808053902</c:v>
                </c:pt>
                <c:pt idx="268">
                  <c:v>2116.22710941271</c:v>
                </c:pt>
                <c:pt idx="269">
                  <c:v>2062.47675837304</c:v>
                </c:pt>
                <c:pt idx="270">
                  <c:v>2009.6322404044099</c:v>
                </c:pt>
                <c:pt idx="271">
                  <c:v>1957.6977319120799</c:v>
                </c:pt>
                <c:pt idx="272">
                  <c:v>1906.6765762218599</c:v>
                </c:pt>
                <c:pt idx="273">
                  <c:v>1856.5712890085399</c:v>
                </c:pt>
                <c:pt idx="274">
                  <c:v>1807.3835658559101</c:v>
                </c:pt>
                <c:pt idx="275">
                  <c:v>1759.11429187573</c:v>
                </c:pt>
                <c:pt idx="276">
                  <c:v>1711.7635533037601</c:v>
                </c:pt>
                <c:pt idx="277">
                  <c:v>1665.3306509831</c:v>
                </c:pt>
                <c:pt idx="278">
                  <c:v>1619.81411563796</c:v>
                </c:pt>
                <c:pt idx="279">
                  <c:v>1575.2117248342499</c:v>
                </c:pt>
                <c:pt idx="280">
                  <c:v>1531.5205215184401</c:v>
                </c:pt>
                <c:pt idx="281">
                  <c:v>1488.7368340211599</c:v>
                </c:pt>
                <c:pt idx="282">
                  <c:v>1446.8562974085801</c:v>
                </c:pt>
                <c:pt idx="283">
                  <c:v>1405.87387606165</c:v>
                </c:pt>
                <c:pt idx="284">
                  <c:v>1365.7838873616599</c:v>
                </c:pt>
                <c:pt idx="285">
                  <c:v>1326.58002635924</c:v>
                </c:pt>
                <c:pt idx="286">
                  <c:v>1288.2553913039101</c:v>
                </c:pt>
                <c:pt idx="287">
                  <c:v>1250.8025099117999</c:v>
                </c:pt>
                <c:pt idx="288">
                  <c:v>1214.21336625043</c:v>
                </c:pt>
                <c:pt idx="289">
                  <c:v>1178.4794281214899</c:v>
                </c:pt>
                <c:pt idx="290">
                  <c:v>1143.5916748253101</c:v>
                </c:pt>
                <c:pt idx="291">
                  <c:v>1109.54062519373</c:v>
                </c:pt>
                <c:pt idx="292">
                  <c:v>1076.3163657820601</c:v>
                </c:pt>
                <c:pt idx="293">
                  <c:v>1043.9085791151001</c:v>
                </c:pt>
                <c:pt idx="294">
                  <c:v>1012.30657188663</c:v>
                </c:pt>
                <c:pt idx="295">
                  <c:v>981.499303017035</c:v>
                </c:pt>
                <c:pt idx="296">
                  <c:v>951.47541147904201</c:v>
                </c:pt>
                <c:pt idx="297">
                  <c:v>922.22324380698205</c:v>
                </c:pt>
                <c:pt idx="298">
                  <c:v>893.73088121085902</c:v>
                </c:pt>
                <c:pt idx="299">
                  <c:v>865.98616622236705</c:v>
                </c:pt>
                <c:pt idx="300">
                  <c:v>838.97672880596201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69-4593-B490-A4AA3C73B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7164800"/>
        <c:axId val="257166720"/>
      </c:lineChart>
      <c:catAx>
        <c:axId val="257164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166720"/>
        <c:crosses val="autoZero"/>
        <c:auto val="1"/>
        <c:lblAlgn val="ctr"/>
        <c:lblOffset val="100"/>
        <c:noMultiLvlLbl val="0"/>
      </c:catAx>
      <c:valAx>
        <c:axId val="257166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16480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Cstock!$B$1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Cstock!$B$2:$B$302</c:f>
              <c:numCache>
                <c:formatCode>General</c:formatCode>
                <c:ptCount val="301"/>
                <c:pt idx="0">
                  <c:v>5733.7406423632201</c:v>
                </c:pt>
                <c:pt idx="1">
                  <c:v>5734.5101011345296</c:v>
                </c:pt>
                <c:pt idx="2">
                  <c:v>5736.0375740055897</c:v>
                </c:pt>
                <c:pt idx="3">
                  <c:v>5738.3117437736601</c:v>
                </c:pt>
                <c:pt idx="4">
                  <c:v>5741.3214197904999</c:v>
                </c:pt>
                <c:pt idx="5">
                  <c:v>5745.0555370311104</c:v>
                </c:pt>
                <c:pt idx="6">
                  <c:v>5749.5031551457996</c:v>
                </c:pt>
                <c:pt idx="7">
                  <c:v>5754.6534574960097</c:v>
                </c:pt>
                <c:pt idx="8">
                  <c:v>5760.4957501744202</c:v>
                </c:pt>
                <c:pt idx="9">
                  <c:v>5767.0194610095796</c:v>
                </c:pt>
                <c:pt idx="10">
                  <c:v>5774.2141385556197</c:v>
                </c:pt>
                <c:pt idx="11">
                  <c:v>5782.0694510673802</c:v>
                </c:pt>
                <c:pt idx="12">
                  <c:v>5790.5751854615</c:v>
                </c:pt>
                <c:pt idx="13">
                  <c:v>5799.7212462637099</c:v>
                </c:pt>
                <c:pt idx="14">
                  <c:v>5809.4976545428999</c:v>
                </c:pt>
                <c:pt idx="15">
                  <c:v>5819.8945468324</c:v>
                </c:pt>
                <c:pt idx="16">
                  <c:v>5830.9021740387898</c:v>
                </c:pt>
                <c:pt idx="17">
                  <c:v>5842.5109003388197</c:v>
                </c:pt>
                <c:pt idx="18">
                  <c:v>5854.71120206469</c:v>
                </c:pt>
                <c:pt idx="19">
                  <c:v>5867.4936665784198</c:v>
                </c:pt>
                <c:pt idx="20">
                  <c:v>5880.8489911354</c:v>
                </c:pt>
                <c:pt idx="21">
                  <c:v>5894.7679817378703</c:v>
                </c:pt>
                <c:pt idx="22">
                  <c:v>5909.24155197856</c:v>
                </c:pt>
                <c:pt idx="23">
                  <c:v>5924.26072187508</c:v>
                </c:pt>
                <c:pt idx="24">
                  <c:v>5939.8166166953897</c:v>
                </c:pt>
                <c:pt idx="25">
                  <c:v>5955.9004657749001</c:v>
                </c:pt>
                <c:pt idx="26">
                  <c:v>5972.5036013255803</c:v>
                </c:pt>
                <c:pt idx="27">
                  <c:v>5989.6174572375503</c:v>
                </c:pt>
                <c:pt idx="28">
                  <c:v>6007.2335678736199</c:v>
                </c:pt>
                <c:pt idx="29">
                  <c:v>6025.3435668571601</c:v>
                </c:pt>
                <c:pt idx="30">
                  <c:v>6043.9391858538802</c:v>
                </c:pt>
                <c:pt idx="31">
                  <c:v>6063.0122533478097</c:v>
                </c:pt>
                <c:pt idx="32">
                  <c:v>6082.5546934120503</c:v>
                </c:pt>
                <c:pt idx="33">
                  <c:v>6102.5585244746999</c:v>
                </c:pt>
                <c:pt idx="34">
                  <c:v>6123.01585808044</c:v>
                </c:pt>
                <c:pt idx="35">
                  <c:v>6143.91889764812</c:v>
                </c:pt>
                <c:pt idx="36">
                  <c:v>6165.2599372249697</c:v>
                </c:pt>
                <c:pt idx="37">
                  <c:v>6187.03136023769</c:v>
                </c:pt>
                <c:pt idx="38">
                  <c:v>6209.2256382410797</c:v>
                </c:pt>
                <c:pt idx="39">
                  <c:v>6231.83532966443</c:v>
                </c:pt>
                <c:pt idx="40">
                  <c:v>6254.8530785562798</c:v>
                </c:pt>
                <c:pt idx="41">
                  <c:v>6278.27161332793</c:v>
                </c:pt>
                <c:pt idx="42">
                  <c:v>6302.0837454961802</c:v>
                </c:pt>
                <c:pt idx="43">
                  <c:v>6326.28236842564</c:v>
                </c:pt>
                <c:pt idx="44">
                  <c:v>6350.8604560712201</c:v>
                </c:pt>
                <c:pt idx="45">
                  <c:v>6375.8110617210496</c:v>
                </c:pt>
                <c:pt idx="46">
                  <c:v>6401.1273167404197</c:v>
                </c:pt>
                <c:pt idx="47">
                  <c:v>6426.8024293170802</c:v>
                </c:pt>
                <c:pt idx="48">
                  <c:v>6452.8296832083597</c:v>
                </c:pt>
                <c:pt idx="49">
                  <c:v>6479.2024364905501</c:v>
                </c:pt>
                <c:pt idx="50">
                  <c:v>6505.9141203110003</c:v>
                </c:pt>
                <c:pt idx="51">
                  <c:v>6532.9582376431999</c:v>
                </c:pt>
                <c:pt idx="52">
                  <c:v>6560.3283620455304</c:v>
                </c:pt>
                <c:pt idx="53">
                  <c:v>6588.0181364238697</c:v>
                </c:pt>
                <c:pt idx="54">
                  <c:v>6616.0212717985596</c:v>
                </c:pt>
                <c:pt idx="55">
                  <c:v>6644.3315460761696</c:v>
                </c:pt>
                <c:pt idx="56">
                  <c:v>6672.9428028264601</c:v>
                </c:pt>
                <c:pt idx="57">
                  <c:v>6701.8489500648702</c:v>
                </c:pt>
                <c:pt idx="58">
                  <c:v>6731.0439590410197</c:v>
                </c:pt>
                <c:pt idx="59">
                  <c:v>6760.5218630336603</c:v>
                </c:pt>
                <c:pt idx="60">
                  <c:v>6790.2767561523196</c:v>
                </c:pt>
                <c:pt idx="61">
                  <c:v>6820.3027921461799</c:v>
                </c:pt>
                <c:pt idx="62">
                  <c:v>6850.5941832204699</c:v>
                </c:pt>
                <c:pt idx="63">
                  <c:v>6881.1451988608696</c:v>
                </c:pt>
                <c:pt idx="64">
                  <c:v>6911.9501646662002</c:v>
                </c:pt>
                <c:pt idx="65">
                  <c:v>6943.0034611898</c:v>
                </c:pt>
                <c:pt idx="66">
                  <c:v>6974.2995227899901</c:v>
                </c:pt>
                <c:pt idx="67">
                  <c:v>7005.8328364900099</c:v>
                </c:pt>
                <c:pt idx="68">
                  <c:v>7037.5979408476596</c:v>
                </c:pt>
                <c:pt idx="69">
                  <c:v>7069.5894248352097</c:v>
                </c:pt>
                <c:pt idx="70">
                  <c:v>7101.8019267297204</c:v>
                </c:pt>
                <c:pt idx="71">
                  <c:v>7134.23013301427</c:v>
                </c:pt>
                <c:pt idx="72">
                  <c:v>7166.8687772903604</c:v>
                </c:pt>
                <c:pt idx="73">
                  <c:v>7199.7126392017899</c:v>
                </c:pt>
                <c:pt idx="74">
                  <c:v>7232.7565433705304</c:v>
                </c:pt>
                <c:pt idx="75">
                  <c:v>7265.9953583446204</c:v>
                </c:pt>
                <c:pt idx="76">
                  <c:v>7299.4239955586399</c:v>
                </c:pt>
                <c:pt idx="77">
                  <c:v>7333.0374083070401</c:v>
                </c:pt>
                <c:pt idx="78">
                  <c:v>7366.8305907305003</c:v>
                </c:pt>
                <c:pt idx="79">
                  <c:v>7400.7985768157496</c:v>
                </c:pt>
                <c:pt idx="80">
                  <c:v>7434.9364394091399</c:v>
                </c:pt>
                <c:pt idx="81">
                  <c:v>7469.2392892441903</c:v>
                </c:pt>
                <c:pt idx="82">
                  <c:v>7503.7022739833701</c:v>
                </c:pt>
                <c:pt idx="83">
                  <c:v>7538.3205772745696</c:v>
                </c:pt>
                <c:pt idx="84">
                  <c:v>7573.0894178222798</c:v>
                </c:pt>
                <c:pt idx="85">
                  <c:v>7608.0040484739602</c:v>
                </c:pt>
                <c:pt idx="86">
                  <c:v>7643.0597553216503</c:v>
                </c:pt>
                <c:pt idx="87">
                  <c:v>7678.25185681934</c:v>
                </c:pt>
                <c:pt idx="88">
                  <c:v>7713.5757029160304</c:v>
                </c:pt>
                <c:pt idx="89">
                  <c:v>7749.0266742049298</c:v>
                </c:pt>
                <c:pt idx="90">
                  <c:v>7784.6001810889802</c:v>
                </c:pt>
                <c:pt idx="91">
                  <c:v>7820.2916629628699</c:v>
                </c:pt>
                <c:pt idx="92">
                  <c:v>7856.0965874118001</c:v>
                </c:pt>
                <c:pt idx="93">
                  <c:v>7892.01044942718</c:v>
                </c:pt>
                <c:pt idx="94">
                  <c:v>7928.0287706394902</c:v>
                </c:pt>
                <c:pt idx="95">
                  <c:v>7964.14709856843</c:v>
                </c:pt>
                <c:pt idx="96">
                  <c:v>8000.3610058906197</c:v>
                </c:pt>
                <c:pt idx="97">
                  <c:v>8036.6660897249803</c:v>
                </c:pt>
                <c:pt idx="98">
                  <c:v>8073.0579709358999</c:v>
                </c:pt>
                <c:pt idx="99">
                  <c:v>8109.5322934545402</c:v>
                </c:pt>
                <c:pt idx="100">
                  <c:v>8146.0847236181899</c:v>
                </c:pt>
                <c:pt idx="101">
                  <c:v>8182.7109495279401</c:v>
                </c:pt>
                <c:pt idx="102">
                  <c:v>8219.4066804248305</c:v>
                </c:pt>
                <c:pt idx="103">
                  <c:v>8256.1676460845702</c:v>
                </c:pt>
                <c:pt idx="104">
                  <c:v>8292.9895962308001</c:v>
                </c:pt>
                <c:pt idx="105">
                  <c:v>8329.8682999673292</c:v>
                </c:pt>
                <c:pt idx="106">
                  <c:v>8366.7995452291398</c:v>
                </c:pt>
                <c:pt idx="107">
                  <c:v>8403.7791382523501</c:v>
                </c:pt>
                <c:pt idx="108">
                  <c:v>8440.8029030633006</c:v>
                </c:pt>
                <c:pt idx="109">
                  <c:v>8477.8666809867591</c:v>
                </c:pt>
                <c:pt idx="110">
                  <c:v>8514.9663301732508</c:v>
                </c:pt>
                <c:pt idx="111">
                  <c:v>8552.0977251456698</c:v>
                </c:pt>
                <c:pt idx="112">
                  <c:v>8589.2567563652701</c:v>
                </c:pt>
                <c:pt idx="113">
                  <c:v>8626.4393298168106</c:v>
                </c:pt>
                <c:pt idx="114">
                  <c:v>8663.6413666132503</c:v>
                </c:pt>
                <c:pt idx="115">
                  <c:v>8700.8588026196594</c:v>
                </c:pt>
                <c:pt idx="116">
                  <c:v>8738.0875880965996</c:v>
                </c:pt>
                <c:pt idx="117">
                  <c:v>8775.3236873628903</c:v>
                </c:pt>
                <c:pt idx="118">
                  <c:v>8812.5630784777295</c:v>
                </c:pt>
                <c:pt idx="119">
                  <c:v>8849.8017529421795</c:v>
                </c:pt>
                <c:pt idx="120">
                  <c:v>8887.0357154199792</c:v>
                </c:pt>
                <c:pt idx="121">
                  <c:v>8924.2609834776704</c:v>
                </c:pt>
                <c:pt idx="122">
                  <c:v>8961.4735873439804</c:v>
                </c:pt>
                <c:pt idx="123">
                  <c:v>8998.6695696882907</c:v>
                </c:pt>
                <c:pt idx="124">
                  <c:v>9035.8449854184291</c:v>
                </c:pt>
                <c:pt idx="125">
                  <c:v>9072.9959014973501</c:v>
                </c:pt>
                <c:pt idx="126">
                  <c:v>9110.1183967788693</c:v>
                </c:pt>
                <c:pt idx="127">
                  <c:v>9147.2085618621895</c:v>
                </c:pt>
                <c:pt idx="128">
                  <c:v>9184.2624989653195</c:v>
                </c:pt>
                <c:pt idx="129">
                  <c:v>9221.2763218170803</c:v>
                </c:pt>
                <c:pt idx="130">
                  <c:v>9258.24615556766</c:v>
                </c:pt>
                <c:pt idx="131">
                  <c:v>9295.1681367175806</c:v>
                </c:pt>
                <c:pt idx="132">
                  <c:v>9332.03841306496</c:v>
                </c:pt>
                <c:pt idx="133">
                  <c:v>9368.8531436708508</c:v>
                </c:pt>
                <c:pt idx="134">
                  <c:v>9405.6084988426301</c:v>
                </c:pt>
                <c:pt idx="135">
                  <c:v>9442.3006601350407</c:v>
                </c:pt>
                <c:pt idx="136">
                  <c:v>9478.9258203689897</c:v>
                </c:pt>
                <c:pt idx="137">
                  <c:v>9515.4801836677398</c:v>
                </c:pt>
                <c:pt idx="138">
                  <c:v>9551.9599655103393</c:v>
                </c:pt>
                <c:pt idx="139">
                  <c:v>9588.3613928019895</c:v>
                </c:pt>
                <c:pt idx="140">
                  <c:v>9624.6807039614705</c:v>
                </c:pt>
                <c:pt idx="141">
                  <c:v>9660.9141490249203</c:v>
                </c:pt>
                <c:pt idx="142">
                  <c:v>9697.0579897661391</c:v>
                </c:pt>
                <c:pt idx="143">
                  <c:v>9733.1084998330207</c:v>
                </c:pt>
                <c:pt idx="144">
                  <c:v>9769.0619648997508</c:v>
                </c:pt>
                <c:pt idx="145">
                  <c:v>9804.9146828348203</c:v>
                </c:pt>
                <c:pt idx="146">
                  <c:v>9840.6629638842805</c:v>
                </c:pt>
                <c:pt idx="147">
                  <c:v>9876.3031308701702</c:v>
                </c:pt>
                <c:pt idx="148">
                  <c:v>9911.8315194036495</c:v>
                </c:pt>
                <c:pt idx="149">
                  <c:v>9947.2444781128797</c:v>
                </c:pt>
                <c:pt idx="150">
                  <c:v>9982.5383688848397</c:v>
                </c:pt>
                <c:pt idx="151">
                  <c:v>10017.709567121499</c:v>
                </c:pt>
                <c:pt idx="152">
                  <c:v>10052.754462008999</c:v>
                </c:pt>
                <c:pt idx="153">
                  <c:v>10087.669456800901</c:v>
                </c:pt>
                <c:pt idx="154">
                  <c:v>10122.450969113899</c:v>
                </c:pt>
                <c:pt idx="155">
                  <c:v>10157.095431236099</c:v>
                </c:pt>
                <c:pt idx="156">
                  <c:v>10191.599290448001</c:v>
                </c:pt>
                <c:pt idx="157">
                  <c:v>10225.9590093555</c:v>
                </c:pt>
                <c:pt idx="158">
                  <c:v>10260.171066233899</c:v>
                </c:pt>
                <c:pt idx="159">
                  <c:v>10294.231955383801</c:v>
                </c:pt>
                <c:pt idx="160">
                  <c:v>10328.138187497399</c:v>
                </c:pt>
                <c:pt idx="161">
                  <c:v>10361.886290036</c:v>
                </c:pt>
                <c:pt idx="162">
                  <c:v>10395.472807616999</c:v>
                </c:pt>
                <c:pt idx="163">
                  <c:v>10428.894302410899</c:v>
                </c:pt>
                <c:pt idx="164">
                  <c:v>10462.1473545476</c:v>
                </c:pt>
                <c:pt idx="165">
                  <c:v>10495.228562532</c:v>
                </c:pt>
                <c:pt idx="166">
                  <c:v>10528.1345436679</c:v>
                </c:pt>
                <c:pt idx="167">
                  <c:v>10560.8619344905</c:v>
                </c:pt>
                <c:pt idx="168">
                  <c:v>10593.407391205699</c:v>
                </c:pt>
                <c:pt idx="169">
                  <c:v>10625.767590138201</c:v>
                </c:pt>
                <c:pt idx="170">
                  <c:v>10657.9392281855</c:v>
                </c:pt>
                <c:pt idx="171">
                  <c:v>10689.919023278901</c:v>
                </c:pt>
                <c:pt idx="172">
                  <c:v>10721.703714850901</c:v>
                </c:pt>
                <c:pt idx="173">
                  <c:v>10753.290064307201</c:v>
                </c:pt>
                <c:pt idx="174">
                  <c:v>10784.6748555059</c:v>
                </c:pt>
                <c:pt idx="175">
                  <c:v>10815.8548952396</c:v>
                </c:pt>
                <c:pt idx="176">
                  <c:v>10846.827013723299</c:v>
                </c:pt>
                <c:pt idx="177">
                  <c:v>10877.5880650857</c:v>
                </c:pt>
                <c:pt idx="178">
                  <c:v>10908.134927864099</c:v>
                </c:pt>
                <c:pt idx="179">
                  <c:v>10938.4645055031</c:v>
                </c:pt>
                <c:pt idx="180">
                  <c:v>10968.5737268548</c:v>
                </c:pt>
                <c:pt idx="181">
                  <c:v>10998.459546682599</c:v>
                </c:pt>
                <c:pt idx="182">
                  <c:v>11028.1189461659</c:v>
                </c:pt>
                <c:pt idx="183">
                  <c:v>11057.548933406601</c:v>
                </c:pt>
                <c:pt idx="184">
                  <c:v>11086.746543936801</c:v>
                </c:pt>
                <c:pt idx="185">
                  <c:v>11115.7088412263</c:v>
                </c:pt>
                <c:pt idx="186">
                  <c:v>11144.4329171912</c:v>
                </c:pt>
                <c:pt idx="187">
                  <c:v>11172.9158927014</c:v>
                </c:pt>
                <c:pt idx="188">
                  <c:v>11201.154918087401</c:v>
                </c:pt>
                <c:pt idx="189">
                  <c:v>11229.147173646799</c:v>
                </c:pt>
                <c:pt idx="190">
                  <c:v>11256.889870147799</c:v>
                </c:pt>
                <c:pt idx="191">
                  <c:v>11284.3802493319</c:v>
                </c:pt>
                <c:pt idx="192">
                  <c:v>11311.615584413399</c:v>
                </c:pt>
                <c:pt idx="193">
                  <c:v>11338.593180576299</c:v>
                </c:pt>
                <c:pt idx="194">
                  <c:v>11365.310375468</c:v>
                </c:pt>
                <c:pt idx="195">
                  <c:v>11391.7645396888</c:v>
                </c:pt>
                <c:pt idx="196">
                  <c:v>11417.9530772782</c:v>
                </c:pt>
                <c:pt idx="197">
                  <c:v>11443.8734261958</c:v>
                </c:pt>
                <c:pt idx="198">
                  <c:v>11469.5230587974</c:v>
                </c:pt>
                <c:pt idx="199">
                  <c:v>11494.899482306701</c:v>
                </c:pt>
                <c:pt idx="200">
                  <c:v>11520.0002392798</c:v>
                </c:pt>
                <c:pt idx="201">
                  <c:v>11544.8229080648</c:v>
                </c:pt>
                <c:pt idx="202">
                  <c:v>11569.365103254901</c:v>
                </c:pt>
                <c:pt idx="203">
                  <c:v>11593.6244761333</c:v>
                </c:pt>
                <c:pt idx="204">
                  <c:v>11617.598715112999</c:v>
                </c:pt>
                <c:pt idx="205">
                  <c:v>11641.285546167101</c:v>
                </c:pt>
                <c:pt idx="206">
                  <c:v>11664.682733252401</c:v>
                </c:pt>
                <c:pt idx="207">
                  <c:v>11687.788078723999</c:v>
                </c:pt>
                <c:pt idx="208">
                  <c:v>11710.599423742</c:v>
                </c:pt>
                <c:pt idx="209">
                  <c:v>11733.114648668399</c:v>
                </c:pt>
                <c:pt idx="210">
                  <c:v>11755.331673455399</c:v>
                </c:pt>
                <c:pt idx="211">
                  <c:v>11777.2484580236</c:v>
                </c:pt>
                <c:pt idx="212">
                  <c:v>11798.8630026311</c:v>
                </c:pt>
                <c:pt idx="213">
                  <c:v>11820.173348231099</c:v>
                </c:pt>
                <c:pt idx="214">
                  <c:v>11841.177576820401</c:v>
                </c:pt>
                <c:pt idx="215">
                  <c:v>11861.8738117759</c:v>
                </c:pt>
                <c:pt idx="216">
                  <c:v>11882.2602181811</c:v>
                </c:pt>
                <c:pt idx="217">
                  <c:v>11902.335003140201</c:v>
                </c:pt>
                <c:pt idx="218">
                  <c:v>11922.0964160818</c:v>
                </c:pt>
                <c:pt idx="219">
                  <c:v>11941.5427490496</c:v>
                </c:pt>
                <c:pt idx="220">
                  <c:v>11960.672336981799</c:v>
                </c:pt>
                <c:pt idx="221">
                  <c:v>11979.483557977799</c:v>
                </c:pt>
                <c:pt idx="222">
                  <c:v>11997.9748335529</c:v>
                </c:pt>
                <c:pt idx="223">
                  <c:v>12016.1446288794</c:v>
                </c:pt>
                <c:pt idx="224">
                  <c:v>12033.9914530155</c:v>
                </c:pt>
                <c:pt idx="225">
                  <c:v>12051.513859121</c:v>
                </c:pt>
                <c:pt idx="226">
                  <c:v>12068.7104446593</c:v>
                </c:pt>
                <c:pt idx="227">
                  <c:v>12085.579851586301</c:v>
                </c:pt>
                <c:pt idx="228">
                  <c:v>12102.120766525401</c:v>
                </c:pt>
                <c:pt idx="229">
                  <c:v>12118.331920929</c:v>
                </c:pt>
                <c:pt idx="230">
                  <c:v>12134.2120912262</c:v>
                </c:pt>
                <c:pt idx="231">
                  <c:v>12149.7600989558</c:v>
                </c:pt>
                <c:pt idx="232">
                  <c:v>12164.9748108858</c:v>
                </c:pt>
                <c:pt idx="233">
                  <c:v>12179.855139118599</c:v>
                </c:pt>
                <c:pt idx="234">
                  <c:v>12194.4000411815</c:v>
                </c:pt>
                <c:pt idx="235">
                  <c:v>12208.6085201027</c:v>
                </c:pt>
                <c:pt idx="236">
                  <c:v>12222.479624473801</c:v>
                </c:pt>
                <c:pt idx="237">
                  <c:v>12236.0124484965</c:v>
                </c:pt>
                <c:pt idx="238">
                  <c:v>12249.206132015001</c:v>
                </c:pt>
                <c:pt idx="239">
                  <c:v>12262.0598605344</c:v>
                </c:pt>
                <c:pt idx="240">
                  <c:v>12274.5728652241</c:v>
                </c:pt>
                <c:pt idx="241">
                  <c:v>12286.7444229056</c:v>
                </c:pt>
                <c:pt idx="242">
                  <c:v>12298.5738560272</c:v>
                </c:pt>
                <c:pt idx="243">
                  <c:v>12310.0605326227</c:v>
                </c:pt>
                <c:pt idx="244">
                  <c:v>12321.203866256301</c:v>
                </c:pt>
                <c:pt idx="245">
                  <c:v>12332.003315952001</c:v>
                </c:pt>
                <c:pt idx="246">
                  <c:v>12342.4583861091</c:v>
                </c:pt>
                <c:pt idx="247">
                  <c:v>12352.568626402999</c:v>
                </c:pt>
                <c:pt idx="248">
                  <c:v>12362.333631670899</c:v>
                </c:pt>
                <c:pt idx="249">
                  <c:v>12371.753041783801</c:v>
                </c:pt>
                <c:pt idx="250">
                  <c:v>12380.8265415037</c:v>
                </c:pt>
                <c:pt idx="251">
                  <c:v>12389.5538603269</c:v>
                </c:pt>
                <c:pt idx="252">
                  <c:v>12397.934772312399</c:v>
                </c:pt>
                <c:pt idx="253">
                  <c:v>12405.9690958966</c:v>
                </c:pt>
                <c:pt idx="254">
                  <c:v>12413.6566936946</c:v>
                </c:pt>
                <c:pt idx="255">
                  <c:v>12420.997472286601</c:v>
                </c:pt>
                <c:pt idx="256">
                  <c:v>12427.9913819912</c:v>
                </c:pt>
                <c:pt idx="257">
                  <c:v>12434.638416625199</c:v>
                </c:pt>
                <c:pt idx="258">
                  <c:v>12440.9386132493</c:v>
                </c:pt>
                <c:pt idx="259">
                  <c:v>12446.892051901499</c:v>
                </c:pt>
                <c:pt idx="260">
                  <c:v>12452.4988553168</c:v>
                </c:pt>
                <c:pt idx="261">
                  <c:v>12457.7591886337</c:v>
                </c:pt>
                <c:pt idx="262">
                  <c:v>12462.6732590888</c:v>
                </c:pt>
                <c:pt idx="263">
                  <c:v>12467.241315698</c:v>
                </c:pt>
                <c:pt idx="264">
                  <c:v>12471.463648925899</c:v>
                </c:pt>
                <c:pt idx="265">
                  <c:v>12475.340590342699</c:v>
                </c:pt>
                <c:pt idx="266">
                  <c:v>12478.8725122694</c:v>
                </c:pt>
                <c:pt idx="267">
                  <c:v>12482.0598274113</c:v>
                </c:pt>
                <c:pt idx="268">
                  <c:v>12484.9029884794</c:v>
                </c:pt>
                <c:pt idx="269">
                  <c:v>12487.402487801601</c:v>
                </c:pt>
                <c:pt idx="270">
                  <c:v>12489.5588569218</c:v>
                </c:pt>
                <c:pt idx="271">
                  <c:v>12491.3726661891</c:v>
                </c:pt>
                <c:pt idx="272">
                  <c:v>12492.8445243354</c:v>
                </c:pt>
                <c:pt idx="273">
                  <c:v>12493.975078044199</c:v>
                </c:pt>
                <c:pt idx="274">
                  <c:v>12494.765011507699</c:v>
                </c:pt>
                <c:pt idx="275">
                  <c:v>12495.215045975299</c:v>
                </c:pt>
                <c:pt idx="276">
                  <c:v>12495.325939292399</c:v>
                </c:pt>
                <c:pt idx="277">
                  <c:v>12495.0984854295</c:v>
                </c:pt>
                <c:pt idx="278">
                  <c:v>12494.5335140026</c:v>
                </c:pt>
                <c:pt idx="279">
                  <c:v>12493.6318897854</c:v>
                </c:pt>
                <c:pt idx="280">
                  <c:v>12492.3945122123</c:v>
                </c:pt>
                <c:pt idx="281">
                  <c:v>12490.8223148737</c:v>
                </c:pt>
                <c:pt idx="282">
                  <c:v>12488.9162650035</c:v>
                </c:pt>
                <c:pt idx="283">
                  <c:v>12486.677362959001</c:v>
                </c:pt>
                <c:pt idx="284">
                  <c:v>12484.106641693499</c:v>
                </c:pt>
                <c:pt idx="285">
                  <c:v>12481.2051662222</c:v>
                </c:pt>
                <c:pt idx="286">
                  <c:v>12477.974033081</c:v>
                </c:pt>
                <c:pt idx="287">
                  <c:v>12474.414369779501</c:v>
                </c:pt>
                <c:pt idx="288">
                  <c:v>12470.527334247399</c:v>
                </c:pt>
                <c:pt idx="289">
                  <c:v>12466.314114275499</c:v>
                </c:pt>
                <c:pt idx="290">
                  <c:v>12461.775926951401</c:v>
                </c:pt>
                <c:pt idx="291">
                  <c:v>12456.914018089299</c:v>
                </c:pt>
                <c:pt idx="292">
                  <c:v>12451.7296616561</c:v>
                </c:pt>
                <c:pt idx="293">
                  <c:v>12446.224159191701</c:v>
                </c:pt>
                <c:pt idx="294">
                  <c:v>12440.3988392264</c:v>
                </c:pt>
                <c:pt idx="295">
                  <c:v>12434.2550566929</c:v>
                </c:pt>
                <c:pt idx="296">
                  <c:v>12427.794192335799</c:v>
                </c:pt>
                <c:pt idx="297">
                  <c:v>12421.0176521175</c:v>
                </c:pt>
                <c:pt idx="298">
                  <c:v>12413.926866620501</c:v>
                </c:pt>
                <c:pt idx="299">
                  <c:v>12406.5232904478</c:v>
                </c:pt>
                <c:pt idx="300">
                  <c:v>12398.808401620099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76-4447-A984-CB2AF0586367}"/>
            </c:ext>
          </c:extLst>
        </c:ser>
        <c:ser>
          <c:idx val="3"/>
          <c:order val="1"/>
          <c:tx>
            <c:strRef>
              <c:f>Cstock!$E$1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Cstock!$A$2:$A$302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Cstock!$E$2:$E$302</c:f>
              <c:numCache>
                <c:formatCode>General</c:formatCode>
                <c:ptCount val="301"/>
                <c:pt idx="0">
                  <c:v>5733.7406423632201</c:v>
                </c:pt>
                <c:pt idx="1">
                  <c:v>5735.2874855037899</c:v>
                </c:pt>
                <c:pt idx="2">
                  <c:v>5738.3738234041803</c:v>
                </c:pt>
                <c:pt idx="3">
                  <c:v>5742.99199428471</c:v>
                </c:pt>
                <c:pt idx="4">
                  <c:v>5749.1340197522904</c:v>
                </c:pt>
                <c:pt idx="5">
                  <c:v>5756.7916015478504</c:v>
                </c:pt>
                <c:pt idx="6">
                  <c:v>5765.95611825776</c:v>
                </c:pt>
                <c:pt idx="7">
                  <c:v>5776.6186219917699</c:v>
                </c:pt>
                <c:pt idx="8">
                  <c:v>5788.7698350301298</c:v>
                </c:pt>
                <c:pt idx="9">
                  <c:v>5802.4001464432004</c:v>
                </c:pt>
                <c:pt idx="10">
                  <c:v>5817.4996086867804</c:v>
                </c:pt>
                <c:pt idx="11">
                  <c:v>5834.0579341771099</c:v>
                </c:pt>
                <c:pt idx="12">
                  <c:v>5852.06449184963</c:v>
                </c:pt>
                <c:pt idx="13">
                  <c:v>5871.5083037060804</c:v>
                </c:pt>
                <c:pt idx="14">
                  <c:v>5892.3780413548502</c:v>
                </c:pt>
                <c:pt idx="15">
                  <c:v>5914.66202254994</c:v>
                </c:pt>
                <c:pt idx="16">
                  <c:v>5938.3482077341896</c:v>
                </c:pt>
                <c:pt idx="17">
                  <c:v>5963.4241965929896</c:v>
                </c:pt>
                <c:pt idx="18">
                  <c:v>5989.8772246250001</c:v>
                </c:pt>
                <c:pt idx="19">
                  <c:v>6017.6941597368996</c:v>
                </c:pt>
                <c:pt idx="20">
                  <c:v>6046.8614988695699</c:v>
                </c:pt>
                <c:pt idx="21">
                  <c:v>6077.3653646635703</c:v>
                </c:pt>
                <c:pt idx="22">
                  <c:v>6109.1915021722698</c:v>
                </c:pt>
                <c:pt idx="23">
                  <c:v>6142.3252756313304</c:v>
                </c:pt>
                <c:pt idx="24">
                  <c:v>6176.7516652937802</c:v>
                </c:pt>
                <c:pt idx="25">
                  <c:v>6212.4552643403604</c:v>
                </c:pt>
                <c:pt idx="26">
                  <c:v>6249.4202758751198</c:v>
                </c:pt>
                <c:pt idx="27">
                  <c:v>6287.6305100170403</c:v>
                </c:pt>
                <c:pt idx="28">
                  <c:v>6327.0693810983603</c:v>
                </c:pt>
                <c:pt idx="29">
                  <c:v>6367.7199049813798</c:v>
                </c:pt>
                <c:pt idx="30">
                  <c:v>6409.5646965052201</c:v>
                </c:pt>
                <c:pt idx="31">
                  <c:v>6452.5859670751097</c:v>
                </c:pt>
                <c:pt idx="32">
                  <c:v>6496.7655224067503</c:v>
                </c:pt>
                <c:pt idx="33">
                  <c:v>6542.0847604386699</c:v>
                </c:pt>
                <c:pt idx="34">
                  <c:v>6588.5246694263997</c:v>
                </c:pt>
                <c:pt idx="35">
                  <c:v>6636.0658262317902</c:v>
                </c:pt>
                <c:pt idx="36">
                  <c:v>6684.6883948220202</c:v>
                </c:pt>
                <c:pt idx="37">
                  <c:v>6734.3721249925402</c:v>
                </c:pt>
                <c:pt idx="38">
                  <c:v>6785.0963513287297</c:v>
                </c:pt>
                <c:pt idx="39">
                  <c:v>6836.83999242137</c:v>
                </c:pt>
                <c:pt idx="40">
                  <c:v>6889.5815503511803</c:v>
                </c:pt>
                <c:pt idx="41">
                  <c:v>6943.2991104578196</c:v>
                </c:pt>
                <c:pt idx="42">
                  <c:v>6997.97034140912</c:v>
                </c:pt>
                <c:pt idx="43">
                  <c:v>7053.5724955862597</c:v>
                </c:pt>
                <c:pt idx="44">
                  <c:v>7110.0824098008497</c:v>
                </c:pt>
                <c:pt idx="45">
                  <c:v>7167.4765063598497</c:v>
                </c:pt>
                <c:pt idx="46">
                  <c:v>7225.7307944943605</c:v>
                </c:pt>
                <c:pt idx="47">
                  <c:v>7284.8208721680903</c:v>
                </c:pt>
                <c:pt idx="48">
                  <c:v>7344.7219282817296</c:v>
                </c:pt>
                <c:pt idx="49">
                  <c:v>7405.4087452885396</c:v>
                </c:pt>
                <c:pt idx="50">
                  <c:v>7466.8557022372597</c:v>
                </c:pt>
                <c:pt idx="51">
                  <c:v>7529.0367782572503</c:v>
                </c:pt>
                <c:pt idx="52">
                  <c:v>7591.92555650136</c:v>
                </c:pt>
                <c:pt idx="53">
                  <c:v>7655.4952285610198</c:v>
                </c:pt>
                <c:pt idx="54">
                  <c:v>7719.7185993680896</c:v>
                </c:pt>
                <c:pt idx="55">
                  <c:v>7784.5680925972301</c:v>
                </c:pt>
                <c:pt idx="56">
                  <c:v>7850.0157565824502</c:v>
                </c:pt>
                <c:pt idx="57">
                  <c:v>7916.0332707603502</c:v>
                </c:pt>
                <c:pt idx="58">
                  <c:v>7982.5919526525204</c:v>
                </c:pt>
                <c:pt idx="59">
                  <c:v>8049.6627653984197</c:v>
                </c:pt>
                <c:pt idx="60">
                  <c:v>8117.2163258495002</c:v>
                </c:pt>
                <c:pt idx="61">
                  <c:v>8185.2229132344801</c:v>
                </c:pt>
                <c:pt idx="62">
                  <c:v>8253.6524784047706</c:v>
                </c:pt>
                <c:pt idx="63">
                  <c:v>8322.4746536679504</c:v>
                </c:pt>
                <c:pt idx="64">
                  <c:v>8391.6587632165902</c:v>
                </c:pt>
                <c:pt idx="65">
                  <c:v>8461.1738341578603</c:v>
                </c:pt>
                <c:pt idx="66">
                  <c:v>8530.9886081492805</c:v>
                </c:pt>
                <c:pt idx="67">
                  <c:v>8601.0715536436292</c:v>
                </c:pt>
                <c:pt idx="68">
                  <c:v>8671.3908787456894</c:v>
                </c:pt>
                <c:pt idx="69">
                  <c:v>8741.91454468142</c:v>
                </c:pt>
                <c:pt idx="70">
                  <c:v>8812.6102798796092</c:v>
                </c:pt>
                <c:pt idx="71">
                  <c:v>8883.4455946636499</c:v>
                </c:pt>
                <c:pt idx="72">
                  <c:v>8954.3877965505308</c:v>
                </c:pt>
                <c:pt idx="73">
                  <c:v>9025.4040061518099</c:v>
                </c:pt>
                <c:pt idx="74">
                  <c:v>9096.4611736705101</c:v>
                </c:pt>
                <c:pt idx="75">
                  <c:v>9167.5260959856605</c:v>
                </c:pt>
                <c:pt idx="76">
                  <c:v>9238.5654343147999</c:v>
                </c:pt>
                <c:pt idx="77">
                  <c:v>9309.5457324433701</c:v>
                </c:pt>
                <c:pt idx="78">
                  <c:v>9380.4334355076699</c:v>
                </c:pt>
                <c:pt idx="79">
                  <c:v>9451.1949093167805</c:v>
                </c:pt>
                <c:pt idx="80">
                  <c:v>9521.7964601970598</c:v>
                </c:pt>
                <c:pt idx="81">
                  <c:v>9592.2043553408894</c:v>
                </c:pt>
                <c:pt idx="82">
                  <c:v>9662.3848436398002</c:v>
                </c:pt>
                <c:pt idx="83">
                  <c:v>9732.3041769804295</c:v>
                </c:pt>
                <c:pt idx="84">
                  <c:v>9801.9286319797993</c:v>
                </c:pt>
                <c:pt idx="85">
                  <c:v>9871.2245321349492</c:v>
                </c:pt>
                <c:pt idx="86">
                  <c:v>9940.1582703601507</c:v>
                </c:pt>
                <c:pt idx="87">
                  <c:v>10008.6963318834</c:v>
                </c:pt>
                <c:pt idx="88">
                  <c:v>10076.805317471901</c:v>
                </c:pt>
                <c:pt idx="89">
                  <c:v>10144.451966955699</c:v>
                </c:pt>
                <c:pt idx="90">
                  <c:v>10211.603183015301</c:v>
                </c:pt>
                <c:pt idx="91">
                  <c:v>10278.226055200101</c:v>
                </c:pt>
                <c:pt idx="92">
                  <c:v>10344.28788414</c:v>
                </c:pt>
                <c:pt idx="93">
                  <c:v>10409.756205915301</c:v>
                </c:pt>
                <c:pt idx="94">
                  <c:v>10474.598816543799</c:v>
                </c:pt>
                <c:pt idx="95">
                  <c:v>10538.783796547699</c:v>
                </c:pt>
                <c:pt idx="96">
                  <c:v>10602.2795355579</c:v>
                </c:pt>
                <c:pt idx="97">
                  <c:v>10665.054756915601</c:v>
                </c:pt>
                <c:pt idx="98">
                  <c:v>10727.0785422273</c:v>
                </c:pt>
                <c:pt idx="99">
                  <c:v>10788.3203558308</c:v>
                </c:pt>
                <c:pt idx="100">
                  <c:v>10848.7500691277</c:v>
                </c:pt>
                <c:pt idx="101">
                  <c:v>10908.3379847382</c:v>
                </c:pt>
                <c:pt idx="102">
                  <c:v>10967.054860434</c:v>
                </c:pt>
                <c:pt idx="103">
                  <c:v>11024.8719328022</c:v>
                </c:pt>
                <c:pt idx="104">
                  <c:v>11081.760940597</c:v>
                </c:pt>
                <c:pt idx="105">
                  <c:v>11137.6941477329</c:v>
                </c:pt>
                <c:pt idx="106">
                  <c:v>11192.644365874199</c:v>
                </c:pt>
                <c:pt idx="107">
                  <c:v>11246.584976575299</c:v>
                </c:pt>
                <c:pt idx="108">
                  <c:v>11299.489952928599</c:v>
                </c:pt>
                <c:pt idx="109">
                  <c:v>11351.3338806745</c:v>
                </c:pt>
                <c:pt idx="110">
                  <c:v>11402.091978730499</c:v>
                </c:pt>
                <c:pt idx="111">
                  <c:v>11451.7401190978</c:v>
                </c:pt>
                <c:pt idx="112">
                  <c:v>11500.254846101299</c:v>
                </c:pt>
                <c:pt idx="113">
                  <c:v>11547.6133949251</c:v>
                </c:pt>
                <c:pt idx="114">
                  <c:v>11593.7937094024</c:v>
                </c:pt>
                <c:pt idx="115">
                  <c:v>11638.774459021801</c:v>
                </c:pt>
                <c:pt idx="116">
                  <c:v>11682.5350551137</c:v>
                </c:pt>
                <c:pt idx="117">
                  <c:v>11725.055666182299</c:v>
                </c:pt>
                <c:pt idx="118">
                  <c:v>11766.317232348199</c:v>
                </c:pt>
                <c:pt idx="119">
                  <c:v>11806.301478871599</c:v>
                </c:pt>
                <c:pt idx="120">
                  <c:v>11844.9909287259</c:v>
                </c:pt>
                <c:pt idx="121">
                  <c:v>11882.368914193299</c:v>
                </c:pt>
                <c:pt idx="122">
                  <c:v>11918.4195874587</c:v>
                </c:pt>
                <c:pt idx="123">
                  <c:v>11953.127930176301</c:v>
                </c:pt>
                <c:pt idx="124">
                  <c:v>11986.4797619902</c:v>
                </c:pt>
                <c:pt idx="125">
                  <c:v>12018.4617479877</c:v>
                </c:pt>
                <c:pt idx="126">
                  <c:v>12049.0614050721</c:v>
                </c:pt>
                <c:pt idx="127">
                  <c:v>12078.2671072381</c:v>
                </c:pt>
                <c:pt idx="128">
                  <c:v>12106.0680897411</c:v>
                </c:pt>
                <c:pt idx="129">
                  <c:v>12132.454452150399</c:v>
                </c:pt>
                <c:pt idx="130">
                  <c:v>12157.4171602796</c:v>
                </c:pt>
                <c:pt idx="131">
                  <c:v>12180.948046993</c:v>
                </c:pt>
                <c:pt idx="132">
                  <c:v>12203.0398118843</c:v>
                </c:pt>
                <c:pt idx="133">
                  <c:v>12223.686019831801</c:v>
                </c:pt>
                <c:pt idx="134">
                  <c:v>12242.881098432599</c:v>
                </c:pt>
                <c:pt idx="135">
                  <c:v>12260.6203343242</c:v>
                </c:pt>
                <c:pt idx="136">
                  <c:v>12276.899868402499</c:v>
                </c:pt>
                <c:pt idx="137">
                  <c:v>12291.716689948</c:v>
                </c:pt>
                <c:pt idx="138">
                  <c:v>12305.068629675699</c:v>
                </c:pt>
                <c:pt idx="139">
                  <c:v>12316.9543517247</c:v>
                </c:pt>
                <c:pt idx="140">
                  <c:v>12327.3733446079</c:v>
                </c:pt>
                <c:pt idx="141">
                  <c:v>12336.3259111437</c:v>
                </c:pt>
                <c:pt idx="142">
                  <c:v>12343.8131573925</c:v>
                </c:pt>
                <c:pt idx="143">
                  <c:v>12349.8369806258</c:v>
                </c:pt>
                <c:pt idx="144">
                  <c:v>12354.4000563551</c:v>
                </c:pt>
                <c:pt idx="145">
                  <c:v>12357.5058244517</c:v>
                </c:pt>
                <c:pt idx="146">
                  <c:v>12359.1584743892</c:v>
                </c:pt>
                <c:pt idx="147">
                  <c:v>12359.3629296422</c:v>
                </c:pt>
                <c:pt idx="148">
                  <c:v>12358.124831278299</c:v>
                </c:pt>
                <c:pt idx="149">
                  <c:v>12355.450520778801</c:v>
                </c:pt>
                <c:pt idx="150">
                  <c:v>12351.3470221278</c:v>
                </c:pt>
                <c:pt idx="151">
                  <c:v>12345.822023210199</c:v>
                </c:pt>
                <c:pt idx="152">
                  <c:v>12338.883856557901</c:v>
                </c:pt>
                <c:pt idx="153">
                  <c:v>12330.5414794878</c:v>
                </c:pt>
                <c:pt idx="154">
                  <c:v>12320.8044536749</c:v>
                </c:pt>
                <c:pt idx="155">
                  <c:v>12309.6829242029</c:v>
                </c:pt>
                <c:pt idx="156">
                  <c:v>12297.1875981387</c:v>
                </c:pt>
                <c:pt idx="157">
                  <c:v>12283.3297226745</c:v>
                </c:pt>
                <c:pt idx="158">
                  <c:v>12268.1210628835</c:v>
                </c:pt>
                <c:pt idx="159">
                  <c:v>12251.5738791352</c:v>
                </c:pt>
                <c:pt idx="160">
                  <c:v>12233.700904216101</c:v>
                </c:pt>
                <c:pt idx="161">
                  <c:v>12214.515320201101</c:v>
                </c:pt>
                <c:pt idx="162">
                  <c:v>12194.0307351228</c:v>
                </c:pt>
                <c:pt idx="163">
                  <c:v>12172.261159482499</c:v>
                </c:pt>
                <c:pt idx="164">
                  <c:v>12149.2209826505</c:v>
                </c:pt>
                <c:pt idx="165">
                  <c:v>12124.924949197901</c:v>
                </c:pt>
                <c:pt idx="166">
                  <c:v>12099.3881352063</c:v>
                </c:pt>
                <c:pt idx="167">
                  <c:v>12072.625924598</c:v>
                </c:pt>
                <c:pt idx="168">
                  <c:v>12044.65398553</c:v>
                </c:pt>
                <c:pt idx="169">
                  <c:v>12015.488246893199</c:v>
                </c:pt>
                <c:pt idx="170">
                  <c:v>11985.1448749588</c:v>
                </c:pt>
                <c:pt idx="171">
                  <c:v>11953.6402502112</c:v>
                </c:pt>
                <c:pt idx="172">
                  <c:v>11920.9909444066</c:v>
                </c:pt>
                <c:pt idx="173">
                  <c:v>11887.2136978952</c:v>
                </c:pt>
                <c:pt idx="174">
                  <c:v>11852.3253972439</c:v>
                </c:pt>
                <c:pt idx="175">
                  <c:v>11816.3430531944</c:v>
                </c:pt>
                <c:pt idx="176">
                  <c:v>11779.28377899</c:v>
                </c:pt>
                <c:pt idx="177">
                  <c:v>11741.164769106301</c:v>
                </c:pt>
                <c:pt idx="178">
                  <c:v>11702.0032784133</c:v>
                </c:pt>
                <c:pt idx="179">
                  <c:v>11661.816601802</c:v>
                </c:pt>
                <c:pt idx="180">
                  <c:v>11620.622054302101</c:v>
                </c:pt>
                <c:pt idx="181">
                  <c:v>11578.436951718</c:v>
                </c:pt>
                <c:pt idx="182">
                  <c:v>11535.278591808599</c:v>
                </c:pt>
                <c:pt idx="183">
                  <c:v>11491.1642360348</c:v>
                </c:pt>
                <c:pt idx="184">
                  <c:v>11446.111091896801</c:v>
                </c:pt>
                <c:pt idx="185">
                  <c:v>11400.136295882499</c:v>
                </c:pt>
                <c:pt idx="186">
                  <c:v>11353.2568970462</c:v>
                </c:pt>
                <c:pt idx="187">
                  <c:v>11305.489841235199</c:v>
                </c:pt>
                <c:pt idx="188">
                  <c:v>11256.8519559821</c:v>
                </c:pt>
                <c:pt idx="189">
                  <c:v>11207.3599360758</c:v>
                </c:pt>
                <c:pt idx="190">
                  <c:v>11157.030329826899</c:v>
                </c:pt>
                <c:pt idx="191">
                  <c:v>11105.8795260394</c:v>
                </c:pt>
                <c:pt idx="192">
                  <c:v>11053.923741697899</c:v>
                </c:pt>
                <c:pt idx="193">
                  <c:v>11001.179010383399</c:v>
                </c:pt>
                <c:pt idx="194">
                  <c:v>10947.6611714232</c:v>
                </c:pt>
                <c:pt idx="195">
                  <c:v>10893.385859783801</c:v>
                </c:pt>
                <c:pt idx="196">
                  <c:v>10838.368496712001</c:v>
                </c:pt>
                <c:pt idx="197">
                  <c:v>10782.624281131</c:v>
                </c:pt>
                <c:pt idx="198">
                  <c:v>10726.168181793</c:v>
                </c:pt>
                <c:pt idx="199">
                  <c:v>10669.014930193</c:v>
                </c:pt>
                <c:pt idx="200">
                  <c:v>10611.1790142461</c:v>
                </c:pt>
                <c:pt idx="201">
                  <c:v>10552.6746727271</c:v>
                </c:pt>
                <c:pt idx="202">
                  <c:v>10493.515890475899</c:v>
                </c:pt>
                <c:pt idx="203">
                  <c:v>10433.716394364999</c:v>
                </c:pt>
                <c:pt idx="204">
                  <c:v>10373.289650029899</c:v>
                </c:pt>
                <c:pt idx="205">
                  <c:v>10312.2488593586</c:v>
                </c:pt>
                <c:pt idx="206">
                  <c:v>10250.606958738899</c:v>
                </c:pt>
                <c:pt idx="207">
                  <c:v>10188.376618058701</c:v>
                </c:pt>
                <c:pt idx="208">
                  <c:v>10125.5702404555</c:v>
                </c:pt>
                <c:pt idx="209">
                  <c:v>10062.199962810701</c:v>
                </c:pt>
                <c:pt idx="210">
                  <c:v>9998.2776569826892</c:v>
                </c:pt>
                <c:pt idx="211">
                  <c:v>9933.8149317734205</c:v>
                </c:pt>
                <c:pt idx="212">
                  <c:v>9868.8231356209108</c:v>
                </c:pt>
                <c:pt idx="213">
                  <c:v>9803.3133600120109</c:v>
                </c:pt>
                <c:pt idx="214">
                  <c:v>9737.2964436064904</c:v>
                </c:pt>
                <c:pt idx="215">
                  <c:v>9670.7829770653098</c:v>
                </c:pt>
                <c:pt idx="216">
                  <c:v>9603.7833085736402</c:v>
                </c:pt>
                <c:pt idx="217">
                  <c:v>9536.3075500498308</c:v>
                </c:pt>
                <c:pt idx="218">
                  <c:v>9468.3655840303309</c:v>
                </c:pt>
                <c:pt idx="219">
                  <c:v>9399.9670712200495</c:v>
                </c:pt>
                <c:pt idx="220">
                  <c:v>9331.1214586972892</c:v>
                </c:pt>
                <c:pt idx="221">
                  <c:v>9261.8379887611809</c:v>
                </c:pt>
                <c:pt idx="222">
                  <c:v>9192.1257084096305</c:v>
                </c:pt>
                <c:pt idx="223">
                  <c:v>9121.9934794341498</c:v>
                </c:pt>
                <c:pt idx="224">
                  <c:v>9051.4499891177202</c:v>
                </c:pt>
                <c:pt idx="225">
                  <c:v>8980.5037615208093</c:v>
                </c:pt>
                <c:pt idx="226">
                  <c:v>8909.1631693397394</c:v>
                </c:pt>
                <c:pt idx="227">
                  <c:v>8837.4364463203601</c:v>
                </c:pt>
                <c:pt idx="228">
                  <c:v>8765.3317002093609</c:v>
                </c:pt>
                <c:pt idx="229">
                  <c:v>8692.8569262238707</c:v>
                </c:pt>
                <c:pt idx="230">
                  <c:v>8620.0200210192706</c:v>
                </c:pt>
                <c:pt idx="231">
                  <c:v>8546.8287971330901</c:v>
                </c:pt>
                <c:pt idx="232">
                  <c:v>8473.29099788247</c:v>
                </c:pt>
                <c:pt idx="233">
                  <c:v>8399.4143126898998</c:v>
                </c:pt>
                <c:pt idx="234">
                  <c:v>8325.2063928115294</c:v>
                </c:pt>
                <c:pt idx="235">
                  <c:v>8250.6748674396204</c:v>
                </c:pt>
                <c:pt idx="236">
                  <c:v>8175.8273601497103</c:v>
                </c:pt>
                <c:pt idx="237">
                  <c:v>8100.6715056606299</c:v>
                </c:pt>
                <c:pt idx="238">
                  <c:v>8025.2149668737902</c:v>
                </c:pt>
                <c:pt idx="239">
                  <c:v>7949.4654521559696</c:v>
                </c:pt>
                <c:pt idx="240">
                  <c:v>7873.4307328278901</c:v>
                </c:pt>
                <c:pt idx="241">
                  <c:v>7797.1186608182497</c:v>
                </c:pt>
                <c:pt idx="242">
                  <c:v>7720.5371864412</c:v>
                </c:pt>
                <c:pt idx="243">
                  <c:v>7643.6943762522096</c:v>
                </c:pt>
                <c:pt idx="244">
                  <c:v>7566.59843093571</c:v>
                </c:pt>
                <c:pt idx="245">
                  <c:v>7489.2577031746296</c:v>
                </c:pt>
                <c:pt idx="246">
                  <c:v>7411.6807154503304</c:v>
                </c:pt>
                <c:pt idx="247">
                  <c:v>7333.8761777185</c:v>
                </c:pt>
                <c:pt idx="248">
                  <c:v>7255.8530049044903</c:v>
                </c:pt>
                <c:pt idx="249">
                  <c:v>7177.6203341589799</c:v>
                </c:pt>
                <c:pt idx="250">
                  <c:v>7099.1875418129903</c:v>
                </c:pt>
                <c:pt idx="251">
                  <c:v>7020.5642599685198</c:v>
                </c:pt>
                <c:pt idx="252">
                  <c:v>6941.7603926596803</c:v>
                </c:pt>
                <c:pt idx="253">
                  <c:v>6862.7861315166001</c:v>
                </c:pt>
                <c:pt idx="254">
                  <c:v>6783.6519708632004</c:v>
                </c:pt>
                <c:pt idx="255">
                  <c:v>6704.3687221779901</c:v>
                </c:pt>
                <c:pt idx="256">
                  <c:v>6624.9475278459104</c:v>
                </c:pt>
                <c:pt idx="257">
                  <c:v>6545.3998741280102</c:v>
                </c:pt>
                <c:pt idx="258">
                  <c:v>6465.73760327524</c:v>
                </c:pt>
                <c:pt idx="259">
                  <c:v>6385.9729247117502</c:v>
                </c:pt>
                <c:pt idx="260">
                  <c:v>6306.1184252134799</c:v>
                </c:pt>
                <c:pt idx="261">
                  <c:v>6226.1870780075697</c:v>
                </c:pt>
                <c:pt idx="262">
                  <c:v>6146.1922507192903</c:v>
                </c:pt>
                <c:pt idx="263">
                  <c:v>6066.1477120938598</c:v>
                </c:pt>
                <c:pt idx="264">
                  <c:v>5986.0676374225104</c:v>
                </c:pt>
                <c:pt idx="265">
                  <c:v>5905.9666126038101</c:v>
                </c:pt>
                <c:pt idx="266">
                  <c:v>5825.8596367742803</c:v>
                </c:pt>
                <c:pt idx="267">
                  <c:v>5745.7621234450899</c:v>
                </c:pt>
                <c:pt idx="268">
                  <c:v>5665.68990008539</c:v>
                </c:pt>
                <c:pt idx="269">
                  <c:v>5585.6592060971498</c:v>
                </c:pt>
                <c:pt idx="270">
                  <c:v>5505.6866891310701</c:v>
                </c:pt>
                <c:pt idx="271">
                  <c:v>5425.7893996983803</c:v>
                </c:pt>
                <c:pt idx="272">
                  <c:v>5345.9847840393804</c:v>
                </c:pt>
                <c:pt idx="273">
                  <c:v>5266.2906752159397</c:v>
                </c:pt>
                <c:pt idx="274">
                  <c:v>5186.7252824022999</c:v>
                </c:pt>
                <c:pt idx="275">
                  <c:v>5107.3071783556898</c:v>
                </c:pt>
                <c:pt idx="276">
                  <c:v>5028.0552850567201</c:v>
                </c:pt>
                <c:pt idx="277">
                  <c:v>4948.9888575175801</c:v>
                </c:pt>
                <c:pt idx="278">
                  <c:v>4870.1274657649701</c:v>
                </c:pt>
                <c:pt idx="279">
                  <c:v>4791.4909750142797</c:v>
                </c:pt>
                <c:pt idx="280">
                  <c:v>4713.0995240604097</c:v>
                </c:pt>
                <c:pt idx="281">
                  <c:v>4634.9735019210302</c:v>
                </c:pt>
                <c:pt idx="282">
                  <c:v>4557.1335227776199</c:v>
                </c:pt>
                <c:pt idx="283">
                  <c:v>4479.6003992699098</c:v>
                </c:pt>
                <c:pt idx="284">
                  <c:v>4402.3951142093802</c:v>
                </c:pt>
                <c:pt idx="285">
                  <c:v>4325.5387907875001</c:v>
                </c:pt>
                <c:pt idx="286">
                  <c:v>4249.0526613644897</c:v>
                </c:pt>
                <c:pt idx="287">
                  <c:v>4172.9580349339003</c:v>
                </c:pt>
                <c:pt idx="288">
                  <c:v>4097.2762633678603</c:v>
                </c:pt>
                <c:pt idx="289">
                  <c:v>4022.02870655693</c:v>
                </c:pt>
                <c:pt idx="290">
                  <c:v>3947.2366965668598</c:v>
                </c:pt>
                <c:pt idx="291">
                  <c:v>3872.9215009427498</c:v>
                </c:pt>
                <c:pt idx="292">
                  <c:v>3799.1042852983001</c:v>
                </c:pt>
                <c:pt idx="293">
                  <c:v>3725.8060753345999</c:v>
                </c:pt>
                <c:pt idx="294">
                  <c:v>3653.04771843852</c:v>
                </c:pt>
                <c:pt idx="295">
                  <c:v>3580.84984501588</c:v>
                </c:pt>
                <c:pt idx="296">
                  <c:v>3509.2328297183999</c:v>
                </c:pt>
                <c:pt idx="297">
                  <c:v>3438.2167527266802</c:v>
                </c:pt>
                <c:pt idx="298">
                  <c:v>3367.8213612529498</c:v>
                </c:pt>
                <c:pt idx="299">
                  <c:v>3298.0660314288102</c:v>
                </c:pt>
                <c:pt idx="300">
                  <c:v>3228.9697307423999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76-4447-A984-CB2AF0586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7212800"/>
        <c:axId val="257214720"/>
      </c:lineChart>
      <c:catAx>
        <c:axId val="257212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214720"/>
        <c:crosses val="autoZero"/>
        <c:auto val="1"/>
        <c:lblAlgn val="ctr"/>
        <c:lblOffset val="100"/>
        <c:noMultiLvlLbl val="0"/>
      </c:catAx>
      <c:valAx>
        <c:axId val="257214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21280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266273641897398E-2"/>
          <c:y val="6.1997092776180797E-2"/>
          <c:w val="0.87643577420381802"/>
          <c:h val="0.567741049491991"/>
        </c:manualLayout>
      </c:layout>
      <c:lineChart>
        <c:grouping val="standard"/>
        <c:varyColors val="0"/>
        <c:ser>
          <c:idx val="1"/>
          <c:order val="0"/>
          <c:tx>
            <c:strRef>
              <c:f>TEMP!$D$1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TEMP!$A$2:$A$302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TEMP!$D$2:$D$302</c:f>
              <c:numCache>
                <c:formatCode>General</c:formatCode>
                <c:ptCount val="301"/>
                <c:pt idx="0">
                  <c:v>10</c:v>
                </c:pt>
                <c:pt idx="1">
                  <c:v>10.050000000000001</c:v>
                </c:pt>
                <c:pt idx="2">
                  <c:v>10.1</c:v>
                </c:pt>
                <c:pt idx="3">
                  <c:v>10.15</c:v>
                </c:pt>
                <c:pt idx="4">
                  <c:v>10.199999999999999</c:v>
                </c:pt>
                <c:pt idx="5">
                  <c:v>10.25</c:v>
                </c:pt>
                <c:pt idx="6">
                  <c:v>10.3</c:v>
                </c:pt>
                <c:pt idx="7">
                  <c:v>10.35</c:v>
                </c:pt>
                <c:pt idx="8">
                  <c:v>10.4</c:v>
                </c:pt>
                <c:pt idx="9">
                  <c:v>10.45</c:v>
                </c:pt>
                <c:pt idx="10">
                  <c:v>10.5</c:v>
                </c:pt>
                <c:pt idx="11">
                  <c:v>10.55</c:v>
                </c:pt>
                <c:pt idx="12">
                  <c:v>10.6</c:v>
                </c:pt>
                <c:pt idx="13">
                  <c:v>10.65</c:v>
                </c:pt>
                <c:pt idx="14">
                  <c:v>10.7</c:v>
                </c:pt>
                <c:pt idx="15">
                  <c:v>10.75</c:v>
                </c:pt>
                <c:pt idx="16">
                  <c:v>10.8</c:v>
                </c:pt>
                <c:pt idx="17">
                  <c:v>10.85</c:v>
                </c:pt>
                <c:pt idx="18">
                  <c:v>10.9</c:v>
                </c:pt>
                <c:pt idx="19">
                  <c:v>10.95</c:v>
                </c:pt>
                <c:pt idx="20">
                  <c:v>11</c:v>
                </c:pt>
                <c:pt idx="21">
                  <c:v>11.05</c:v>
                </c:pt>
                <c:pt idx="22">
                  <c:v>11.1</c:v>
                </c:pt>
                <c:pt idx="23">
                  <c:v>11.15</c:v>
                </c:pt>
                <c:pt idx="24">
                  <c:v>11.2</c:v>
                </c:pt>
                <c:pt idx="25">
                  <c:v>11.25</c:v>
                </c:pt>
                <c:pt idx="26">
                  <c:v>11.3</c:v>
                </c:pt>
                <c:pt idx="27">
                  <c:v>11.35</c:v>
                </c:pt>
                <c:pt idx="28">
                  <c:v>11.4</c:v>
                </c:pt>
                <c:pt idx="29">
                  <c:v>11.45</c:v>
                </c:pt>
                <c:pt idx="30">
                  <c:v>11.5</c:v>
                </c:pt>
                <c:pt idx="31">
                  <c:v>11.55</c:v>
                </c:pt>
                <c:pt idx="32">
                  <c:v>11.6</c:v>
                </c:pt>
                <c:pt idx="33">
                  <c:v>11.65</c:v>
                </c:pt>
                <c:pt idx="34">
                  <c:v>11.7</c:v>
                </c:pt>
                <c:pt idx="35">
                  <c:v>11.75</c:v>
                </c:pt>
                <c:pt idx="36">
                  <c:v>11.8</c:v>
                </c:pt>
                <c:pt idx="37">
                  <c:v>11.85</c:v>
                </c:pt>
                <c:pt idx="38">
                  <c:v>11.9</c:v>
                </c:pt>
                <c:pt idx="39">
                  <c:v>11.95</c:v>
                </c:pt>
                <c:pt idx="40">
                  <c:v>12</c:v>
                </c:pt>
                <c:pt idx="41">
                  <c:v>12.05</c:v>
                </c:pt>
                <c:pt idx="42">
                  <c:v>12.1</c:v>
                </c:pt>
                <c:pt idx="43">
                  <c:v>12.15</c:v>
                </c:pt>
                <c:pt idx="44">
                  <c:v>12.2</c:v>
                </c:pt>
                <c:pt idx="45">
                  <c:v>12.25</c:v>
                </c:pt>
                <c:pt idx="46">
                  <c:v>12.3</c:v>
                </c:pt>
                <c:pt idx="47">
                  <c:v>12.35</c:v>
                </c:pt>
                <c:pt idx="48">
                  <c:v>12.4</c:v>
                </c:pt>
                <c:pt idx="49">
                  <c:v>12.45</c:v>
                </c:pt>
                <c:pt idx="50">
                  <c:v>12.5</c:v>
                </c:pt>
                <c:pt idx="51">
                  <c:v>12.55</c:v>
                </c:pt>
                <c:pt idx="52">
                  <c:v>12.6</c:v>
                </c:pt>
                <c:pt idx="53">
                  <c:v>12.65</c:v>
                </c:pt>
                <c:pt idx="54">
                  <c:v>12.7</c:v>
                </c:pt>
                <c:pt idx="55">
                  <c:v>12.75</c:v>
                </c:pt>
                <c:pt idx="56">
                  <c:v>12.8</c:v>
                </c:pt>
                <c:pt idx="57">
                  <c:v>12.85</c:v>
                </c:pt>
                <c:pt idx="58">
                  <c:v>12.9</c:v>
                </c:pt>
                <c:pt idx="59">
                  <c:v>12.95</c:v>
                </c:pt>
                <c:pt idx="60">
                  <c:v>13</c:v>
                </c:pt>
                <c:pt idx="61">
                  <c:v>13.05</c:v>
                </c:pt>
                <c:pt idx="62">
                  <c:v>13.1</c:v>
                </c:pt>
                <c:pt idx="63">
                  <c:v>13.15</c:v>
                </c:pt>
                <c:pt idx="64">
                  <c:v>13.2</c:v>
                </c:pt>
                <c:pt idx="65">
                  <c:v>13.25</c:v>
                </c:pt>
                <c:pt idx="66">
                  <c:v>13.3</c:v>
                </c:pt>
                <c:pt idx="67">
                  <c:v>13.35</c:v>
                </c:pt>
                <c:pt idx="68">
                  <c:v>13.4</c:v>
                </c:pt>
                <c:pt idx="69">
                  <c:v>13.45</c:v>
                </c:pt>
                <c:pt idx="70">
                  <c:v>13.5</c:v>
                </c:pt>
                <c:pt idx="71">
                  <c:v>13.55</c:v>
                </c:pt>
                <c:pt idx="72">
                  <c:v>13.6</c:v>
                </c:pt>
                <c:pt idx="73">
                  <c:v>13.65</c:v>
                </c:pt>
                <c:pt idx="74">
                  <c:v>13.7</c:v>
                </c:pt>
                <c:pt idx="75">
                  <c:v>13.75</c:v>
                </c:pt>
                <c:pt idx="76">
                  <c:v>13.8</c:v>
                </c:pt>
                <c:pt idx="77">
                  <c:v>13.85</c:v>
                </c:pt>
                <c:pt idx="78">
                  <c:v>13.9</c:v>
                </c:pt>
                <c:pt idx="79">
                  <c:v>13.95</c:v>
                </c:pt>
                <c:pt idx="80">
                  <c:v>14</c:v>
                </c:pt>
                <c:pt idx="81">
                  <c:v>14.05</c:v>
                </c:pt>
                <c:pt idx="82">
                  <c:v>14.1</c:v>
                </c:pt>
                <c:pt idx="83">
                  <c:v>14.15</c:v>
                </c:pt>
                <c:pt idx="84">
                  <c:v>14.2</c:v>
                </c:pt>
                <c:pt idx="85">
                  <c:v>14.25</c:v>
                </c:pt>
                <c:pt idx="86">
                  <c:v>14.3</c:v>
                </c:pt>
                <c:pt idx="87">
                  <c:v>14.35</c:v>
                </c:pt>
                <c:pt idx="88">
                  <c:v>14.4</c:v>
                </c:pt>
                <c:pt idx="89">
                  <c:v>14.45</c:v>
                </c:pt>
                <c:pt idx="90">
                  <c:v>14.5</c:v>
                </c:pt>
                <c:pt idx="91">
                  <c:v>14.55</c:v>
                </c:pt>
                <c:pt idx="92">
                  <c:v>14.6</c:v>
                </c:pt>
                <c:pt idx="93">
                  <c:v>14.65</c:v>
                </c:pt>
                <c:pt idx="94">
                  <c:v>14.7</c:v>
                </c:pt>
                <c:pt idx="95">
                  <c:v>14.75</c:v>
                </c:pt>
                <c:pt idx="96">
                  <c:v>14.8</c:v>
                </c:pt>
                <c:pt idx="97">
                  <c:v>14.85</c:v>
                </c:pt>
                <c:pt idx="98">
                  <c:v>14.9</c:v>
                </c:pt>
                <c:pt idx="99">
                  <c:v>14.95</c:v>
                </c:pt>
                <c:pt idx="100">
                  <c:v>15</c:v>
                </c:pt>
                <c:pt idx="101">
                  <c:v>15.05</c:v>
                </c:pt>
                <c:pt idx="102">
                  <c:v>15.1</c:v>
                </c:pt>
                <c:pt idx="103">
                  <c:v>15.15</c:v>
                </c:pt>
                <c:pt idx="104">
                  <c:v>15.2</c:v>
                </c:pt>
                <c:pt idx="105">
                  <c:v>15.25</c:v>
                </c:pt>
                <c:pt idx="106">
                  <c:v>15.3</c:v>
                </c:pt>
                <c:pt idx="107">
                  <c:v>15.35</c:v>
                </c:pt>
                <c:pt idx="108">
                  <c:v>15.4</c:v>
                </c:pt>
                <c:pt idx="109">
                  <c:v>15.45</c:v>
                </c:pt>
                <c:pt idx="110">
                  <c:v>15.5</c:v>
                </c:pt>
                <c:pt idx="111">
                  <c:v>15.55</c:v>
                </c:pt>
                <c:pt idx="112">
                  <c:v>15.6</c:v>
                </c:pt>
                <c:pt idx="113">
                  <c:v>15.65</c:v>
                </c:pt>
                <c:pt idx="114">
                  <c:v>15.7</c:v>
                </c:pt>
                <c:pt idx="115">
                  <c:v>15.75</c:v>
                </c:pt>
                <c:pt idx="116">
                  <c:v>15.8</c:v>
                </c:pt>
                <c:pt idx="117">
                  <c:v>15.85</c:v>
                </c:pt>
                <c:pt idx="118">
                  <c:v>15.9</c:v>
                </c:pt>
                <c:pt idx="119">
                  <c:v>15.95</c:v>
                </c:pt>
                <c:pt idx="120">
                  <c:v>16</c:v>
                </c:pt>
                <c:pt idx="121">
                  <c:v>16.05</c:v>
                </c:pt>
                <c:pt idx="122">
                  <c:v>16.100000000000001</c:v>
                </c:pt>
                <c:pt idx="123">
                  <c:v>16.149999999999999</c:v>
                </c:pt>
                <c:pt idx="124">
                  <c:v>16.2</c:v>
                </c:pt>
                <c:pt idx="125">
                  <c:v>16.25</c:v>
                </c:pt>
                <c:pt idx="126">
                  <c:v>16.3</c:v>
                </c:pt>
                <c:pt idx="127">
                  <c:v>16.350000000000001</c:v>
                </c:pt>
                <c:pt idx="128">
                  <c:v>16.399999999999999</c:v>
                </c:pt>
                <c:pt idx="129">
                  <c:v>16.45</c:v>
                </c:pt>
                <c:pt idx="130">
                  <c:v>16.5</c:v>
                </c:pt>
                <c:pt idx="131">
                  <c:v>16.55</c:v>
                </c:pt>
                <c:pt idx="132">
                  <c:v>16.600000000000001</c:v>
                </c:pt>
                <c:pt idx="133">
                  <c:v>16.649999999999999</c:v>
                </c:pt>
                <c:pt idx="134">
                  <c:v>16.7</c:v>
                </c:pt>
                <c:pt idx="135">
                  <c:v>16.75</c:v>
                </c:pt>
                <c:pt idx="136">
                  <c:v>16.8</c:v>
                </c:pt>
                <c:pt idx="137">
                  <c:v>16.850000000000001</c:v>
                </c:pt>
                <c:pt idx="138">
                  <c:v>16.899999999999999</c:v>
                </c:pt>
                <c:pt idx="139">
                  <c:v>16.95</c:v>
                </c:pt>
                <c:pt idx="140">
                  <c:v>17</c:v>
                </c:pt>
                <c:pt idx="141">
                  <c:v>17.05</c:v>
                </c:pt>
                <c:pt idx="142">
                  <c:v>17.100000000000001</c:v>
                </c:pt>
                <c:pt idx="143">
                  <c:v>17.149999999999999</c:v>
                </c:pt>
                <c:pt idx="144">
                  <c:v>17.2</c:v>
                </c:pt>
                <c:pt idx="145">
                  <c:v>17.25</c:v>
                </c:pt>
                <c:pt idx="146">
                  <c:v>17.3</c:v>
                </c:pt>
                <c:pt idx="147">
                  <c:v>17.350000000000001</c:v>
                </c:pt>
                <c:pt idx="148">
                  <c:v>17.399999999999999</c:v>
                </c:pt>
                <c:pt idx="149">
                  <c:v>17.45</c:v>
                </c:pt>
                <c:pt idx="150">
                  <c:v>17.5</c:v>
                </c:pt>
                <c:pt idx="151">
                  <c:v>17.55</c:v>
                </c:pt>
                <c:pt idx="152">
                  <c:v>17.600000000000001</c:v>
                </c:pt>
                <c:pt idx="153">
                  <c:v>17.649999999999999</c:v>
                </c:pt>
                <c:pt idx="154">
                  <c:v>17.7</c:v>
                </c:pt>
                <c:pt idx="155">
                  <c:v>17.75</c:v>
                </c:pt>
                <c:pt idx="156">
                  <c:v>17.8</c:v>
                </c:pt>
                <c:pt idx="157">
                  <c:v>17.850000000000001</c:v>
                </c:pt>
                <c:pt idx="158">
                  <c:v>17.899999999999999</c:v>
                </c:pt>
                <c:pt idx="159">
                  <c:v>17.95</c:v>
                </c:pt>
                <c:pt idx="160">
                  <c:v>18</c:v>
                </c:pt>
                <c:pt idx="161">
                  <c:v>18.05</c:v>
                </c:pt>
                <c:pt idx="162">
                  <c:v>18.100000000000001</c:v>
                </c:pt>
                <c:pt idx="163">
                  <c:v>18.149999999999999</c:v>
                </c:pt>
                <c:pt idx="164">
                  <c:v>18.2</c:v>
                </c:pt>
                <c:pt idx="165">
                  <c:v>18.25</c:v>
                </c:pt>
                <c:pt idx="166">
                  <c:v>18.3</c:v>
                </c:pt>
                <c:pt idx="167">
                  <c:v>18.350000000000001</c:v>
                </c:pt>
                <c:pt idx="168">
                  <c:v>18.399999999999999</c:v>
                </c:pt>
                <c:pt idx="169">
                  <c:v>18.45</c:v>
                </c:pt>
                <c:pt idx="170">
                  <c:v>18.5</c:v>
                </c:pt>
                <c:pt idx="171">
                  <c:v>18.55</c:v>
                </c:pt>
                <c:pt idx="172">
                  <c:v>18.600000000000001</c:v>
                </c:pt>
                <c:pt idx="173">
                  <c:v>18.649999999999999</c:v>
                </c:pt>
                <c:pt idx="174">
                  <c:v>18.7</c:v>
                </c:pt>
                <c:pt idx="175">
                  <c:v>18.75</c:v>
                </c:pt>
                <c:pt idx="176">
                  <c:v>18.8</c:v>
                </c:pt>
                <c:pt idx="177">
                  <c:v>18.850000000000001</c:v>
                </c:pt>
                <c:pt idx="178">
                  <c:v>18.899999999999999</c:v>
                </c:pt>
                <c:pt idx="179">
                  <c:v>18.95</c:v>
                </c:pt>
                <c:pt idx="180">
                  <c:v>19</c:v>
                </c:pt>
                <c:pt idx="181">
                  <c:v>19.05</c:v>
                </c:pt>
                <c:pt idx="182">
                  <c:v>19.100000000000001</c:v>
                </c:pt>
                <c:pt idx="183">
                  <c:v>19.149999999999999</c:v>
                </c:pt>
                <c:pt idx="184">
                  <c:v>19.2</c:v>
                </c:pt>
                <c:pt idx="185">
                  <c:v>19.25</c:v>
                </c:pt>
                <c:pt idx="186">
                  <c:v>19.3</c:v>
                </c:pt>
                <c:pt idx="187">
                  <c:v>19.350000000000001</c:v>
                </c:pt>
                <c:pt idx="188">
                  <c:v>19.399999999999999</c:v>
                </c:pt>
                <c:pt idx="189">
                  <c:v>19.45</c:v>
                </c:pt>
                <c:pt idx="190">
                  <c:v>19.5</c:v>
                </c:pt>
                <c:pt idx="191">
                  <c:v>19.55</c:v>
                </c:pt>
                <c:pt idx="192">
                  <c:v>19.600000000000001</c:v>
                </c:pt>
                <c:pt idx="193">
                  <c:v>19.649999999999999</c:v>
                </c:pt>
                <c:pt idx="194">
                  <c:v>19.7</c:v>
                </c:pt>
                <c:pt idx="195">
                  <c:v>19.75</c:v>
                </c:pt>
                <c:pt idx="196">
                  <c:v>19.8</c:v>
                </c:pt>
                <c:pt idx="197">
                  <c:v>19.850000000000001</c:v>
                </c:pt>
                <c:pt idx="198">
                  <c:v>19.899999999999999</c:v>
                </c:pt>
                <c:pt idx="199">
                  <c:v>19.95</c:v>
                </c:pt>
                <c:pt idx="200">
                  <c:v>20</c:v>
                </c:pt>
                <c:pt idx="201">
                  <c:v>20.05</c:v>
                </c:pt>
                <c:pt idx="202">
                  <c:v>20.100000000000001</c:v>
                </c:pt>
                <c:pt idx="203">
                  <c:v>20.149999999999999</c:v>
                </c:pt>
                <c:pt idx="204">
                  <c:v>20.2</c:v>
                </c:pt>
                <c:pt idx="205">
                  <c:v>20.25</c:v>
                </c:pt>
                <c:pt idx="206">
                  <c:v>20.3</c:v>
                </c:pt>
                <c:pt idx="207">
                  <c:v>20.350000000000001</c:v>
                </c:pt>
                <c:pt idx="208">
                  <c:v>20.399999999999999</c:v>
                </c:pt>
                <c:pt idx="209">
                  <c:v>20.45</c:v>
                </c:pt>
                <c:pt idx="210">
                  <c:v>20.5</c:v>
                </c:pt>
                <c:pt idx="211">
                  <c:v>20.55</c:v>
                </c:pt>
                <c:pt idx="212">
                  <c:v>20.6</c:v>
                </c:pt>
                <c:pt idx="213">
                  <c:v>20.65</c:v>
                </c:pt>
                <c:pt idx="214">
                  <c:v>20.7</c:v>
                </c:pt>
                <c:pt idx="215">
                  <c:v>20.75</c:v>
                </c:pt>
                <c:pt idx="216">
                  <c:v>20.8</c:v>
                </c:pt>
                <c:pt idx="217">
                  <c:v>20.85</c:v>
                </c:pt>
                <c:pt idx="218">
                  <c:v>20.9</c:v>
                </c:pt>
                <c:pt idx="219">
                  <c:v>20.95</c:v>
                </c:pt>
                <c:pt idx="220">
                  <c:v>21</c:v>
                </c:pt>
                <c:pt idx="221">
                  <c:v>21.05</c:v>
                </c:pt>
                <c:pt idx="222">
                  <c:v>21.1</c:v>
                </c:pt>
                <c:pt idx="223">
                  <c:v>21.15</c:v>
                </c:pt>
                <c:pt idx="224">
                  <c:v>21.2</c:v>
                </c:pt>
                <c:pt idx="225">
                  <c:v>21.25</c:v>
                </c:pt>
                <c:pt idx="226">
                  <c:v>21.3</c:v>
                </c:pt>
                <c:pt idx="227">
                  <c:v>21.35</c:v>
                </c:pt>
                <c:pt idx="228">
                  <c:v>21.4</c:v>
                </c:pt>
                <c:pt idx="229">
                  <c:v>21.45</c:v>
                </c:pt>
                <c:pt idx="230">
                  <c:v>21.5</c:v>
                </c:pt>
                <c:pt idx="231">
                  <c:v>21.55</c:v>
                </c:pt>
                <c:pt idx="232">
                  <c:v>21.6</c:v>
                </c:pt>
                <c:pt idx="233">
                  <c:v>21.65</c:v>
                </c:pt>
                <c:pt idx="234">
                  <c:v>21.7</c:v>
                </c:pt>
                <c:pt idx="235">
                  <c:v>21.75</c:v>
                </c:pt>
                <c:pt idx="236">
                  <c:v>21.8</c:v>
                </c:pt>
                <c:pt idx="237">
                  <c:v>21.85</c:v>
                </c:pt>
                <c:pt idx="238">
                  <c:v>21.9</c:v>
                </c:pt>
                <c:pt idx="239">
                  <c:v>21.95</c:v>
                </c:pt>
                <c:pt idx="240">
                  <c:v>22</c:v>
                </c:pt>
                <c:pt idx="241">
                  <c:v>22.05</c:v>
                </c:pt>
                <c:pt idx="242">
                  <c:v>22.1</c:v>
                </c:pt>
                <c:pt idx="243">
                  <c:v>22.15</c:v>
                </c:pt>
                <c:pt idx="244">
                  <c:v>22.2</c:v>
                </c:pt>
                <c:pt idx="245">
                  <c:v>22.25</c:v>
                </c:pt>
                <c:pt idx="246">
                  <c:v>22.3</c:v>
                </c:pt>
                <c:pt idx="247">
                  <c:v>22.35</c:v>
                </c:pt>
                <c:pt idx="248">
                  <c:v>22.4</c:v>
                </c:pt>
                <c:pt idx="249">
                  <c:v>22.45</c:v>
                </c:pt>
                <c:pt idx="250">
                  <c:v>22.5</c:v>
                </c:pt>
                <c:pt idx="251">
                  <c:v>22.55</c:v>
                </c:pt>
                <c:pt idx="252">
                  <c:v>22.6</c:v>
                </c:pt>
                <c:pt idx="253">
                  <c:v>22.65</c:v>
                </c:pt>
                <c:pt idx="254">
                  <c:v>22.7</c:v>
                </c:pt>
                <c:pt idx="255">
                  <c:v>22.75</c:v>
                </c:pt>
                <c:pt idx="256">
                  <c:v>22.8</c:v>
                </c:pt>
                <c:pt idx="257">
                  <c:v>22.85</c:v>
                </c:pt>
                <c:pt idx="258">
                  <c:v>22.9</c:v>
                </c:pt>
                <c:pt idx="259">
                  <c:v>22.95</c:v>
                </c:pt>
                <c:pt idx="260">
                  <c:v>23</c:v>
                </c:pt>
                <c:pt idx="261">
                  <c:v>23.05</c:v>
                </c:pt>
                <c:pt idx="262">
                  <c:v>23.1</c:v>
                </c:pt>
                <c:pt idx="263">
                  <c:v>23.15</c:v>
                </c:pt>
                <c:pt idx="264">
                  <c:v>23.2</c:v>
                </c:pt>
                <c:pt idx="265">
                  <c:v>23.25</c:v>
                </c:pt>
                <c:pt idx="266">
                  <c:v>23.3</c:v>
                </c:pt>
                <c:pt idx="267">
                  <c:v>23.35</c:v>
                </c:pt>
                <c:pt idx="268">
                  <c:v>23.4</c:v>
                </c:pt>
                <c:pt idx="269">
                  <c:v>23.45</c:v>
                </c:pt>
                <c:pt idx="270">
                  <c:v>23.5</c:v>
                </c:pt>
                <c:pt idx="271">
                  <c:v>23.55</c:v>
                </c:pt>
                <c:pt idx="272">
                  <c:v>23.6</c:v>
                </c:pt>
                <c:pt idx="273">
                  <c:v>23.65</c:v>
                </c:pt>
                <c:pt idx="274">
                  <c:v>23.7</c:v>
                </c:pt>
                <c:pt idx="275">
                  <c:v>23.75</c:v>
                </c:pt>
                <c:pt idx="276">
                  <c:v>23.8</c:v>
                </c:pt>
                <c:pt idx="277">
                  <c:v>23.85</c:v>
                </c:pt>
                <c:pt idx="278">
                  <c:v>23.9</c:v>
                </c:pt>
                <c:pt idx="279">
                  <c:v>23.95</c:v>
                </c:pt>
                <c:pt idx="280">
                  <c:v>24</c:v>
                </c:pt>
                <c:pt idx="281">
                  <c:v>24.05</c:v>
                </c:pt>
                <c:pt idx="282">
                  <c:v>24.1</c:v>
                </c:pt>
                <c:pt idx="283">
                  <c:v>24.15</c:v>
                </c:pt>
                <c:pt idx="284">
                  <c:v>24.2</c:v>
                </c:pt>
                <c:pt idx="285">
                  <c:v>24.25</c:v>
                </c:pt>
                <c:pt idx="286">
                  <c:v>24.3</c:v>
                </c:pt>
                <c:pt idx="287">
                  <c:v>24.35</c:v>
                </c:pt>
                <c:pt idx="288">
                  <c:v>24.4</c:v>
                </c:pt>
                <c:pt idx="289">
                  <c:v>24.45</c:v>
                </c:pt>
                <c:pt idx="290">
                  <c:v>24.5</c:v>
                </c:pt>
                <c:pt idx="291">
                  <c:v>24.55</c:v>
                </c:pt>
                <c:pt idx="292">
                  <c:v>24.6</c:v>
                </c:pt>
                <c:pt idx="293">
                  <c:v>24.65</c:v>
                </c:pt>
                <c:pt idx="294">
                  <c:v>24.7</c:v>
                </c:pt>
                <c:pt idx="295">
                  <c:v>24.75</c:v>
                </c:pt>
                <c:pt idx="296">
                  <c:v>24.8</c:v>
                </c:pt>
                <c:pt idx="297">
                  <c:v>24.85</c:v>
                </c:pt>
                <c:pt idx="298">
                  <c:v>24.9</c:v>
                </c:pt>
                <c:pt idx="299">
                  <c:v>24.95</c:v>
                </c:pt>
                <c:pt idx="300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A1-419E-9B18-0D9FAE426258}"/>
            </c:ext>
          </c:extLst>
        </c:ser>
        <c:ser>
          <c:idx val="4"/>
          <c:order val="1"/>
          <c:tx>
            <c:strRef>
              <c:f>TEMP!$G$1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TEMP!$A$2:$A$302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TEMP!$G$2:$G$302</c:f>
              <c:numCache>
                <c:formatCode>General</c:formatCode>
                <c:ptCount val="301"/>
                <c:pt idx="0">
                  <c:v>10</c:v>
                </c:pt>
                <c:pt idx="1">
                  <c:v>10.1</c:v>
                </c:pt>
                <c:pt idx="2">
                  <c:v>10.199999999999999</c:v>
                </c:pt>
                <c:pt idx="3">
                  <c:v>10.3</c:v>
                </c:pt>
                <c:pt idx="4">
                  <c:v>10.4</c:v>
                </c:pt>
                <c:pt idx="5">
                  <c:v>10.5</c:v>
                </c:pt>
                <c:pt idx="6">
                  <c:v>10.6</c:v>
                </c:pt>
                <c:pt idx="7">
                  <c:v>10.7</c:v>
                </c:pt>
                <c:pt idx="8">
                  <c:v>10.8</c:v>
                </c:pt>
                <c:pt idx="9">
                  <c:v>10.9</c:v>
                </c:pt>
                <c:pt idx="10">
                  <c:v>11</c:v>
                </c:pt>
                <c:pt idx="11">
                  <c:v>11.1</c:v>
                </c:pt>
                <c:pt idx="12">
                  <c:v>11.2</c:v>
                </c:pt>
                <c:pt idx="13">
                  <c:v>11.3</c:v>
                </c:pt>
                <c:pt idx="14">
                  <c:v>11.4</c:v>
                </c:pt>
                <c:pt idx="15">
                  <c:v>11.5</c:v>
                </c:pt>
                <c:pt idx="16">
                  <c:v>11.6</c:v>
                </c:pt>
                <c:pt idx="17">
                  <c:v>11.7</c:v>
                </c:pt>
                <c:pt idx="18">
                  <c:v>11.8</c:v>
                </c:pt>
                <c:pt idx="19">
                  <c:v>11.9</c:v>
                </c:pt>
                <c:pt idx="20">
                  <c:v>12</c:v>
                </c:pt>
                <c:pt idx="21">
                  <c:v>12.1</c:v>
                </c:pt>
                <c:pt idx="22">
                  <c:v>12.2</c:v>
                </c:pt>
                <c:pt idx="23">
                  <c:v>12.3</c:v>
                </c:pt>
                <c:pt idx="24">
                  <c:v>12.4</c:v>
                </c:pt>
                <c:pt idx="25">
                  <c:v>12.5</c:v>
                </c:pt>
                <c:pt idx="26">
                  <c:v>12.6</c:v>
                </c:pt>
                <c:pt idx="27">
                  <c:v>12.7</c:v>
                </c:pt>
                <c:pt idx="28">
                  <c:v>12.8</c:v>
                </c:pt>
                <c:pt idx="29">
                  <c:v>12.9</c:v>
                </c:pt>
                <c:pt idx="30">
                  <c:v>13</c:v>
                </c:pt>
                <c:pt idx="31">
                  <c:v>13.1</c:v>
                </c:pt>
                <c:pt idx="32">
                  <c:v>13.2</c:v>
                </c:pt>
                <c:pt idx="33">
                  <c:v>13.3</c:v>
                </c:pt>
                <c:pt idx="34">
                  <c:v>13.4</c:v>
                </c:pt>
                <c:pt idx="35">
                  <c:v>13.5</c:v>
                </c:pt>
                <c:pt idx="36">
                  <c:v>13.6</c:v>
                </c:pt>
                <c:pt idx="37">
                  <c:v>13.7</c:v>
                </c:pt>
                <c:pt idx="38">
                  <c:v>13.8</c:v>
                </c:pt>
                <c:pt idx="39">
                  <c:v>13.9</c:v>
                </c:pt>
                <c:pt idx="40">
                  <c:v>14</c:v>
                </c:pt>
                <c:pt idx="41">
                  <c:v>14.1</c:v>
                </c:pt>
                <c:pt idx="42">
                  <c:v>14.2</c:v>
                </c:pt>
                <c:pt idx="43">
                  <c:v>14.3</c:v>
                </c:pt>
                <c:pt idx="44">
                  <c:v>14.4</c:v>
                </c:pt>
                <c:pt idx="45">
                  <c:v>14.5</c:v>
                </c:pt>
                <c:pt idx="46">
                  <c:v>14.6</c:v>
                </c:pt>
                <c:pt idx="47">
                  <c:v>14.7</c:v>
                </c:pt>
                <c:pt idx="48">
                  <c:v>14.8</c:v>
                </c:pt>
                <c:pt idx="49">
                  <c:v>14.9</c:v>
                </c:pt>
                <c:pt idx="50">
                  <c:v>15</c:v>
                </c:pt>
                <c:pt idx="51">
                  <c:v>15.1</c:v>
                </c:pt>
                <c:pt idx="52">
                  <c:v>15.2</c:v>
                </c:pt>
                <c:pt idx="53">
                  <c:v>15.3</c:v>
                </c:pt>
                <c:pt idx="54">
                  <c:v>15.4</c:v>
                </c:pt>
                <c:pt idx="55">
                  <c:v>15.5</c:v>
                </c:pt>
                <c:pt idx="56">
                  <c:v>15.6</c:v>
                </c:pt>
                <c:pt idx="57">
                  <c:v>15.7</c:v>
                </c:pt>
                <c:pt idx="58">
                  <c:v>15.8</c:v>
                </c:pt>
                <c:pt idx="59">
                  <c:v>15.9</c:v>
                </c:pt>
                <c:pt idx="60">
                  <c:v>16</c:v>
                </c:pt>
                <c:pt idx="61">
                  <c:v>16.100000000000001</c:v>
                </c:pt>
                <c:pt idx="62">
                  <c:v>16.2</c:v>
                </c:pt>
                <c:pt idx="63">
                  <c:v>16.3</c:v>
                </c:pt>
                <c:pt idx="64">
                  <c:v>16.399999999999999</c:v>
                </c:pt>
                <c:pt idx="65">
                  <c:v>16.5</c:v>
                </c:pt>
                <c:pt idx="66">
                  <c:v>16.600000000000001</c:v>
                </c:pt>
                <c:pt idx="67">
                  <c:v>16.7</c:v>
                </c:pt>
                <c:pt idx="68">
                  <c:v>16.8</c:v>
                </c:pt>
                <c:pt idx="69">
                  <c:v>16.899999999999999</c:v>
                </c:pt>
                <c:pt idx="70">
                  <c:v>17</c:v>
                </c:pt>
                <c:pt idx="71">
                  <c:v>17.100000000000001</c:v>
                </c:pt>
                <c:pt idx="72">
                  <c:v>17.2</c:v>
                </c:pt>
                <c:pt idx="73">
                  <c:v>17.3</c:v>
                </c:pt>
                <c:pt idx="74">
                  <c:v>17.399999999999999</c:v>
                </c:pt>
                <c:pt idx="75">
                  <c:v>17.5</c:v>
                </c:pt>
                <c:pt idx="76">
                  <c:v>17.600000000000001</c:v>
                </c:pt>
                <c:pt idx="77">
                  <c:v>17.7</c:v>
                </c:pt>
                <c:pt idx="78">
                  <c:v>17.8</c:v>
                </c:pt>
                <c:pt idx="79">
                  <c:v>17.899999999999999</c:v>
                </c:pt>
                <c:pt idx="80">
                  <c:v>18</c:v>
                </c:pt>
                <c:pt idx="81">
                  <c:v>18.100000000000001</c:v>
                </c:pt>
                <c:pt idx="82">
                  <c:v>18.2</c:v>
                </c:pt>
                <c:pt idx="83">
                  <c:v>18.3</c:v>
                </c:pt>
                <c:pt idx="84">
                  <c:v>18.399999999999999</c:v>
                </c:pt>
                <c:pt idx="85">
                  <c:v>18.5</c:v>
                </c:pt>
                <c:pt idx="86">
                  <c:v>18.600000000000001</c:v>
                </c:pt>
                <c:pt idx="87">
                  <c:v>18.7</c:v>
                </c:pt>
                <c:pt idx="88">
                  <c:v>18.8</c:v>
                </c:pt>
                <c:pt idx="89">
                  <c:v>18.899999999999999</c:v>
                </c:pt>
                <c:pt idx="90">
                  <c:v>19</c:v>
                </c:pt>
                <c:pt idx="91">
                  <c:v>19.100000000000001</c:v>
                </c:pt>
                <c:pt idx="92">
                  <c:v>19.2</c:v>
                </c:pt>
                <c:pt idx="93">
                  <c:v>19.3</c:v>
                </c:pt>
                <c:pt idx="94">
                  <c:v>19.399999999999999</c:v>
                </c:pt>
                <c:pt idx="95">
                  <c:v>19.5</c:v>
                </c:pt>
                <c:pt idx="96">
                  <c:v>19.600000000000001</c:v>
                </c:pt>
                <c:pt idx="97">
                  <c:v>19.7</c:v>
                </c:pt>
                <c:pt idx="98">
                  <c:v>19.8</c:v>
                </c:pt>
                <c:pt idx="99">
                  <c:v>19.899999999999999</c:v>
                </c:pt>
                <c:pt idx="100">
                  <c:v>20</c:v>
                </c:pt>
                <c:pt idx="101">
                  <c:v>20.100000000000001</c:v>
                </c:pt>
                <c:pt idx="102">
                  <c:v>20.2</c:v>
                </c:pt>
                <c:pt idx="103">
                  <c:v>20.3</c:v>
                </c:pt>
                <c:pt idx="104">
                  <c:v>20.399999999999999</c:v>
                </c:pt>
                <c:pt idx="105">
                  <c:v>20.5</c:v>
                </c:pt>
                <c:pt idx="106">
                  <c:v>20.6</c:v>
                </c:pt>
                <c:pt idx="107">
                  <c:v>20.7</c:v>
                </c:pt>
                <c:pt idx="108">
                  <c:v>20.8</c:v>
                </c:pt>
                <c:pt idx="109">
                  <c:v>20.9</c:v>
                </c:pt>
                <c:pt idx="110">
                  <c:v>21</c:v>
                </c:pt>
                <c:pt idx="111">
                  <c:v>21.1</c:v>
                </c:pt>
                <c:pt idx="112">
                  <c:v>21.2</c:v>
                </c:pt>
                <c:pt idx="113">
                  <c:v>21.3</c:v>
                </c:pt>
                <c:pt idx="114">
                  <c:v>21.4</c:v>
                </c:pt>
                <c:pt idx="115">
                  <c:v>21.5</c:v>
                </c:pt>
                <c:pt idx="116">
                  <c:v>21.6</c:v>
                </c:pt>
                <c:pt idx="117">
                  <c:v>21.7</c:v>
                </c:pt>
                <c:pt idx="118">
                  <c:v>21.8</c:v>
                </c:pt>
                <c:pt idx="119">
                  <c:v>21.9</c:v>
                </c:pt>
                <c:pt idx="120">
                  <c:v>22</c:v>
                </c:pt>
                <c:pt idx="121">
                  <c:v>22.1</c:v>
                </c:pt>
                <c:pt idx="122">
                  <c:v>22.2</c:v>
                </c:pt>
                <c:pt idx="123">
                  <c:v>22.3</c:v>
                </c:pt>
                <c:pt idx="124">
                  <c:v>22.4</c:v>
                </c:pt>
                <c:pt idx="125">
                  <c:v>22.5</c:v>
                </c:pt>
                <c:pt idx="126">
                  <c:v>22.6</c:v>
                </c:pt>
                <c:pt idx="127">
                  <c:v>22.7</c:v>
                </c:pt>
                <c:pt idx="128">
                  <c:v>22.8</c:v>
                </c:pt>
                <c:pt idx="129">
                  <c:v>22.9</c:v>
                </c:pt>
                <c:pt idx="130">
                  <c:v>23</c:v>
                </c:pt>
                <c:pt idx="131">
                  <c:v>23.1</c:v>
                </c:pt>
                <c:pt idx="132">
                  <c:v>23.2</c:v>
                </c:pt>
                <c:pt idx="133">
                  <c:v>23.3</c:v>
                </c:pt>
                <c:pt idx="134">
                  <c:v>23.4</c:v>
                </c:pt>
                <c:pt idx="135">
                  <c:v>23.5</c:v>
                </c:pt>
                <c:pt idx="136">
                  <c:v>23.6</c:v>
                </c:pt>
                <c:pt idx="137">
                  <c:v>23.7</c:v>
                </c:pt>
                <c:pt idx="138">
                  <c:v>23.8</c:v>
                </c:pt>
                <c:pt idx="139">
                  <c:v>23.9</c:v>
                </c:pt>
                <c:pt idx="140">
                  <c:v>24</c:v>
                </c:pt>
                <c:pt idx="141">
                  <c:v>24.1</c:v>
                </c:pt>
                <c:pt idx="142">
                  <c:v>24.2</c:v>
                </c:pt>
                <c:pt idx="143">
                  <c:v>24.3</c:v>
                </c:pt>
                <c:pt idx="144">
                  <c:v>24.4</c:v>
                </c:pt>
                <c:pt idx="145">
                  <c:v>24.5</c:v>
                </c:pt>
                <c:pt idx="146">
                  <c:v>24.6</c:v>
                </c:pt>
                <c:pt idx="147">
                  <c:v>24.7</c:v>
                </c:pt>
                <c:pt idx="148">
                  <c:v>24.8</c:v>
                </c:pt>
                <c:pt idx="149">
                  <c:v>24.9</c:v>
                </c:pt>
                <c:pt idx="150">
                  <c:v>25</c:v>
                </c:pt>
                <c:pt idx="151">
                  <c:v>25.1</c:v>
                </c:pt>
                <c:pt idx="152">
                  <c:v>25.2</c:v>
                </c:pt>
                <c:pt idx="153">
                  <c:v>25.3</c:v>
                </c:pt>
                <c:pt idx="154">
                  <c:v>25.4</c:v>
                </c:pt>
                <c:pt idx="155">
                  <c:v>25.5</c:v>
                </c:pt>
                <c:pt idx="156">
                  <c:v>25.6</c:v>
                </c:pt>
                <c:pt idx="157">
                  <c:v>25.7</c:v>
                </c:pt>
                <c:pt idx="158">
                  <c:v>25.8</c:v>
                </c:pt>
                <c:pt idx="159">
                  <c:v>25.9</c:v>
                </c:pt>
                <c:pt idx="160">
                  <c:v>26</c:v>
                </c:pt>
                <c:pt idx="161">
                  <c:v>26.1</c:v>
                </c:pt>
                <c:pt idx="162">
                  <c:v>26.2</c:v>
                </c:pt>
                <c:pt idx="163">
                  <c:v>26.3</c:v>
                </c:pt>
                <c:pt idx="164">
                  <c:v>26.4</c:v>
                </c:pt>
                <c:pt idx="165">
                  <c:v>26.5</c:v>
                </c:pt>
                <c:pt idx="166">
                  <c:v>26.6</c:v>
                </c:pt>
                <c:pt idx="167">
                  <c:v>26.7</c:v>
                </c:pt>
                <c:pt idx="168">
                  <c:v>26.8</c:v>
                </c:pt>
                <c:pt idx="169">
                  <c:v>26.9</c:v>
                </c:pt>
                <c:pt idx="170">
                  <c:v>27</c:v>
                </c:pt>
                <c:pt idx="171">
                  <c:v>27.1</c:v>
                </c:pt>
                <c:pt idx="172">
                  <c:v>27.2</c:v>
                </c:pt>
                <c:pt idx="173">
                  <c:v>27.3</c:v>
                </c:pt>
                <c:pt idx="174">
                  <c:v>27.4</c:v>
                </c:pt>
                <c:pt idx="175">
                  <c:v>27.5</c:v>
                </c:pt>
                <c:pt idx="176">
                  <c:v>27.6</c:v>
                </c:pt>
                <c:pt idx="177">
                  <c:v>27.7</c:v>
                </c:pt>
                <c:pt idx="178">
                  <c:v>27.8</c:v>
                </c:pt>
                <c:pt idx="179">
                  <c:v>27.9</c:v>
                </c:pt>
                <c:pt idx="180">
                  <c:v>28</c:v>
                </c:pt>
                <c:pt idx="181">
                  <c:v>28.1</c:v>
                </c:pt>
                <c:pt idx="182">
                  <c:v>28.2</c:v>
                </c:pt>
                <c:pt idx="183">
                  <c:v>28.3</c:v>
                </c:pt>
                <c:pt idx="184">
                  <c:v>28.4</c:v>
                </c:pt>
                <c:pt idx="185">
                  <c:v>28.5</c:v>
                </c:pt>
                <c:pt idx="186">
                  <c:v>28.6</c:v>
                </c:pt>
                <c:pt idx="187">
                  <c:v>28.7</c:v>
                </c:pt>
                <c:pt idx="188">
                  <c:v>28.8</c:v>
                </c:pt>
                <c:pt idx="189">
                  <c:v>28.9</c:v>
                </c:pt>
                <c:pt idx="190">
                  <c:v>29</c:v>
                </c:pt>
                <c:pt idx="191">
                  <c:v>29.1</c:v>
                </c:pt>
                <c:pt idx="192">
                  <c:v>29.2</c:v>
                </c:pt>
                <c:pt idx="193">
                  <c:v>29.3</c:v>
                </c:pt>
                <c:pt idx="194">
                  <c:v>29.4</c:v>
                </c:pt>
                <c:pt idx="195">
                  <c:v>29.5</c:v>
                </c:pt>
                <c:pt idx="196">
                  <c:v>29.6</c:v>
                </c:pt>
                <c:pt idx="197">
                  <c:v>29.7</c:v>
                </c:pt>
                <c:pt idx="198">
                  <c:v>29.8</c:v>
                </c:pt>
                <c:pt idx="199">
                  <c:v>29.9</c:v>
                </c:pt>
                <c:pt idx="200">
                  <c:v>30</c:v>
                </c:pt>
                <c:pt idx="201">
                  <c:v>30.1</c:v>
                </c:pt>
                <c:pt idx="202">
                  <c:v>30.2</c:v>
                </c:pt>
                <c:pt idx="203">
                  <c:v>30.3</c:v>
                </c:pt>
                <c:pt idx="204">
                  <c:v>30.4</c:v>
                </c:pt>
                <c:pt idx="205">
                  <c:v>30.5</c:v>
                </c:pt>
                <c:pt idx="206">
                  <c:v>30.6</c:v>
                </c:pt>
                <c:pt idx="207">
                  <c:v>30.7</c:v>
                </c:pt>
                <c:pt idx="208">
                  <c:v>30.8</c:v>
                </c:pt>
                <c:pt idx="209">
                  <c:v>30.9</c:v>
                </c:pt>
                <c:pt idx="210">
                  <c:v>31</c:v>
                </c:pt>
                <c:pt idx="211">
                  <c:v>31.1</c:v>
                </c:pt>
                <c:pt idx="212">
                  <c:v>31.2</c:v>
                </c:pt>
                <c:pt idx="213">
                  <c:v>31.3</c:v>
                </c:pt>
                <c:pt idx="214">
                  <c:v>31.4</c:v>
                </c:pt>
                <c:pt idx="215">
                  <c:v>31.5</c:v>
                </c:pt>
                <c:pt idx="216">
                  <c:v>31.6</c:v>
                </c:pt>
                <c:pt idx="217">
                  <c:v>31.7</c:v>
                </c:pt>
                <c:pt idx="218">
                  <c:v>31.8</c:v>
                </c:pt>
                <c:pt idx="219">
                  <c:v>31.9</c:v>
                </c:pt>
                <c:pt idx="220">
                  <c:v>32</c:v>
                </c:pt>
                <c:pt idx="221">
                  <c:v>32.1</c:v>
                </c:pt>
                <c:pt idx="222">
                  <c:v>32.200000000000003</c:v>
                </c:pt>
                <c:pt idx="223">
                  <c:v>32.299999999999997</c:v>
                </c:pt>
                <c:pt idx="224">
                  <c:v>32.4</c:v>
                </c:pt>
                <c:pt idx="225">
                  <c:v>32.5</c:v>
                </c:pt>
                <c:pt idx="226">
                  <c:v>32.6</c:v>
                </c:pt>
                <c:pt idx="227">
                  <c:v>32.700000000000003</c:v>
                </c:pt>
                <c:pt idx="228">
                  <c:v>32.799999999999997</c:v>
                </c:pt>
                <c:pt idx="229">
                  <c:v>32.9</c:v>
                </c:pt>
                <c:pt idx="230">
                  <c:v>33</c:v>
                </c:pt>
                <c:pt idx="231">
                  <c:v>33.1</c:v>
                </c:pt>
                <c:pt idx="232">
                  <c:v>33.200000000000003</c:v>
                </c:pt>
                <c:pt idx="233">
                  <c:v>33.299999999999997</c:v>
                </c:pt>
                <c:pt idx="234">
                  <c:v>33.4</c:v>
                </c:pt>
                <c:pt idx="235">
                  <c:v>33.5</c:v>
                </c:pt>
                <c:pt idx="236">
                  <c:v>33.6</c:v>
                </c:pt>
                <c:pt idx="237">
                  <c:v>33.700000000000003</c:v>
                </c:pt>
                <c:pt idx="238">
                  <c:v>33.799999999999997</c:v>
                </c:pt>
                <c:pt idx="239">
                  <c:v>33.9</c:v>
                </c:pt>
                <c:pt idx="240">
                  <c:v>34</c:v>
                </c:pt>
                <c:pt idx="241">
                  <c:v>34.1</c:v>
                </c:pt>
                <c:pt idx="242">
                  <c:v>34.200000000000003</c:v>
                </c:pt>
                <c:pt idx="243">
                  <c:v>34.299999999999997</c:v>
                </c:pt>
                <c:pt idx="244">
                  <c:v>34.4</c:v>
                </c:pt>
                <c:pt idx="245">
                  <c:v>34.5</c:v>
                </c:pt>
                <c:pt idx="246">
                  <c:v>34.6</c:v>
                </c:pt>
                <c:pt idx="247">
                  <c:v>34.700000000000003</c:v>
                </c:pt>
                <c:pt idx="248">
                  <c:v>34.799999999999997</c:v>
                </c:pt>
                <c:pt idx="249">
                  <c:v>34.9</c:v>
                </c:pt>
                <c:pt idx="250">
                  <c:v>35</c:v>
                </c:pt>
                <c:pt idx="251">
                  <c:v>35.1</c:v>
                </c:pt>
                <c:pt idx="252">
                  <c:v>35.200000000000003</c:v>
                </c:pt>
                <c:pt idx="253">
                  <c:v>35.299999999999997</c:v>
                </c:pt>
                <c:pt idx="254">
                  <c:v>35.4</c:v>
                </c:pt>
                <c:pt idx="255">
                  <c:v>35.5</c:v>
                </c:pt>
                <c:pt idx="256">
                  <c:v>35.6</c:v>
                </c:pt>
                <c:pt idx="257">
                  <c:v>35.700000000000003</c:v>
                </c:pt>
                <c:pt idx="258">
                  <c:v>35.799999999999997</c:v>
                </c:pt>
                <c:pt idx="259">
                  <c:v>35.9</c:v>
                </c:pt>
                <c:pt idx="260">
                  <c:v>36</c:v>
                </c:pt>
                <c:pt idx="261">
                  <c:v>36.1</c:v>
                </c:pt>
                <c:pt idx="262">
                  <c:v>36.200000000000003</c:v>
                </c:pt>
                <c:pt idx="263">
                  <c:v>36.299999999999997</c:v>
                </c:pt>
                <c:pt idx="264">
                  <c:v>36.4</c:v>
                </c:pt>
                <c:pt idx="265">
                  <c:v>36.5</c:v>
                </c:pt>
                <c:pt idx="266">
                  <c:v>36.6</c:v>
                </c:pt>
                <c:pt idx="267">
                  <c:v>36.700000000000003</c:v>
                </c:pt>
                <c:pt idx="268">
                  <c:v>36.799999999999997</c:v>
                </c:pt>
                <c:pt idx="269">
                  <c:v>36.9</c:v>
                </c:pt>
                <c:pt idx="270">
                  <c:v>37</c:v>
                </c:pt>
                <c:pt idx="271">
                  <c:v>37.1</c:v>
                </c:pt>
                <c:pt idx="272">
                  <c:v>37.200000000000003</c:v>
                </c:pt>
                <c:pt idx="273">
                  <c:v>37.299999999999997</c:v>
                </c:pt>
                <c:pt idx="274">
                  <c:v>37.4</c:v>
                </c:pt>
                <c:pt idx="275">
                  <c:v>37.5</c:v>
                </c:pt>
                <c:pt idx="276">
                  <c:v>37.6</c:v>
                </c:pt>
                <c:pt idx="277">
                  <c:v>37.700000000000003</c:v>
                </c:pt>
                <c:pt idx="278">
                  <c:v>37.799999999999997</c:v>
                </c:pt>
                <c:pt idx="279">
                  <c:v>37.9</c:v>
                </c:pt>
                <c:pt idx="280">
                  <c:v>38</c:v>
                </c:pt>
                <c:pt idx="281">
                  <c:v>38.1</c:v>
                </c:pt>
                <c:pt idx="282">
                  <c:v>38.200000000000003</c:v>
                </c:pt>
                <c:pt idx="283">
                  <c:v>38.299999999999997</c:v>
                </c:pt>
                <c:pt idx="284">
                  <c:v>38.4</c:v>
                </c:pt>
                <c:pt idx="285">
                  <c:v>38.5</c:v>
                </c:pt>
                <c:pt idx="286">
                  <c:v>38.6</c:v>
                </c:pt>
                <c:pt idx="287">
                  <c:v>38.700000000000003</c:v>
                </c:pt>
                <c:pt idx="288">
                  <c:v>38.799999999999997</c:v>
                </c:pt>
                <c:pt idx="289">
                  <c:v>38.9</c:v>
                </c:pt>
                <c:pt idx="290">
                  <c:v>39</c:v>
                </c:pt>
                <c:pt idx="291">
                  <c:v>39.1</c:v>
                </c:pt>
                <c:pt idx="292">
                  <c:v>39.200000000000003</c:v>
                </c:pt>
                <c:pt idx="293">
                  <c:v>39.299999999999997</c:v>
                </c:pt>
                <c:pt idx="294">
                  <c:v>39.4</c:v>
                </c:pt>
                <c:pt idx="295">
                  <c:v>39.5</c:v>
                </c:pt>
                <c:pt idx="296">
                  <c:v>39.6</c:v>
                </c:pt>
                <c:pt idx="297">
                  <c:v>39.700000000000003</c:v>
                </c:pt>
                <c:pt idx="298">
                  <c:v>39.799999999999997</c:v>
                </c:pt>
                <c:pt idx="299">
                  <c:v>39.9</c:v>
                </c:pt>
                <c:pt idx="30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A1-419E-9B18-0D9FAE426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581184"/>
        <c:axId val="234828928"/>
      </c:lineChart>
      <c:catAx>
        <c:axId val="127581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800"/>
                  <a:t>时间</a:t>
                </a:r>
              </a:p>
            </c:rich>
          </c:tx>
          <c:layout>
            <c:manualLayout>
              <c:xMode val="edge"/>
              <c:yMode val="edge"/>
              <c:x val="0.50507169335799895"/>
              <c:y val="0.741665754717993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4828928"/>
        <c:crosses val="autoZero"/>
        <c:auto val="1"/>
        <c:lblAlgn val="ctr"/>
        <c:lblOffset val="100"/>
        <c:noMultiLvlLbl val="0"/>
      </c:catAx>
      <c:valAx>
        <c:axId val="234828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581184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35918331639296E-2"/>
          <c:y val="6.7532586404914802E-2"/>
          <c:w val="0.87444672430113601"/>
          <c:h val="0.56220565448494897"/>
        </c:manualLayout>
      </c:layout>
      <c:lineChart>
        <c:grouping val="standard"/>
        <c:varyColors val="0"/>
        <c:ser>
          <c:idx val="0"/>
          <c:order val="0"/>
          <c:tx>
            <c:strRef>
              <c:f>TEMP!$C$1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TEMP!$A$2:$A$302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TEMP!$C$2:$C$302</c:f>
              <c:numCache>
                <c:formatCode>General</c:formatCode>
                <c:ptCount val="301"/>
                <c:pt idx="0">
                  <c:v>5</c:v>
                </c:pt>
                <c:pt idx="1">
                  <c:v>5.05</c:v>
                </c:pt>
                <c:pt idx="2">
                  <c:v>5.0999999999999996</c:v>
                </c:pt>
                <c:pt idx="3">
                  <c:v>5.15</c:v>
                </c:pt>
                <c:pt idx="4">
                  <c:v>5.2</c:v>
                </c:pt>
                <c:pt idx="5">
                  <c:v>5.25</c:v>
                </c:pt>
                <c:pt idx="6">
                  <c:v>5.3</c:v>
                </c:pt>
                <c:pt idx="7">
                  <c:v>5.35</c:v>
                </c:pt>
                <c:pt idx="8">
                  <c:v>5.4</c:v>
                </c:pt>
                <c:pt idx="9">
                  <c:v>5.45</c:v>
                </c:pt>
                <c:pt idx="10">
                  <c:v>5.5</c:v>
                </c:pt>
                <c:pt idx="11">
                  <c:v>5.55</c:v>
                </c:pt>
                <c:pt idx="12">
                  <c:v>5.6</c:v>
                </c:pt>
                <c:pt idx="13">
                  <c:v>5.65</c:v>
                </c:pt>
                <c:pt idx="14">
                  <c:v>5.7</c:v>
                </c:pt>
                <c:pt idx="15">
                  <c:v>5.75</c:v>
                </c:pt>
                <c:pt idx="16">
                  <c:v>5.8</c:v>
                </c:pt>
                <c:pt idx="17">
                  <c:v>5.85</c:v>
                </c:pt>
                <c:pt idx="18">
                  <c:v>5.9</c:v>
                </c:pt>
                <c:pt idx="19">
                  <c:v>5.95</c:v>
                </c:pt>
                <c:pt idx="20">
                  <c:v>6</c:v>
                </c:pt>
                <c:pt idx="21">
                  <c:v>6.05</c:v>
                </c:pt>
                <c:pt idx="22">
                  <c:v>6.1</c:v>
                </c:pt>
                <c:pt idx="23">
                  <c:v>6.15</c:v>
                </c:pt>
                <c:pt idx="24">
                  <c:v>6.2</c:v>
                </c:pt>
                <c:pt idx="25">
                  <c:v>6.25</c:v>
                </c:pt>
                <c:pt idx="26">
                  <c:v>6.3</c:v>
                </c:pt>
                <c:pt idx="27">
                  <c:v>6.35</c:v>
                </c:pt>
                <c:pt idx="28">
                  <c:v>6.4</c:v>
                </c:pt>
                <c:pt idx="29">
                  <c:v>6.45</c:v>
                </c:pt>
                <c:pt idx="30">
                  <c:v>6.5</c:v>
                </c:pt>
                <c:pt idx="31">
                  <c:v>6.55</c:v>
                </c:pt>
                <c:pt idx="32">
                  <c:v>6.6</c:v>
                </c:pt>
                <c:pt idx="33">
                  <c:v>6.65</c:v>
                </c:pt>
                <c:pt idx="34">
                  <c:v>6.7</c:v>
                </c:pt>
                <c:pt idx="35">
                  <c:v>6.75</c:v>
                </c:pt>
                <c:pt idx="36">
                  <c:v>6.8</c:v>
                </c:pt>
                <c:pt idx="37">
                  <c:v>6.85</c:v>
                </c:pt>
                <c:pt idx="38">
                  <c:v>6.9</c:v>
                </c:pt>
                <c:pt idx="39">
                  <c:v>6.95</c:v>
                </c:pt>
                <c:pt idx="40">
                  <c:v>7</c:v>
                </c:pt>
                <c:pt idx="41">
                  <c:v>7.05</c:v>
                </c:pt>
                <c:pt idx="42">
                  <c:v>7.1</c:v>
                </c:pt>
                <c:pt idx="43">
                  <c:v>7.15</c:v>
                </c:pt>
                <c:pt idx="44">
                  <c:v>7.2</c:v>
                </c:pt>
                <c:pt idx="45">
                  <c:v>7.25</c:v>
                </c:pt>
                <c:pt idx="46">
                  <c:v>7.3</c:v>
                </c:pt>
                <c:pt idx="47">
                  <c:v>7.35</c:v>
                </c:pt>
                <c:pt idx="48">
                  <c:v>7.4</c:v>
                </c:pt>
                <c:pt idx="49">
                  <c:v>7.45</c:v>
                </c:pt>
                <c:pt idx="50">
                  <c:v>7.5</c:v>
                </c:pt>
                <c:pt idx="51">
                  <c:v>7.55</c:v>
                </c:pt>
                <c:pt idx="52">
                  <c:v>7.6</c:v>
                </c:pt>
                <c:pt idx="53">
                  <c:v>7.65</c:v>
                </c:pt>
                <c:pt idx="54">
                  <c:v>7.7</c:v>
                </c:pt>
                <c:pt idx="55">
                  <c:v>7.75</c:v>
                </c:pt>
                <c:pt idx="56">
                  <c:v>7.8</c:v>
                </c:pt>
                <c:pt idx="57">
                  <c:v>7.85</c:v>
                </c:pt>
                <c:pt idx="58">
                  <c:v>7.9</c:v>
                </c:pt>
                <c:pt idx="59">
                  <c:v>7.95</c:v>
                </c:pt>
                <c:pt idx="60">
                  <c:v>8</c:v>
                </c:pt>
                <c:pt idx="61">
                  <c:v>8.0500000000000007</c:v>
                </c:pt>
                <c:pt idx="62">
                  <c:v>8.1</c:v>
                </c:pt>
                <c:pt idx="63">
                  <c:v>8.15</c:v>
                </c:pt>
                <c:pt idx="64">
                  <c:v>8.1999999999999993</c:v>
                </c:pt>
                <c:pt idx="65">
                  <c:v>8.25</c:v>
                </c:pt>
                <c:pt idx="66">
                  <c:v>8.3000000000000007</c:v>
                </c:pt>
                <c:pt idx="67">
                  <c:v>8.35</c:v>
                </c:pt>
                <c:pt idx="68">
                  <c:v>8.4</c:v>
                </c:pt>
                <c:pt idx="69">
                  <c:v>8.4499999999999993</c:v>
                </c:pt>
                <c:pt idx="70">
                  <c:v>8.5</c:v>
                </c:pt>
                <c:pt idx="71">
                  <c:v>8.5500000000000007</c:v>
                </c:pt>
                <c:pt idx="72">
                  <c:v>8.6</c:v>
                </c:pt>
                <c:pt idx="73">
                  <c:v>8.65</c:v>
                </c:pt>
                <c:pt idx="74">
                  <c:v>8.6999999999999993</c:v>
                </c:pt>
                <c:pt idx="75">
                  <c:v>8.75</c:v>
                </c:pt>
                <c:pt idx="76">
                  <c:v>8.8000000000000007</c:v>
                </c:pt>
                <c:pt idx="77">
                  <c:v>8.85</c:v>
                </c:pt>
                <c:pt idx="78">
                  <c:v>8.9</c:v>
                </c:pt>
                <c:pt idx="79">
                  <c:v>8.9499999999999993</c:v>
                </c:pt>
                <c:pt idx="80">
                  <c:v>9</c:v>
                </c:pt>
                <c:pt idx="81">
                  <c:v>9.0500000000000007</c:v>
                </c:pt>
                <c:pt idx="82">
                  <c:v>9.1</c:v>
                </c:pt>
                <c:pt idx="83">
                  <c:v>9.15</c:v>
                </c:pt>
                <c:pt idx="84">
                  <c:v>9.1999999999999993</c:v>
                </c:pt>
                <c:pt idx="85">
                  <c:v>9.25</c:v>
                </c:pt>
                <c:pt idx="86">
                  <c:v>9.3000000000000007</c:v>
                </c:pt>
                <c:pt idx="87">
                  <c:v>9.35</c:v>
                </c:pt>
                <c:pt idx="88">
                  <c:v>9.4</c:v>
                </c:pt>
                <c:pt idx="89">
                  <c:v>9.4499999999999993</c:v>
                </c:pt>
                <c:pt idx="90">
                  <c:v>9.5</c:v>
                </c:pt>
                <c:pt idx="91">
                  <c:v>9.5500000000000007</c:v>
                </c:pt>
                <c:pt idx="92">
                  <c:v>9.6</c:v>
                </c:pt>
                <c:pt idx="93">
                  <c:v>9.65</c:v>
                </c:pt>
                <c:pt idx="94">
                  <c:v>9.6999999999999993</c:v>
                </c:pt>
                <c:pt idx="95">
                  <c:v>9.75</c:v>
                </c:pt>
                <c:pt idx="96">
                  <c:v>9.8000000000000007</c:v>
                </c:pt>
                <c:pt idx="97">
                  <c:v>9.85</c:v>
                </c:pt>
                <c:pt idx="98">
                  <c:v>9.9</c:v>
                </c:pt>
                <c:pt idx="99">
                  <c:v>9.9499999999999993</c:v>
                </c:pt>
                <c:pt idx="100">
                  <c:v>10</c:v>
                </c:pt>
                <c:pt idx="101">
                  <c:v>10.050000000000001</c:v>
                </c:pt>
                <c:pt idx="102">
                  <c:v>10.1</c:v>
                </c:pt>
                <c:pt idx="103">
                  <c:v>10.15</c:v>
                </c:pt>
                <c:pt idx="104">
                  <c:v>10.199999999999999</c:v>
                </c:pt>
                <c:pt idx="105">
                  <c:v>10.25</c:v>
                </c:pt>
                <c:pt idx="106">
                  <c:v>10.3</c:v>
                </c:pt>
                <c:pt idx="107">
                  <c:v>10.35</c:v>
                </c:pt>
                <c:pt idx="108">
                  <c:v>10.4</c:v>
                </c:pt>
                <c:pt idx="109">
                  <c:v>10.45</c:v>
                </c:pt>
                <c:pt idx="110">
                  <c:v>10.5</c:v>
                </c:pt>
                <c:pt idx="111">
                  <c:v>10.55</c:v>
                </c:pt>
                <c:pt idx="112">
                  <c:v>10.6</c:v>
                </c:pt>
                <c:pt idx="113">
                  <c:v>10.65</c:v>
                </c:pt>
                <c:pt idx="114">
                  <c:v>10.7</c:v>
                </c:pt>
                <c:pt idx="115">
                  <c:v>10.75</c:v>
                </c:pt>
                <c:pt idx="116">
                  <c:v>10.8</c:v>
                </c:pt>
                <c:pt idx="117">
                  <c:v>10.85</c:v>
                </c:pt>
                <c:pt idx="118">
                  <c:v>10.9</c:v>
                </c:pt>
                <c:pt idx="119">
                  <c:v>10.95</c:v>
                </c:pt>
                <c:pt idx="120">
                  <c:v>11</c:v>
                </c:pt>
                <c:pt idx="121">
                  <c:v>11.05</c:v>
                </c:pt>
                <c:pt idx="122">
                  <c:v>11.1</c:v>
                </c:pt>
                <c:pt idx="123">
                  <c:v>11.15</c:v>
                </c:pt>
                <c:pt idx="124">
                  <c:v>11.2</c:v>
                </c:pt>
                <c:pt idx="125">
                  <c:v>11.25</c:v>
                </c:pt>
                <c:pt idx="126">
                  <c:v>11.3</c:v>
                </c:pt>
                <c:pt idx="127">
                  <c:v>11.35</c:v>
                </c:pt>
                <c:pt idx="128">
                  <c:v>11.4</c:v>
                </c:pt>
                <c:pt idx="129">
                  <c:v>11.45</c:v>
                </c:pt>
                <c:pt idx="130">
                  <c:v>11.5</c:v>
                </c:pt>
                <c:pt idx="131">
                  <c:v>11.55</c:v>
                </c:pt>
                <c:pt idx="132">
                  <c:v>11.6</c:v>
                </c:pt>
                <c:pt idx="133">
                  <c:v>11.65</c:v>
                </c:pt>
                <c:pt idx="134">
                  <c:v>11.7</c:v>
                </c:pt>
                <c:pt idx="135">
                  <c:v>11.75</c:v>
                </c:pt>
                <c:pt idx="136">
                  <c:v>11.8</c:v>
                </c:pt>
                <c:pt idx="137">
                  <c:v>11.85</c:v>
                </c:pt>
                <c:pt idx="138">
                  <c:v>11.9</c:v>
                </c:pt>
                <c:pt idx="139">
                  <c:v>11.95</c:v>
                </c:pt>
                <c:pt idx="140">
                  <c:v>12</c:v>
                </c:pt>
                <c:pt idx="141">
                  <c:v>12.05</c:v>
                </c:pt>
                <c:pt idx="142">
                  <c:v>12.1</c:v>
                </c:pt>
                <c:pt idx="143">
                  <c:v>12.15</c:v>
                </c:pt>
                <c:pt idx="144">
                  <c:v>12.2</c:v>
                </c:pt>
                <c:pt idx="145">
                  <c:v>12.25</c:v>
                </c:pt>
                <c:pt idx="146">
                  <c:v>12.3</c:v>
                </c:pt>
                <c:pt idx="147">
                  <c:v>12.35</c:v>
                </c:pt>
                <c:pt idx="148">
                  <c:v>12.4</c:v>
                </c:pt>
                <c:pt idx="149">
                  <c:v>12.45</c:v>
                </c:pt>
                <c:pt idx="150">
                  <c:v>12.5</c:v>
                </c:pt>
                <c:pt idx="151">
                  <c:v>12.55</c:v>
                </c:pt>
                <c:pt idx="152">
                  <c:v>12.6</c:v>
                </c:pt>
                <c:pt idx="153">
                  <c:v>12.65</c:v>
                </c:pt>
                <c:pt idx="154">
                  <c:v>12.7</c:v>
                </c:pt>
                <c:pt idx="155">
                  <c:v>12.75</c:v>
                </c:pt>
                <c:pt idx="156">
                  <c:v>12.8</c:v>
                </c:pt>
                <c:pt idx="157">
                  <c:v>12.85</c:v>
                </c:pt>
                <c:pt idx="158">
                  <c:v>12.9</c:v>
                </c:pt>
                <c:pt idx="159">
                  <c:v>12.95</c:v>
                </c:pt>
                <c:pt idx="160">
                  <c:v>13</c:v>
                </c:pt>
                <c:pt idx="161">
                  <c:v>13.05</c:v>
                </c:pt>
                <c:pt idx="162">
                  <c:v>13.1</c:v>
                </c:pt>
                <c:pt idx="163">
                  <c:v>13.15</c:v>
                </c:pt>
                <c:pt idx="164">
                  <c:v>13.2</c:v>
                </c:pt>
                <c:pt idx="165">
                  <c:v>13.25</c:v>
                </c:pt>
                <c:pt idx="166">
                  <c:v>13.3</c:v>
                </c:pt>
                <c:pt idx="167">
                  <c:v>13.35</c:v>
                </c:pt>
                <c:pt idx="168">
                  <c:v>13.4</c:v>
                </c:pt>
                <c:pt idx="169">
                  <c:v>13.45</c:v>
                </c:pt>
                <c:pt idx="170">
                  <c:v>13.5</c:v>
                </c:pt>
                <c:pt idx="171">
                  <c:v>13.55</c:v>
                </c:pt>
                <c:pt idx="172">
                  <c:v>13.6</c:v>
                </c:pt>
                <c:pt idx="173">
                  <c:v>13.65</c:v>
                </c:pt>
                <c:pt idx="174">
                  <c:v>13.7</c:v>
                </c:pt>
                <c:pt idx="175">
                  <c:v>13.75</c:v>
                </c:pt>
                <c:pt idx="176">
                  <c:v>13.8</c:v>
                </c:pt>
                <c:pt idx="177">
                  <c:v>13.85</c:v>
                </c:pt>
                <c:pt idx="178">
                  <c:v>13.9</c:v>
                </c:pt>
                <c:pt idx="179">
                  <c:v>13.95</c:v>
                </c:pt>
                <c:pt idx="180">
                  <c:v>14</c:v>
                </c:pt>
                <c:pt idx="181">
                  <c:v>14.05</c:v>
                </c:pt>
                <c:pt idx="182">
                  <c:v>14.1</c:v>
                </c:pt>
                <c:pt idx="183">
                  <c:v>14.15</c:v>
                </c:pt>
                <c:pt idx="184">
                  <c:v>14.2</c:v>
                </c:pt>
                <c:pt idx="185">
                  <c:v>14.25</c:v>
                </c:pt>
                <c:pt idx="186">
                  <c:v>14.3</c:v>
                </c:pt>
                <c:pt idx="187">
                  <c:v>14.35</c:v>
                </c:pt>
                <c:pt idx="188">
                  <c:v>14.4</c:v>
                </c:pt>
                <c:pt idx="189">
                  <c:v>14.45</c:v>
                </c:pt>
                <c:pt idx="190">
                  <c:v>14.5</c:v>
                </c:pt>
                <c:pt idx="191">
                  <c:v>14.55</c:v>
                </c:pt>
                <c:pt idx="192">
                  <c:v>14.6</c:v>
                </c:pt>
                <c:pt idx="193">
                  <c:v>14.65</c:v>
                </c:pt>
                <c:pt idx="194">
                  <c:v>14.7</c:v>
                </c:pt>
                <c:pt idx="195">
                  <c:v>14.75</c:v>
                </c:pt>
                <c:pt idx="196">
                  <c:v>14.8</c:v>
                </c:pt>
                <c:pt idx="197">
                  <c:v>14.85</c:v>
                </c:pt>
                <c:pt idx="198">
                  <c:v>14.9</c:v>
                </c:pt>
                <c:pt idx="199">
                  <c:v>14.95</c:v>
                </c:pt>
                <c:pt idx="200">
                  <c:v>15</c:v>
                </c:pt>
                <c:pt idx="201">
                  <c:v>15.05</c:v>
                </c:pt>
                <c:pt idx="202">
                  <c:v>15.1</c:v>
                </c:pt>
                <c:pt idx="203">
                  <c:v>15.15</c:v>
                </c:pt>
                <c:pt idx="204">
                  <c:v>15.2</c:v>
                </c:pt>
                <c:pt idx="205">
                  <c:v>15.25</c:v>
                </c:pt>
                <c:pt idx="206">
                  <c:v>15.3</c:v>
                </c:pt>
                <c:pt idx="207">
                  <c:v>15.35</c:v>
                </c:pt>
                <c:pt idx="208">
                  <c:v>15.4</c:v>
                </c:pt>
                <c:pt idx="209">
                  <c:v>15.45</c:v>
                </c:pt>
                <c:pt idx="210">
                  <c:v>15.5</c:v>
                </c:pt>
                <c:pt idx="211">
                  <c:v>15.55</c:v>
                </c:pt>
                <c:pt idx="212">
                  <c:v>15.6</c:v>
                </c:pt>
                <c:pt idx="213">
                  <c:v>15.65</c:v>
                </c:pt>
                <c:pt idx="214">
                  <c:v>15.7</c:v>
                </c:pt>
                <c:pt idx="215">
                  <c:v>15.75</c:v>
                </c:pt>
                <c:pt idx="216">
                  <c:v>15.8</c:v>
                </c:pt>
                <c:pt idx="217">
                  <c:v>15.85</c:v>
                </c:pt>
                <c:pt idx="218">
                  <c:v>15.9</c:v>
                </c:pt>
                <c:pt idx="219">
                  <c:v>15.95</c:v>
                </c:pt>
                <c:pt idx="220">
                  <c:v>16</c:v>
                </c:pt>
                <c:pt idx="221">
                  <c:v>16.05</c:v>
                </c:pt>
                <c:pt idx="222">
                  <c:v>16.100000000000001</c:v>
                </c:pt>
                <c:pt idx="223">
                  <c:v>16.149999999999999</c:v>
                </c:pt>
                <c:pt idx="224">
                  <c:v>16.2</c:v>
                </c:pt>
                <c:pt idx="225">
                  <c:v>16.25</c:v>
                </c:pt>
                <c:pt idx="226">
                  <c:v>16.3</c:v>
                </c:pt>
                <c:pt idx="227">
                  <c:v>16.350000000000001</c:v>
                </c:pt>
                <c:pt idx="228">
                  <c:v>16.399999999999999</c:v>
                </c:pt>
                <c:pt idx="229">
                  <c:v>16.45</c:v>
                </c:pt>
                <c:pt idx="230">
                  <c:v>16.5</c:v>
                </c:pt>
                <c:pt idx="231">
                  <c:v>16.55</c:v>
                </c:pt>
                <c:pt idx="232">
                  <c:v>16.600000000000001</c:v>
                </c:pt>
                <c:pt idx="233">
                  <c:v>16.649999999999999</c:v>
                </c:pt>
                <c:pt idx="234">
                  <c:v>16.7</c:v>
                </c:pt>
                <c:pt idx="235">
                  <c:v>16.75</c:v>
                </c:pt>
                <c:pt idx="236">
                  <c:v>16.8</c:v>
                </c:pt>
                <c:pt idx="237">
                  <c:v>16.850000000000001</c:v>
                </c:pt>
                <c:pt idx="238">
                  <c:v>16.899999999999999</c:v>
                </c:pt>
                <c:pt idx="239">
                  <c:v>16.95</c:v>
                </c:pt>
                <c:pt idx="240">
                  <c:v>17</c:v>
                </c:pt>
                <c:pt idx="241">
                  <c:v>17.05</c:v>
                </c:pt>
                <c:pt idx="242">
                  <c:v>17.100000000000001</c:v>
                </c:pt>
                <c:pt idx="243">
                  <c:v>17.149999999999999</c:v>
                </c:pt>
                <c:pt idx="244">
                  <c:v>17.2</c:v>
                </c:pt>
                <c:pt idx="245">
                  <c:v>17.25</c:v>
                </c:pt>
                <c:pt idx="246">
                  <c:v>17.3</c:v>
                </c:pt>
                <c:pt idx="247">
                  <c:v>17.350000000000001</c:v>
                </c:pt>
                <c:pt idx="248">
                  <c:v>17.399999999999999</c:v>
                </c:pt>
                <c:pt idx="249">
                  <c:v>17.45</c:v>
                </c:pt>
                <c:pt idx="250">
                  <c:v>17.5</c:v>
                </c:pt>
                <c:pt idx="251">
                  <c:v>17.55</c:v>
                </c:pt>
                <c:pt idx="252">
                  <c:v>17.600000000000001</c:v>
                </c:pt>
                <c:pt idx="253">
                  <c:v>17.649999999999999</c:v>
                </c:pt>
                <c:pt idx="254">
                  <c:v>17.7</c:v>
                </c:pt>
                <c:pt idx="255">
                  <c:v>17.75</c:v>
                </c:pt>
                <c:pt idx="256">
                  <c:v>17.8</c:v>
                </c:pt>
                <c:pt idx="257">
                  <c:v>17.850000000000001</c:v>
                </c:pt>
                <c:pt idx="258">
                  <c:v>17.899999999999999</c:v>
                </c:pt>
                <c:pt idx="259">
                  <c:v>17.95</c:v>
                </c:pt>
                <c:pt idx="260">
                  <c:v>18</c:v>
                </c:pt>
                <c:pt idx="261">
                  <c:v>18.05</c:v>
                </c:pt>
                <c:pt idx="262">
                  <c:v>18.100000000000001</c:v>
                </c:pt>
                <c:pt idx="263">
                  <c:v>18.149999999999999</c:v>
                </c:pt>
                <c:pt idx="264">
                  <c:v>18.2</c:v>
                </c:pt>
                <c:pt idx="265">
                  <c:v>18.25</c:v>
                </c:pt>
                <c:pt idx="266">
                  <c:v>18.3</c:v>
                </c:pt>
                <c:pt idx="267">
                  <c:v>18.350000000000001</c:v>
                </c:pt>
                <c:pt idx="268">
                  <c:v>18.399999999999999</c:v>
                </c:pt>
                <c:pt idx="269">
                  <c:v>18.45</c:v>
                </c:pt>
                <c:pt idx="270">
                  <c:v>18.5</c:v>
                </c:pt>
                <c:pt idx="271">
                  <c:v>18.55</c:v>
                </c:pt>
                <c:pt idx="272">
                  <c:v>18.600000000000001</c:v>
                </c:pt>
                <c:pt idx="273">
                  <c:v>18.649999999999999</c:v>
                </c:pt>
                <c:pt idx="274">
                  <c:v>18.7</c:v>
                </c:pt>
                <c:pt idx="275">
                  <c:v>18.75</c:v>
                </c:pt>
                <c:pt idx="276">
                  <c:v>18.8</c:v>
                </c:pt>
                <c:pt idx="277">
                  <c:v>18.850000000000001</c:v>
                </c:pt>
                <c:pt idx="278">
                  <c:v>18.899999999999999</c:v>
                </c:pt>
                <c:pt idx="279">
                  <c:v>18.95</c:v>
                </c:pt>
                <c:pt idx="280">
                  <c:v>19</c:v>
                </c:pt>
                <c:pt idx="281">
                  <c:v>19.05</c:v>
                </c:pt>
                <c:pt idx="282">
                  <c:v>19.100000000000001</c:v>
                </c:pt>
                <c:pt idx="283">
                  <c:v>19.149999999999999</c:v>
                </c:pt>
                <c:pt idx="284">
                  <c:v>19.2</c:v>
                </c:pt>
                <c:pt idx="285">
                  <c:v>19.25</c:v>
                </c:pt>
                <c:pt idx="286">
                  <c:v>19.3</c:v>
                </c:pt>
                <c:pt idx="287">
                  <c:v>19.350000000000001</c:v>
                </c:pt>
                <c:pt idx="288">
                  <c:v>19.399999999999999</c:v>
                </c:pt>
                <c:pt idx="289">
                  <c:v>19.45</c:v>
                </c:pt>
                <c:pt idx="290">
                  <c:v>19.5</c:v>
                </c:pt>
                <c:pt idx="291">
                  <c:v>19.55</c:v>
                </c:pt>
                <c:pt idx="292">
                  <c:v>19.600000000000001</c:v>
                </c:pt>
                <c:pt idx="293">
                  <c:v>19.649999999999999</c:v>
                </c:pt>
                <c:pt idx="294">
                  <c:v>19.7</c:v>
                </c:pt>
                <c:pt idx="295">
                  <c:v>19.75</c:v>
                </c:pt>
                <c:pt idx="296">
                  <c:v>19.8</c:v>
                </c:pt>
                <c:pt idx="297">
                  <c:v>19.850000000000001</c:v>
                </c:pt>
                <c:pt idx="298">
                  <c:v>19.899999999999999</c:v>
                </c:pt>
                <c:pt idx="299">
                  <c:v>19.95</c:v>
                </c:pt>
                <c:pt idx="30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73-40D1-A710-A7983AFD9DCB}"/>
            </c:ext>
          </c:extLst>
        </c:ser>
        <c:ser>
          <c:idx val="3"/>
          <c:order val="1"/>
          <c:tx>
            <c:strRef>
              <c:f>TEMP!$F$1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TEMP!$A$2:$A$302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TEMP!$F$2:$F$302</c:f>
              <c:numCache>
                <c:formatCode>General</c:formatCode>
                <c:ptCount val="301"/>
                <c:pt idx="0">
                  <c:v>5</c:v>
                </c:pt>
                <c:pt idx="1">
                  <c:v>5.0999999999999996</c:v>
                </c:pt>
                <c:pt idx="2">
                  <c:v>5.2</c:v>
                </c:pt>
                <c:pt idx="3">
                  <c:v>5.3</c:v>
                </c:pt>
                <c:pt idx="4">
                  <c:v>5.4</c:v>
                </c:pt>
                <c:pt idx="5">
                  <c:v>5.5</c:v>
                </c:pt>
                <c:pt idx="6">
                  <c:v>5.6</c:v>
                </c:pt>
                <c:pt idx="7">
                  <c:v>5.7</c:v>
                </c:pt>
                <c:pt idx="8">
                  <c:v>5.8</c:v>
                </c:pt>
                <c:pt idx="9">
                  <c:v>5.9</c:v>
                </c:pt>
                <c:pt idx="10">
                  <c:v>6</c:v>
                </c:pt>
                <c:pt idx="11">
                  <c:v>6.1</c:v>
                </c:pt>
                <c:pt idx="12">
                  <c:v>6.2</c:v>
                </c:pt>
                <c:pt idx="13">
                  <c:v>6.3</c:v>
                </c:pt>
                <c:pt idx="14">
                  <c:v>6.4</c:v>
                </c:pt>
                <c:pt idx="15">
                  <c:v>6.5</c:v>
                </c:pt>
                <c:pt idx="16">
                  <c:v>6.6</c:v>
                </c:pt>
                <c:pt idx="17">
                  <c:v>6.7</c:v>
                </c:pt>
                <c:pt idx="18">
                  <c:v>6.8</c:v>
                </c:pt>
                <c:pt idx="19">
                  <c:v>6.9</c:v>
                </c:pt>
                <c:pt idx="20">
                  <c:v>7</c:v>
                </c:pt>
                <c:pt idx="21">
                  <c:v>7.1</c:v>
                </c:pt>
                <c:pt idx="22">
                  <c:v>7.2</c:v>
                </c:pt>
                <c:pt idx="23">
                  <c:v>7.3</c:v>
                </c:pt>
                <c:pt idx="24">
                  <c:v>7.4</c:v>
                </c:pt>
                <c:pt idx="25">
                  <c:v>7.5</c:v>
                </c:pt>
                <c:pt idx="26">
                  <c:v>7.6</c:v>
                </c:pt>
                <c:pt idx="27">
                  <c:v>7.7</c:v>
                </c:pt>
                <c:pt idx="28">
                  <c:v>7.8</c:v>
                </c:pt>
                <c:pt idx="29">
                  <c:v>7.9</c:v>
                </c:pt>
                <c:pt idx="30">
                  <c:v>8</c:v>
                </c:pt>
                <c:pt idx="31">
                  <c:v>8.1</c:v>
                </c:pt>
                <c:pt idx="32">
                  <c:v>8.1999999999999993</c:v>
                </c:pt>
                <c:pt idx="33">
                  <c:v>8.3000000000000007</c:v>
                </c:pt>
                <c:pt idx="34">
                  <c:v>8.4</c:v>
                </c:pt>
                <c:pt idx="35">
                  <c:v>8.5</c:v>
                </c:pt>
                <c:pt idx="36">
                  <c:v>8.6</c:v>
                </c:pt>
                <c:pt idx="37">
                  <c:v>8.6999999999999993</c:v>
                </c:pt>
                <c:pt idx="38">
                  <c:v>8.8000000000000007</c:v>
                </c:pt>
                <c:pt idx="39">
                  <c:v>8.9</c:v>
                </c:pt>
                <c:pt idx="40">
                  <c:v>9</c:v>
                </c:pt>
                <c:pt idx="41">
                  <c:v>9.1</c:v>
                </c:pt>
                <c:pt idx="42">
                  <c:v>9.1999999999999993</c:v>
                </c:pt>
                <c:pt idx="43">
                  <c:v>9.3000000000000007</c:v>
                </c:pt>
                <c:pt idx="44">
                  <c:v>9.4</c:v>
                </c:pt>
                <c:pt idx="45">
                  <c:v>9.5</c:v>
                </c:pt>
                <c:pt idx="46">
                  <c:v>9.6</c:v>
                </c:pt>
                <c:pt idx="47">
                  <c:v>9.6999999999999993</c:v>
                </c:pt>
                <c:pt idx="48">
                  <c:v>9.8000000000000007</c:v>
                </c:pt>
                <c:pt idx="49">
                  <c:v>9.9</c:v>
                </c:pt>
                <c:pt idx="50">
                  <c:v>10</c:v>
                </c:pt>
                <c:pt idx="51">
                  <c:v>10.1</c:v>
                </c:pt>
                <c:pt idx="52">
                  <c:v>10.199999999999999</c:v>
                </c:pt>
                <c:pt idx="53">
                  <c:v>10.3</c:v>
                </c:pt>
                <c:pt idx="54">
                  <c:v>10.4</c:v>
                </c:pt>
                <c:pt idx="55">
                  <c:v>10.5</c:v>
                </c:pt>
                <c:pt idx="56">
                  <c:v>10.6</c:v>
                </c:pt>
                <c:pt idx="57">
                  <c:v>10.7</c:v>
                </c:pt>
                <c:pt idx="58">
                  <c:v>10.8</c:v>
                </c:pt>
                <c:pt idx="59">
                  <c:v>10.9</c:v>
                </c:pt>
                <c:pt idx="60">
                  <c:v>11</c:v>
                </c:pt>
                <c:pt idx="61">
                  <c:v>11.1</c:v>
                </c:pt>
                <c:pt idx="62">
                  <c:v>11.2</c:v>
                </c:pt>
                <c:pt idx="63">
                  <c:v>11.3</c:v>
                </c:pt>
                <c:pt idx="64">
                  <c:v>11.4</c:v>
                </c:pt>
                <c:pt idx="65">
                  <c:v>11.5</c:v>
                </c:pt>
                <c:pt idx="66">
                  <c:v>11.6</c:v>
                </c:pt>
                <c:pt idx="67">
                  <c:v>11.7</c:v>
                </c:pt>
                <c:pt idx="68">
                  <c:v>11.8</c:v>
                </c:pt>
                <c:pt idx="69">
                  <c:v>11.9</c:v>
                </c:pt>
                <c:pt idx="70">
                  <c:v>12</c:v>
                </c:pt>
                <c:pt idx="71">
                  <c:v>12.1</c:v>
                </c:pt>
                <c:pt idx="72">
                  <c:v>12.2</c:v>
                </c:pt>
                <c:pt idx="73">
                  <c:v>12.3</c:v>
                </c:pt>
                <c:pt idx="74">
                  <c:v>12.4</c:v>
                </c:pt>
                <c:pt idx="75">
                  <c:v>12.5</c:v>
                </c:pt>
                <c:pt idx="76">
                  <c:v>12.6</c:v>
                </c:pt>
                <c:pt idx="77">
                  <c:v>12.7</c:v>
                </c:pt>
                <c:pt idx="78">
                  <c:v>12.8</c:v>
                </c:pt>
                <c:pt idx="79">
                  <c:v>12.9</c:v>
                </c:pt>
                <c:pt idx="80">
                  <c:v>13</c:v>
                </c:pt>
                <c:pt idx="81">
                  <c:v>13.1</c:v>
                </c:pt>
                <c:pt idx="82">
                  <c:v>13.2</c:v>
                </c:pt>
                <c:pt idx="83">
                  <c:v>13.3</c:v>
                </c:pt>
                <c:pt idx="84">
                  <c:v>13.4</c:v>
                </c:pt>
                <c:pt idx="85">
                  <c:v>13.5</c:v>
                </c:pt>
                <c:pt idx="86">
                  <c:v>13.6</c:v>
                </c:pt>
                <c:pt idx="87">
                  <c:v>13.7</c:v>
                </c:pt>
                <c:pt idx="88">
                  <c:v>13.8</c:v>
                </c:pt>
                <c:pt idx="89">
                  <c:v>13.9</c:v>
                </c:pt>
                <c:pt idx="90">
                  <c:v>14</c:v>
                </c:pt>
                <c:pt idx="91">
                  <c:v>14.1</c:v>
                </c:pt>
                <c:pt idx="92">
                  <c:v>14.2</c:v>
                </c:pt>
                <c:pt idx="93">
                  <c:v>14.3</c:v>
                </c:pt>
                <c:pt idx="94">
                  <c:v>14.4</c:v>
                </c:pt>
                <c:pt idx="95">
                  <c:v>14.5</c:v>
                </c:pt>
                <c:pt idx="96">
                  <c:v>14.6</c:v>
                </c:pt>
                <c:pt idx="97">
                  <c:v>14.7</c:v>
                </c:pt>
                <c:pt idx="98">
                  <c:v>14.8</c:v>
                </c:pt>
                <c:pt idx="99">
                  <c:v>14.9</c:v>
                </c:pt>
                <c:pt idx="100">
                  <c:v>15</c:v>
                </c:pt>
                <c:pt idx="101">
                  <c:v>15.1</c:v>
                </c:pt>
                <c:pt idx="102">
                  <c:v>15.2</c:v>
                </c:pt>
                <c:pt idx="103">
                  <c:v>15.3</c:v>
                </c:pt>
                <c:pt idx="104">
                  <c:v>15.4</c:v>
                </c:pt>
                <c:pt idx="105">
                  <c:v>15.5</c:v>
                </c:pt>
                <c:pt idx="106">
                  <c:v>15.6</c:v>
                </c:pt>
                <c:pt idx="107">
                  <c:v>15.7</c:v>
                </c:pt>
                <c:pt idx="108">
                  <c:v>15.8</c:v>
                </c:pt>
                <c:pt idx="109">
                  <c:v>15.9</c:v>
                </c:pt>
                <c:pt idx="110">
                  <c:v>16</c:v>
                </c:pt>
                <c:pt idx="111">
                  <c:v>16.100000000000001</c:v>
                </c:pt>
                <c:pt idx="112">
                  <c:v>16.2</c:v>
                </c:pt>
                <c:pt idx="113">
                  <c:v>16.3</c:v>
                </c:pt>
                <c:pt idx="114">
                  <c:v>16.399999999999999</c:v>
                </c:pt>
                <c:pt idx="115">
                  <c:v>16.5</c:v>
                </c:pt>
                <c:pt idx="116">
                  <c:v>16.600000000000001</c:v>
                </c:pt>
                <c:pt idx="117">
                  <c:v>16.7</c:v>
                </c:pt>
                <c:pt idx="118">
                  <c:v>16.8</c:v>
                </c:pt>
                <c:pt idx="119">
                  <c:v>16.899999999999999</c:v>
                </c:pt>
                <c:pt idx="120">
                  <c:v>17</c:v>
                </c:pt>
                <c:pt idx="121">
                  <c:v>17.100000000000001</c:v>
                </c:pt>
                <c:pt idx="122">
                  <c:v>17.2</c:v>
                </c:pt>
                <c:pt idx="123">
                  <c:v>17.3</c:v>
                </c:pt>
                <c:pt idx="124">
                  <c:v>17.399999999999999</c:v>
                </c:pt>
                <c:pt idx="125">
                  <c:v>17.5</c:v>
                </c:pt>
                <c:pt idx="126">
                  <c:v>17.600000000000001</c:v>
                </c:pt>
                <c:pt idx="127">
                  <c:v>17.7</c:v>
                </c:pt>
                <c:pt idx="128">
                  <c:v>17.8</c:v>
                </c:pt>
                <c:pt idx="129">
                  <c:v>17.899999999999999</c:v>
                </c:pt>
                <c:pt idx="130">
                  <c:v>18</c:v>
                </c:pt>
                <c:pt idx="131">
                  <c:v>18.100000000000001</c:v>
                </c:pt>
                <c:pt idx="132">
                  <c:v>18.2</c:v>
                </c:pt>
                <c:pt idx="133">
                  <c:v>18.3</c:v>
                </c:pt>
                <c:pt idx="134">
                  <c:v>18.399999999999999</c:v>
                </c:pt>
                <c:pt idx="135">
                  <c:v>18.5</c:v>
                </c:pt>
                <c:pt idx="136">
                  <c:v>18.600000000000001</c:v>
                </c:pt>
                <c:pt idx="137">
                  <c:v>18.7</c:v>
                </c:pt>
                <c:pt idx="138">
                  <c:v>18.8</c:v>
                </c:pt>
                <c:pt idx="139">
                  <c:v>18.899999999999999</c:v>
                </c:pt>
                <c:pt idx="140">
                  <c:v>19</c:v>
                </c:pt>
                <c:pt idx="141">
                  <c:v>19.100000000000001</c:v>
                </c:pt>
                <c:pt idx="142">
                  <c:v>19.2</c:v>
                </c:pt>
                <c:pt idx="143">
                  <c:v>19.3</c:v>
                </c:pt>
                <c:pt idx="144">
                  <c:v>19.399999999999999</c:v>
                </c:pt>
                <c:pt idx="145">
                  <c:v>19.5</c:v>
                </c:pt>
                <c:pt idx="146">
                  <c:v>19.600000000000001</c:v>
                </c:pt>
                <c:pt idx="147">
                  <c:v>19.7</c:v>
                </c:pt>
                <c:pt idx="148">
                  <c:v>19.8</c:v>
                </c:pt>
                <c:pt idx="149">
                  <c:v>19.899999999999999</c:v>
                </c:pt>
                <c:pt idx="150">
                  <c:v>20</c:v>
                </c:pt>
                <c:pt idx="151">
                  <c:v>20.100000000000001</c:v>
                </c:pt>
                <c:pt idx="152">
                  <c:v>20.2</c:v>
                </c:pt>
                <c:pt idx="153">
                  <c:v>20.3</c:v>
                </c:pt>
                <c:pt idx="154">
                  <c:v>20.399999999999999</c:v>
                </c:pt>
                <c:pt idx="155">
                  <c:v>20.5</c:v>
                </c:pt>
                <c:pt idx="156">
                  <c:v>20.6</c:v>
                </c:pt>
                <c:pt idx="157">
                  <c:v>20.7</c:v>
                </c:pt>
                <c:pt idx="158">
                  <c:v>20.8</c:v>
                </c:pt>
                <c:pt idx="159">
                  <c:v>20.9</c:v>
                </c:pt>
                <c:pt idx="160">
                  <c:v>21</c:v>
                </c:pt>
                <c:pt idx="161">
                  <c:v>21.1</c:v>
                </c:pt>
                <c:pt idx="162">
                  <c:v>21.2</c:v>
                </c:pt>
                <c:pt idx="163">
                  <c:v>21.3</c:v>
                </c:pt>
                <c:pt idx="164">
                  <c:v>21.4</c:v>
                </c:pt>
                <c:pt idx="165">
                  <c:v>21.5</c:v>
                </c:pt>
                <c:pt idx="166">
                  <c:v>21.6</c:v>
                </c:pt>
                <c:pt idx="167">
                  <c:v>21.7</c:v>
                </c:pt>
                <c:pt idx="168">
                  <c:v>21.8</c:v>
                </c:pt>
                <c:pt idx="169">
                  <c:v>21.9</c:v>
                </c:pt>
                <c:pt idx="170">
                  <c:v>22</c:v>
                </c:pt>
                <c:pt idx="171">
                  <c:v>22.1</c:v>
                </c:pt>
                <c:pt idx="172">
                  <c:v>22.2</c:v>
                </c:pt>
                <c:pt idx="173">
                  <c:v>22.3</c:v>
                </c:pt>
                <c:pt idx="174">
                  <c:v>22.4</c:v>
                </c:pt>
                <c:pt idx="175">
                  <c:v>22.5</c:v>
                </c:pt>
                <c:pt idx="176">
                  <c:v>22.6</c:v>
                </c:pt>
                <c:pt idx="177">
                  <c:v>22.7</c:v>
                </c:pt>
                <c:pt idx="178">
                  <c:v>22.8</c:v>
                </c:pt>
                <c:pt idx="179">
                  <c:v>22.9</c:v>
                </c:pt>
                <c:pt idx="180">
                  <c:v>23</c:v>
                </c:pt>
                <c:pt idx="181">
                  <c:v>23.1</c:v>
                </c:pt>
                <c:pt idx="182">
                  <c:v>23.2</c:v>
                </c:pt>
                <c:pt idx="183">
                  <c:v>23.3</c:v>
                </c:pt>
                <c:pt idx="184">
                  <c:v>23.4</c:v>
                </c:pt>
                <c:pt idx="185">
                  <c:v>23.5</c:v>
                </c:pt>
                <c:pt idx="186">
                  <c:v>23.6</c:v>
                </c:pt>
                <c:pt idx="187">
                  <c:v>23.7</c:v>
                </c:pt>
                <c:pt idx="188">
                  <c:v>23.8</c:v>
                </c:pt>
                <c:pt idx="189">
                  <c:v>23.9</c:v>
                </c:pt>
                <c:pt idx="190">
                  <c:v>24</c:v>
                </c:pt>
                <c:pt idx="191">
                  <c:v>24.1</c:v>
                </c:pt>
                <c:pt idx="192">
                  <c:v>24.2</c:v>
                </c:pt>
                <c:pt idx="193">
                  <c:v>24.3</c:v>
                </c:pt>
                <c:pt idx="194">
                  <c:v>24.4</c:v>
                </c:pt>
                <c:pt idx="195">
                  <c:v>24.5</c:v>
                </c:pt>
                <c:pt idx="196">
                  <c:v>24.6</c:v>
                </c:pt>
                <c:pt idx="197">
                  <c:v>24.7</c:v>
                </c:pt>
                <c:pt idx="198">
                  <c:v>24.8</c:v>
                </c:pt>
                <c:pt idx="199">
                  <c:v>24.9</c:v>
                </c:pt>
                <c:pt idx="200">
                  <c:v>25</c:v>
                </c:pt>
                <c:pt idx="201">
                  <c:v>25.1</c:v>
                </c:pt>
                <c:pt idx="202">
                  <c:v>25.2</c:v>
                </c:pt>
                <c:pt idx="203">
                  <c:v>25.3</c:v>
                </c:pt>
                <c:pt idx="204">
                  <c:v>25.4</c:v>
                </c:pt>
                <c:pt idx="205">
                  <c:v>25.5</c:v>
                </c:pt>
                <c:pt idx="206">
                  <c:v>25.6</c:v>
                </c:pt>
                <c:pt idx="207">
                  <c:v>25.7</c:v>
                </c:pt>
                <c:pt idx="208">
                  <c:v>25.8</c:v>
                </c:pt>
                <c:pt idx="209">
                  <c:v>25.9</c:v>
                </c:pt>
                <c:pt idx="210">
                  <c:v>26</c:v>
                </c:pt>
                <c:pt idx="211">
                  <c:v>26.1</c:v>
                </c:pt>
                <c:pt idx="212">
                  <c:v>26.2</c:v>
                </c:pt>
                <c:pt idx="213">
                  <c:v>26.3</c:v>
                </c:pt>
                <c:pt idx="214">
                  <c:v>26.4</c:v>
                </c:pt>
                <c:pt idx="215">
                  <c:v>26.5</c:v>
                </c:pt>
                <c:pt idx="216">
                  <c:v>26.6</c:v>
                </c:pt>
                <c:pt idx="217">
                  <c:v>26.7</c:v>
                </c:pt>
                <c:pt idx="218">
                  <c:v>26.8</c:v>
                </c:pt>
                <c:pt idx="219">
                  <c:v>26.9</c:v>
                </c:pt>
                <c:pt idx="220">
                  <c:v>27</c:v>
                </c:pt>
                <c:pt idx="221">
                  <c:v>27.1</c:v>
                </c:pt>
                <c:pt idx="222">
                  <c:v>27.2</c:v>
                </c:pt>
                <c:pt idx="223">
                  <c:v>27.3</c:v>
                </c:pt>
                <c:pt idx="224">
                  <c:v>27.4</c:v>
                </c:pt>
                <c:pt idx="225">
                  <c:v>27.5</c:v>
                </c:pt>
                <c:pt idx="226">
                  <c:v>27.6</c:v>
                </c:pt>
                <c:pt idx="227">
                  <c:v>27.7</c:v>
                </c:pt>
                <c:pt idx="228">
                  <c:v>27.8</c:v>
                </c:pt>
                <c:pt idx="229">
                  <c:v>27.9</c:v>
                </c:pt>
                <c:pt idx="230">
                  <c:v>28</c:v>
                </c:pt>
                <c:pt idx="231">
                  <c:v>28.1</c:v>
                </c:pt>
                <c:pt idx="232">
                  <c:v>28.2</c:v>
                </c:pt>
                <c:pt idx="233">
                  <c:v>28.3</c:v>
                </c:pt>
                <c:pt idx="234">
                  <c:v>28.4</c:v>
                </c:pt>
                <c:pt idx="235">
                  <c:v>28.5</c:v>
                </c:pt>
                <c:pt idx="236">
                  <c:v>28.6</c:v>
                </c:pt>
                <c:pt idx="237">
                  <c:v>28.7</c:v>
                </c:pt>
                <c:pt idx="238">
                  <c:v>28.8</c:v>
                </c:pt>
                <c:pt idx="239">
                  <c:v>28.9</c:v>
                </c:pt>
                <c:pt idx="240">
                  <c:v>29</c:v>
                </c:pt>
                <c:pt idx="241">
                  <c:v>29.1</c:v>
                </c:pt>
                <c:pt idx="242">
                  <c:v>29.2</c:v>
                </c:pt>
                <c:pt idx="243">
                  <c:v>29.3</c:v>
                </c:pt>
                <c:pt idx="244">
                  <c:v>29.4</c:v>
                </c:pt>
                <c:pt idx="245">
                  <c:v>29.5</c:v>
                </c:pt>
                <c:pt idx="246">
                  <c:v>29.6</c:v>
                </c:pt>
                <c:pt idx="247">
                  <c:v>29.7</c:v>
                </c:pt>
                <c:pt idx="248">
                  <c:v>29.8</c:v>
                </c:pt>
                <c:pt idx="249">
                  <c:v>29.9</c:v>
                </c:pt>
                <c:pt idx="250">
                  <c:v>30</c:v>
                </c:pt>
                <c:pt idx="251">
                  <c:v>30.1</c:v>
                </c:pt>
                <c:pt idx="252">
                  <c:v>30.2</c:v>
                </c:pt>
                <c:pt idx="253">
                  <c:v>30.3</c:v>
                </c:pt>
                <c:pt idx="254">
                  <c:v>30.4</c:v>
                </c:pt>
                <c:pt idx="255">
                  <c:v>30.5</c:v>
                </c:pt>
                <c:pt idx="256">
                  <c:v>30.6</c:v>
                </c:pt>
                <c:pt idx="257">
                  <c:v>30.7</c:v>
                </c:pt>
                <c:pt idx="258">
                  <c:v>30.8</c:v>
                </c:pt>
                <c:pt idx="259">
                  <c:v>30.9</c:v>
                </c:pt>
                <c:pt idx="260">
                  <c:v>31</c:v>
                </c:pt>
                <c:pt idx="261">
                  <c:v>31.1</c:v>
                </c:pt>
                <c:pt idx="262">
                  <c:v>31.2</c:v>
                </c:pt>
                <c:pt idx="263">
                  <c:v>31.3</c:v>
                </c:pt>
                <c:pt idx="264">
                  <c:v>31.4</c:v>
                </c:pt>
                <c:pt idx="265">
                  <c:v>31.5</c:v>
                </c:pt>
                <c:pt idx="266">
                  <c:v>31.6</c:v>
                </c:pt>
                <c:pt idx="267">
                  <c:v>31.7</c:v>
                </c:pt>
                <c:pt idx="268">
                  <c:v>31.8</c:v>
                </c:pt>
                <c:pt idx="269">
                  <c:v>31.9</c:v>
                </c:pt>
                <c:pt idx="270">
                  <c:v>32</c:v>
                </c:pt>
                <c:pt idx="271">
                  <c:v>32.1</c:v>
                </c:pt>
                <c:pt idx="272">
                  <c:v>32.200000000000003</c:v>
                </c:pt>
                <c:pt idx="273">
                  <c:v>32.299999999999997</c:v>
                </c:pt>
                <c:pt idx="274">
                  <c:v>32.4</c:v>
                </c:pt>
                <c:pt idx="275">
                  <c:v>32.5</c:v>
                </c:pt>
                <c:pt idx="276">
                  <c:v>32.6</c:v>
                </c:pt>
                <c:pt idx="277">
                  <c:v>32.700000000000003</c:v>
                </c:pt>
                <c:pt idx="278">
                  <c:v>32.799999999999997</c:v>
                </c:pt>
                <c:pt idx="279">
                  <c:v>32.9</c:v>
                </c:pt>
                <c:pt idx="280">
                  <c:v>33</c:v>
                </c:pt>
                <c:pt idx="281">
                  <c:v>33.1</c:v>
                </c:pt>
                <c:pt idx="282">
                  <c:v>33.200000000000003</c:v>
                </c:pt>
                <c:pt idx="283">
                  <c:v>33.299999999999997</c:v>
                </c:pt>
                <c:pt idx="284">
                  <c:v>33.4</c:v>
                </c:pt>
                <c:pt idx="285">
                  <c:v>33.5</c:v>
                </c:pt>
                <c:pt idx="286">
                  <c:v>33.6</c:v>
                </c:pt>
                <c:pt idx="287">
                  <c:v>33.700000000000003</c:v>
                </c:pt>
                <c:pt idx="288">
                  <c:v>33.799999999999997</c:v>
                </c:pt>
                <c:pt idx="289">
                  <c:v>33.9</c:v>
                </c:pt>
                <c:pt idx="290">
                  <c:v>34</c:v>
                </c:pt>
                <c:pt idx="291">
                  <c:v>34.1</c:v>
                </c:pt>
                <c:pt idx="292">
                  <c:v>34.200000000000003</c:v>
                </c:pt>
                <c:pt idx="293">
                  <c:v>34.299999999999997</c:v>
                </c:pt>
                <c:pt idx="294">
                  <c:v>34.4</c:v>
                </c:pt>
                <c:pt idx="295">
                  <c:v>34.5</c:v>
                </c:pt>
                <c:pt idx="296">
                  <c:v>34.6</c:v>
                </c:pt>
                <c:pt idx="297">
                  <c:v>34.700000000000003</c:v>
                </c:pt>
                <c:pt idx="298">
                  <c:v>34.799999999999997</c:v>
                </c:pt>
                <c:pt idx="299">
                  <c:v>34.9</c:v>
                </c:pt>
                <c:pt idx="300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73-40D1-A710-A7983AFD9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850176"/>
        <c:axId val="234864640"/>
      </c:lineChart>
      <c:catAx>
        <c:axId val="234850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800"/>
                  <a:t>时间</a:t>
                </a:r>
              </a:p>
            </c:rich>
          </c:tx>
          <c:layout>
            <c:manualLayout>
              <c:xMode val="edge"/>
              <c:yMode val="edge"/>
              <c:x val="0.50507169335799895"/>
              <c:y val="0.741665754717993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4864640"/>
        <c:crosses val="autoZero"/>
        <c:auto val="1"/>
        <c:lblAlgn val="ctr"/>
        <c:lblOffset val="100"/>
        <c:noMultiLvlLbl val="0"/>
      </c:catAx>
      <c:valAx>
        <c:axId val="234864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4850176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35918331639296E-2"/>
          <c:y val="7.3067707863415293E-2"/>
          <c:w val="0.88799606109043905"/>
          <c:h val="0.567741049491991"/>
        </c:manualLayout>
      </c:layout>
      <c:lineChart>
        <c:grouping val="standard"/>
        <c:varyColors val="0"/>
        <c:ser>
          <c:idx val="2"/>
          <c:order val="0"/>
          <c:tx>
            <c:strRef>
              <c:f>TEMP!$E$1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TEMP!$A$2:$A$302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TEMP!$E$2:$E$302</c:f>
              <c:numCache>
                <c:formatCode>General</c:formatCode>
                <c:ptCount val="30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  <c:pt idx="181">
                  <c:v>18.100000000000001</c:v>
                </c:pt>
                <c:pt idx="182">
                  <c:v>18.2</c:v>
                </c:pt>
                <c:pt idx="183">
                  <c:v>18.3</c:v>
                </c:pt>
                <c:pt idx="184">
                  <c:v>18.399999999999999</c:v>
                </c:pt>
                <c:pt idx="185">
                  <c:v>18.5</c:v>
                </c:pt>
                <c:pt idx="186">
                  <c:v>18.600000000000001</c:v>
                </c:pt>
                <c:pt idx="187">
                  <c:v>18.7</c:v>
                </c:pt>
                <c:pt idx="188">
                  <c:v>18.8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</c:v>
                </c:pt>
                <c:pt idx="193">
                  <c:v>19.3</c:v>
                </c:pt>
                <c:pt idx="194">
                  <c:v>19.399999999999999</c:v>
                </c:pt>
                <c:pt idx="195">
                  <c:v>19.5</c:v>
                </c:pt>
                <c:pt idx="196">
                  <c:v>19.600000000000001</c:v>
                </c:pt>
                <c:pt idx="197">
                  <c:v>19.7</c:v>
                </c:pt>
                <c:pt idx="198">
                  <c:v>19.8</c:v>
                </c:pt>
                <c:pt idx="199">
                  <c:v>19.899999999999999</c:v>
                </c:pt>
                <c:pt idx="200">
                  <c:v>20</c:v>
                </c:pt>
                <c:pt idx="201">
                  <c:v>20.100000000000001</c:v>
                </c:pt>
                <c:pt idx="202">
                  <c:v>20.2</c:v>
                </c:pt>
                <c:pt idx="203">
                  <c:v>20.3</c:v>
                </c:pt>
                <c:pt idx="204">
                  <c:v>20.399999999999999</c:v>
                </c:pt>
                <c:pt idx="205">
                  <c:v>20.5</c:v>
                </c:pt>
                <c:pt idx="206">
                  <c:v>20.6</c:v>
                </c:pt>
                <c:pt idx="207">
                  <c:v>20.7</c:v>
                </c:pt>
                <c:pt idx="208">
                  <c:v>20.8</c:v>
                </c:pt>
                <c:pt idx="209">
                  <c:v>20.9</c:v>
                </c:pt>
                <c:pt idx="210">
                  <c:v>21</c:v>
                </c:pt>
                <c:pt idx="211">
                  <c:v>21.1</c:v>
                </c:pt>
                <c:pt idx="212">
                  <c:v>21.2</c:v>
                </c:pt>
                <c:pt idx="213">
                  <c:v>21.3</c:v>
                </c:pt>
                <c:pt idx="214">
                  <c:v>21.4</c:v>
                </c:pt>
                <c:pt idx="215">
                  <c:v>21.5</c:v>
                </c:pt>
                <c:pt idx="216">
                  <c:v>21.6</c:v>
                </c:pt>
                <c:pt idx="217">
                  <c:v>21.7</c:v>
                </c:pt>
                <c:pt idx="218">
                  <c:v>21.8</c:v>
                </c:pt>
                <c:pt idx="219">
                  <c:v>21.9</c:v>
                </c:pt>
                <c:pt idx="220">
                  <c:v>22</c:v>
                </c:pt>
                <c:pt idx="221">
                  <c:v>22.1</c:v>
                </c:pt>
                <c:pt idx="222">
                  <c:v>22.2</c:v>
                </c:pt>
                <c:pt idx="223">
                  <c:v>22.3</c:v>
                </c:pt>
                <c:pt idx="224">
                  <c:v>22.4</c:v>
                </c:pt>
                <c:pt idx="225">
                  <c:v>22.5</c:v>
                </c:pt>
                <c:pt idx="226">
                  <c:v>22.6</c:v>
                </c:pt>
                <c:pt idx="227">
                  <c:v>22.7</c:v>
                </c:pt>
                <c:pt idx="228">
                  <c:v>22.8</c:v>
                </c:pt>
                <c:pt idx="229">
                  <c:v>22.9</c:v>
                </c:pt>
                <c:pt idx="230">
                  <c:v>23</c:v>
                </c:pt>
                <c:pt idx="231">
                  <c:v>23.1</c:v>
                </c:pt>
                <c:pt idx="232">
                  <c:v>23.2</c:v>
                </c:pt>
                <c:pt idx="233">
                  <c:v>23.3</c:v>
                </c:pt>
                <c:pt idx="234">
                  <c:v>23.4</c:v>
                </c:pt>
                <c:pt idx="235">
                  <c:v>23.5</c:v>
                </c:pt>
                <c:pt idx="236">
                  <c:v>23.6</c:v>
                </c:pt>
                <c:pt idx="237">
                  <c:v>23.7</c:v>
                </c:pt>
                <c:pt idx="238">
                  <c:v>23.8</c:v>
                </c:pt>
                <c:pt idx="239">
                  <c:v>23.9</c:v>
                </c:pt>
                <c:pt idx="240">
                  <c:v>24</c:v>
                </c:pt>
                <c:pt idx="241">
                  <c:v>24.1</c:v>
                </c:pt>
                <c:pt idx="242">
                  <c:v>24.2</c:v>
                </c:pt>
                <c:pt idx="243">
                  <c:v>24.3</c:v>
                </c:pt>
                <c:pt idx="244">
                  <c:v>24.4</c:v>
                </c:pt>
                <c:pt idx="245">
                  <c:v>24.5</c:v>
                </c:pt>
                <c:pt idx="246">
                  <c:v>24.6</c:v>
                </c:pt>
                <c:pt idx="247">
                  <c:v>24.7</c:v>
                </c:pt>
                <c:pt idx="248">
                  <c:v>24.8</c:v>
                </c:pt>
                <c:pt idx="249">
                  <c:v>24.9</c:v>
                </c:pt>
                <c:pt idx="250">
                  <c:v>25</c:v>
                </c:pt>
                <c:pt idx="251">
                  <c:v>25.1</c:v>
                </c:pt>
                <c:pt idx="252">
                  <c:v>25.2</c:v>
                </c:pt>
                <c:pt idx="253">
                  <c:v>25.3</c:v>
                </c:pt>
                <c:pt idx="254">
                  <c:v>25.4</c:v>
                </c:pt>
                <c:pt idx="255">
                  <c:v>25.5</c:v>
                </c:pt>
                <c:pt idx="256">
                  <c:v>25.6</c:v>
                </c:pt>
                <c:pt idx="257">
                  <c:v>25.7</c:v>
                </c:pt>
                <c:pt idx="258">
                  <c:v>25.8</c:v>
                </c:pt>
                <c:pt idx="259">
                  <c:v>25.9</c:v>
                </c:pt>
                <c:pt idx="260">
                  <c:v>26</c:v>
                </c:pt>
                <c:pt idx="261">
                  <c:v>26.1</c:v>
                </c:pt>
                <c:pt idx="262">
                  <c:v>26.2</c:v>
                </c:pt>
                <c:pt idx="263">
                  <c:v>26.3</c:v>
                </c:pt>
                <c:pt idx="264">
                  <c:v>26.4</c:v>
                </c:pt>
                <c:pt idx="265">
                  <c:v>26.5</c:v>
                </c:pt>
                <c:pt idx="266">
                  <c:v>26.6</c:v>
                </c:pt>
                <c:pt idx="267">
                  <c:v>26.7</c:v>
                </c:pt>
                <c:pt idx="268">
                  <c:v>26.8</c:v>
                </c:pt>
                <c:pt idx="269">
                  <c:v>26.9</c:v>
                </c:pt>
                <c:pt idx="270">
                  <c:v>27</c:v>
                </c:pt>
                <c:pt idx="271">
                  <c:v>27.1</c:v>
                </c:pt>
                <c:pt idx="272">
                  <c:v>27.2</c:v>
                </c:pt>
                <c:pt idx="273">
                  <c:v>27.3</c:v>
                </c:pt>
                <c:pt idx="274">
                  <c:v>27.4</c:v>
                </c:pt>
                <c:pt idx="275">
                  <c:v>27.5</c:v>
                </c:pt>
                <c:pt idx="276">
                  <c:v>27.6</c:v>
                </c:pt>
                <c:pt idx="277">
                  <c:v>27.7</c:v>
                </c:pt>
                <c:pt idx="278">
                  <c:v>27.8</c:v>
                </c:pt>
                <c:pt idx="279">
                  <c:v>27.9</c:v>
                </c:pt>
                <c:pt idx="280">
                  <c:v>28</c:v>
                </c:pt>
                <c:pt idx="281">
                  <c:v>28.1</c:v>
                </c:pt>
                <c:pt idx="282">
                  <c:v>28.2</c:v>
                </c:pt>
                <c:pt idx="283">
                  <c:v>28.3</c:v>
                </c:pt>
                <c:pt idx="284">
                  <c:v>28.4</c:v>
                </c:pt>
                <c:pt idx="285">
                  <c:v>28.5</c:v>
                </c:pt>
                <c:pt idx="286">
                  <c:v>28.6</c:v>
                </c:pt>
                <c:pt idx="287">
                  <c:v>28.7</c:v>
                </c:pt>
                <c:pt idx="288">
                  <c:v>28.8</c:v>
                </c:pt>
                <c:pt idx="289">
                  <c:v>28.9</c:v>
                </c:pt>
                <c:pt idx="290">
                  <c:v>29</c:v>
                </c:pt>
                <c:pt idx="291">
                  <c:v>29.1</c:v>
                </c:pt>
                <c:pt idx="292">
                  <c:v>29.2</c:v>
                </c:pt>
                <c:pt idx="293">
                  <c:v>29.3</c:v>
                </c:pt>
                <c:pt idx="294">
                  <c:v>29.4</c:v>
                </c:pt>
                <c:pt idx="295">
                  <c:v>29.5</c:v>
                </c:pt>
                <c:pt idx="296">
                  <c:v>29.6</c:v>
                </c:pt>
                <c:pt idx="297">
                  <c:v>29.7</c:v>
                </c:pt>
                <c:pt idx="298">
                  <c:v>29.8</c:v>
                </c:pt>
                <c:pt idx="299">
                  <c:v>29.9</c:v>
                </c:pt>
                <c:pt idx="30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7A-415B-BF6D-882C2E09826A}"/>
            </c:ext>
          </c:extLst>
        </c:ser>
        <c:ser>
          <c:idx val="5"/>
          <c:order val="1"/>
          <c:tx>
            <c:strRef>
              <c:f>TEMP!$B$1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TEMP!$B$2:$B$302</c:f>
              <c:numCache>
                <c:formatCode>General</c:formatCode>
                <c:ptCount val="30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  <c:pt idx="61">
                  <c:v>3.05</c:v>
                </c:pt>
                <c:pt idx="62">
                  <c:v>3.1</c:v>
                </c:pt>
                <c:pt idx="63">
                  <c:v>3.15</c:v>
                </c:pt>
                <c:pt idx="64">
                  <c:v>3.2</c:v>
                </c:pt>
                <c:pt idx="65">
                  <c:v>3.25</c:v>
                </c:pt>
                <c:pt idx="66">
                  <c:v>3.3</c:v>
                </c:pt>
                <c:pt idx="67">
                  <c:v>3.35</c:v>
                </c:pt>
                <c:pt idx="68">
                  <c:v>3.4</c:v>
                </c:pt>
                <c:pt idx="69">
                  <c:v>3.45</c:v>
                </c:pt>
                <c:pt idx="70">
                  <c:v>3.5</c:v>
                </c:pt>
                <c:pt idx="71">
                  <c:v>3.55</c:v>
                </c:pt>
                <c:pt idx="72">
                  <c:v>3.6</c:v>
                </c:pt>
                <c:pt idx="73">
                  <c:v>3.65</c:v>
                </c:pt>
                <c:pt idx="74">
                  <c:v>3.7</c:v>
                </c:pt>
                <c:pt idx="75">
                  <c:v>3.75</c:v>
                </c:pt>
                <c:pt idx="76">
                  <c:v>3.8</c:v>
                </c:pt>
                <c:pt idx="77">
                  <c:v>3.85</c:v>
                </c:pt>
                <c:pt idx="78">
                  <c:v>3.9</c:v>
                </c:pt>
                <c:pt idx="79">
                  <c:v>3.95</c:v>
                </c:pt>
                <c:pt idx="80">
                  <c:v>4</c:v>
                </c:pt>
                <c:pt idx="81">
                  <c:v>4.05</c:v>
                </c:pt>
                <c:pt idx="82">
                  <c:v>4.0999999999999996</c:v>
                </c:pt>
                <c:pt idx="83">
                  <c:v>4.1500000000000004</c:v>
                </c:pt>
                <c:pt idx="84">
                  <c:v>4.2</c:v>
                </c:pt>
                <c:pt idx="85">
                  <c:v>4.25</c:v>
                </c:pt>
                <c:pt idx="86">
                  <c:v>4.3</c:v>
                </c:pt>
                <c:pt idx="87">
                  <c:v>4.3499999999999996</c:v>
                </c:pt>
                <c:pt idx="88">
                  <c:v>4.4000000000000004</c:v>
                </c:pt>
                <c:pt idx="89">
                  <c:v>4.45</c:v>
                </c:pt>
                <c:pt idx="90">
                  <c:v>4.5</c:v>
                </c:pt>
                <c:pt idx="91">
                  <c:v>4.55</c:v>
                </c:pt>
                <c:pt idx="92">
                  <c:v>4.5999999999999996</c:v>
                </c:pt>
                <c:pt idx="93">
                  <c:v>4.6500000000000004</c:v>
                </c:pt>
                <c:pt idx="94">
                  <c:v>4.7</c:v>
                </c:pt>
                <c:pt idx="95">
                  <c:v>4.75</c:v>
                </c:pt>
                <c:pt idx="96">
                  <c:v>4.8</c:v>
                </c:pt>
                <c:pt idx="97">
                  <c:v>4.8499999999999996</c:v>
                </c:pt>
                <c:pt idx="98">
                  <c:v>4.9000000000000004</c:v>
                </c:pt>
                <c:pt idx="99">
                  <c:v>4.95</c:v>
                </c:pt>
                <c:pt idx="100">
                  <c:v>5</c:v>
                </c:pt>
                <c:pt idx="101">
                  <c:v>5.05</c:v>
                </c:pt>
                <c:pt idx="102">
                  <c:v>5.0999999999999996</c:v>
                </c:pt>
                <c:pt idx="103">
                  <c:v>5.15</c:v>
                </c:pt>
                <c:pt idx="104">
                  <c:v>5.2</c:v>
                </c:pt>
                <c:pt idx="105">
                  <c:v>5.25</c:v>
                </c:pt>
                <c:pt idx="106">
                  <c:v>5.3</c:v>
                </c:pt>
                <c:pt idx="107">
                  <c:v>5.35</c:v>
                </c:pt>
                <c:pt idx="108">
                  <c:v>5.4</c:v>
                </c:pt>
                <c:pt idx="109">
                  <c:v>5.45</c:v>
                </c:pt>
                <c:pt idx="110">
                  <c:v>5.5</c:v>
                </c:pt>
                <c:pt idx="111">
                  <c:v>5.55</c:v>
                </c:pt>
                <c:pt idx="112">
                  <c:v>5.6</c:v>
                </c:pt>
                <c:pt idx="113">
                  <c:v>5.65</c:v>
                </c:pt>
                <c:pt idx="114">
                  <c:v>5.7</c:v>
                </c:pt>
                <c:pt idx="115">
                  <c:v>5.75</c:v>
                </c:pt>
                <c:pt idx="116">
                  <c:v>5.8</c:v>
                </c:pt>
                <c:pt idx="117">
                  <c:v>5.85</c:v>
                </c:pt>
                <c:pt idx="118">
                  <c:v>5.9</c:v>
                </c:pt>
                <c:pt idx="119">
                  <c:v>5.95</c:v>
                </c:pt>
                <c:pt idx="120">
                  <c:v>6</c:v>
                </c:pt>
                <c:pt idx="121">
                  <c:v>6.05</c:v>
                </c:pt>
                <c:pt idx="122">
                  <c:v>6.1</c:v>
                </c:pt>
                <c:pt idx="123">
                  <c:v>6.15</c:v>
                </c:pt>
                <c:pt idx="124">
                  <c:v>6.2</c:v>
                </c:pt>
                <c:pt idx="125">
                  <c:v>6.25</c:v>
                </c:pt>
                <c:pt idx="126">
                  <c:v>6.3</c:v>
                </c:pt>
                <c:pt idx="127">
                  <c:v>6.35</c:v>
                </c:pt>
                <c:pt idx="128">
                  <c:v>6.4</c:v>
                </c:pt>
                <c:pt idx="129">
                  <c:v>6.45</c:v>
                </c:pt>
                <c:pt idx="130">
                  <c:v>6.5</c:v>
                </c:pt>
                <c:pt idx="131">
                  <c:v>6.55</c:v>
                </c:pt>
                <c:pt idx="132">
                  <c:v>6.6</c:v>
                </c:pt>
                <c:pt idx="133">
                  <c:v>6.65</c:v>
                </c:pt>
                <c:pt idx="134">
                  <c:v>6.7</c:v>
                </c:pt>
                <c:pt idx="135">
                  <c:v>6.75</c:v>
                </c:pt>
                <c:pt idx="136">
                  <c:v>6.8</c:v>
                </c:pt>
                <c:pt idx="137">
                  <c:v>6.85</c:v>
                </c:pt>
                <c:pt idx="138">
                  <c:v>6.9</c:v>
                </c:pt>
                <c:pt idx="139">
                  <c:v>6.95</c:v>
                </c:pt>
                <c:pt idx="140">
                  <c:v>7</c:v>
                </c:pt>
                <c:pt idx="141">
                  <c:v>7.05</c:v>
                </c:pt>
                <c:pt idx="142">
                  <c:v>7.1</c:v>
                </c:pt>
                <c:pt idx="143">
                  <c:v>7.15</c:v>
                </c:pt>
                <c:pt idx="144">
                  <c:v>7.2</c:v>
                </c:pt>
                <c:pt idx="145">
                  <c:v>7.25</c:v>
                </c:pt>
                <c:pt idx="146">
                  <c:v>7.3</c:v>
                </c:pt>
                <c:pt idx="147">
                  <c:v>7.35</c:v>
                </c:pt>
                <c:pt idx="148">
                  <c:v>7.4</c:v>
                </c:pt>
                <c:pt idx="149">
                  <c:v>7.45</c:v>
                </c:pt>
                <c:pt idx="150">
                  <c:v>7.5</c:v>
                </c:pt>
                <c:pt idx="151">
                  <c:v>7.55</c:v>
                </c:pt>
                <c:pt idx="152">
                  <c:v>7.6</c:v>
                </c:pt>
                <c:pt idx="153">
                  <c:v>7.65</c:v>
                </c:pt>
                <c:pt idx="154">
                  <c:v>7.7</c:v>
                </c:pt>
                <c:pt idx="155">
                  <c:v>7.75</c:v>
                </c:pt>
                <c:pt idx="156">
                  <c:v>7.8</c:v>
                </c:pt>
                <c:pt idx="157">
                  <c:v>7.85</c:v>
                </c:pt>
                <c:pt idx="158">
                  <c:v>7.9</c:v>
                </c:pt>
                <c:pt idx="159">
                  <c:v>7.95</c:v>
                </c:pt>
                <c:pt idx="160">
                  <c:v>8</c:v>
                </c:pt>
                <c:pt idx="161">
                  <c:v>8.0500000000000007</c:v>
                </c:pt>
                <c:pt idx="162">
                  <c:v>8.1</c:v>
                </c:pt>
                <c:pt idx="163">
                  <c:v>8.15</c:v>
                </c:pt>
                <c:pt idx="164">
                  <c:v>8.1999999999999993</c:v>
                </c:pt>
                <c:pt idx="165">
                  <c:v>8.25</c:v>
                </c:pt>
                <c:pt idx="166">
                  <c:v>8.3000000000000007</c:v>
                </c:pt>
                <c:pt idx="167">
                  <c:v>8.35</c:v>
                </c:pt>
                <c:pt idx="168">
                  <c:v>8.4</c:v>
                </c:pt>
                <c:pt idx="169">
                  <c:v>8.4499999999999993</c:v>
                </c:pt>
                <c:pt idx="170">
                  <c:v>8.5</c:v>
                </c:pt>
                <c:pt idx="171">
                  <c:v>8.5500000000000007</c:v>
                </c:pt>
                <c:pt idx="172">
                  <c:v>8.6</c:v>
                </c:pt>
                <c:pt idx="173">
                  <c:v>8.65</c:v>
                </c:pt>
                <c:pt idx="174">
                  <c:v>8.6999999999999993</c:v>
                </c:pt>
                <c:pt idx="175">
                  <c:v>8.75</c:v>
                </c:pt>
                <c:pt idx="176">
                  <c:v>8.8000000000000007</c:v>
                </c:pt>
                <c:pt idx="177">
                  <c:v>8.85</c:v>
                </c:pt>
                <c:pt idx="178">
                  <c:v>8.9</c:v>
                </c:pt>
                <c:pt idx="179">
                  <c:v>8.9499999999999993</c:v>
                </c:pt>
                <c:pt idx="180">
                  <c:v>9</c:v>
                </c:pt>
                <c:pt idx="181">
                  <c:v>9.0500000000000007</c:v>
                </c:pt>
                <c:pt idx="182">
                  <c:v>9.1</c:v>
                </c:pt>
                <c:pt idx="183">
                  <c:v>9.15</c:v>
                </c:pt>
                <c:pt idx="184">
                  <c:v>9.1999999999999993</c:v>
                </c:pt>
                <c:pt idx="185">
                  <c:v>9.25</c:v>
                </c:pt>
                <c:pt idx="186">
                  <c:v>9.3000000000000007</c:v>
                </c:pt>
                <c:pt idx="187">
                  <c:v>9.35</c:v>
                </c:pt>
                <c:pt idx="188">
                  <c:v>9.4</c:v>
                </c:pt>
                <c:pt idx="189">
                  <c:v>9.4499999999999993</c:v>
                </c:pt>
                <c:pt idx="190">
                  <c:v>9.5</c:v>
                </c:pt>
                <c:pt idx="191">
                  <c:v>9.5500000000000007</c:v>
                </c:pt>
                <c:pt idx="192">
                  <c:v>9.6</c:v>
                </c:pt>
                <c:pt idx="193">
                  <c:v>9.65</c:v>
                </c:pt>
                <c:pt idx="194">
                  <c:v>9.6999999999999993</c:v>
                </c:pt>
                <c:pt idx="195">
                  <c:v>9.75</c:v>
                </c:pt>
                <c:pt idx="196">
                  <c:v>9.8000000000000007</c:v>
                </c:pt>
                <c:pt idx="197">
                  <c:v>9.85</c:v>
                </c:pt>
                <c:pt idx="198">
                  <c:v>9.9</c:v>
                </c:pt>
                <c:pt idx="199">
                  <c:v>9.9499999999999993</c:v>
                </c:pt>
                <c:pt idx="200">
                  <c:v>10</c:v>
                </c:pt>
                <c:pt idx="201">
                  <c:v>10.050000000000001</c:v>
                </c:pt>
                <c:pt idx="202">
                  <c:v>10.1</c:v>
                </c:pt>
                <c:pt idx="203">
                  <c:v>10.15</c:v>
                </c:pt>
                <c:pt idx="204">
                  <c:v>10.199999999999999</c:v>
                </c:pt>
                <c:pt idx="205">
                  <c:v>10.25</c:v>
                </c:pt>
                <c:pt idx="206">
                  <c:v>10.3</c:v>
                </c:pt>
                <c:pt idx="207">
                  <c:v>10.35</c:v>
                </c:pt>
                <c:pt idx="208">
                  <c:v>10.4</c:v>
                </c:pt>
                <c:pt idx="209">
                  <c:v>10.45</c:v>
                </c:pt>
                <c:pt idx="210">
                  <c:v>10.5</c:v>
                </c:pt>
                <c:pt idx="211">
                  <c:v>10.55</c:v>
                </c:pt>
                <c:pt idx="212">
                  <c:v>10.6</c:v>
                </c:pt>
                <c:pt idx="213">
                  <c:v>10.65</c:v>
                </c:pt>
                <c:pt idx="214">
                  <c:v>10.7</c:v>
                </c:pt>
                <c:pt idx="215">
                  <c:v>10.75</c:v>
                </c:pt>
                <c:pt idx="216">
                  <c:v>10.8</c:v>
                </c:pt>
                <c:pt idx="217">
                  <c:v>10.85</c:v>
                </c:pt>
                <c:pt idx="218">
                  <c:v>10.9</c:v>
                </c:pt>
                <c:pt idx="219">
                  <c:v>10.95</c:v>
                </c:pt>
                <c:pt idx="220">
                  <c:v>11</c:v>
                </c:pt>
                <c:pt idx="221">
                  <c:v>11.05</c:v>
                </c:pt>
                <c:pt idx="222">
                  <c:v>11.1</c:v>
                </c:pt>
                <c:pt idx="223">
                  <c:v>11.15</c:v>
                </c:pt>
                <c:pt idx="224">
                  <c:v>11.2</c:v>
                </c:pt>
                <c:pt idx="225">
                  <c:v>11.25</c:v>
                </c:pt>
                <c:pt idx="226">
                  <c:v>11.3</c:v>
                </c:pt>
                <c:pt idx="227">
                  <c:v>11.35</c:v>
                </c:pt>
                <c:pt idx="228">
                  <c:v>11.4</c:v>
                </c:pt>
                <c:pt idx="229">
                  <c:v>11.45</c:v>
                </c:pt>
                <c:pt idx="230">
                  <c:v>11.5</c:v>
                </c:pt>
                <c:pt idx="231">
                  <c:v>11.55</c:v>
                </c:pt>
                <c:pt idx="232">
                  <c:v>11.6</c:v>
                </c:pt>
                <c:pt idx="233">
                  <c:v>11.65</c:v>
                </c:pt>
                <c:pt idx="234">
                  <c:v>11.7</c:v>
                </c:pt>
                <c:pt idx="235">
                  <c:v>11.75</c:v>
                </c:pt>
                <c:pt idx="236">
                  <c:v>11.8</c:v>
                </c:pt>
                <c:pt idx="237">
                  <c:v>11.85</c:v>
                </c:pt>
                <c:pt idx="238">
                  <c:v>11.9</c:v>
                </c:pt>
                <c:pt idx="239">
                  <c:v>11.95</c:v>
                </c:pt>
                <c:pt idx="240">
                  <c:v>12</c:v>
                </c:pt>
                <c:pt idx="241">
                  <c:v>12.05</c:v>
                </c:pt>
                <c:pt idx="242">
                  <c:v>12.1</c:v>
                </c:pt>
                <c:pt idx="243">
                  <c:v>12.15</c:v>
                </c:pt>
                <c:pt idx="244">
                  <c:v>12.2</c:v>
                </c:pt>
                <c:pt idx="245">
                  <c:v>12.25</c:v>
                </c:pt>
                <c:pt idx="246">
                  <c:v>12.3</c:v>
                </c:pt>
                <c:pt idx="247">
                  <c:v>12.35</c:v>
                </c:pt>
                <c:pt idx="248">
                  <c:v>12.4</c:v>
                </c:pt>
                <c:pt idx="249">
                  <c:v>12.45</c:v>
                </c:pt>
                <c:pt idx="250">
                  <c:v>12.5</c:v>
                </c:pt>
                <c:pt idx="251">
                  <c:v>12.55</c:v>
                </c:pt>
                <c:pt idx="252">
                  <c:v>12.6</c:v>
                </c:pt>
                <c:pt idx="253">
                  <c:v>12.65</c:v>
                </c:pt>
                <c:pt idx="254">
                  <c:v>12.7</c:v>
                </c:pt>
                <c:pt idx="255">
                  <c:v>12.75</c:v>
                </c:pt>
                <c:pt idx="256">
                  <c:v>12.8</c:v>
                </c:pt>
                <c:pt idx="257">
                  <c:v>12.85</c:v>
                </c:pt>
                <c:pt idx="258">
                  <c:v>12.9</c:v>
                </c:pt>
                <c:pt idx="259">
                  <c:v>12.95</c:v>
                </c:pt>
                <c:pt idx="260">
                  <c:v>13</c:v>
                </c:pt>
                <c:pt idx="261">
                  <c:v>13.05</c:v>
                </c:pt>
                <c:pt idx="262">
                  <c:v>13.1</c:v>
                </c:pt>
                <c:pt idx="263">
                  <c:v>13.15</c:v>
                </c:pt>
                <c:pt idx="264">
                  <c:v>13.2</c:v>
                </c:pt>
                <c:pt idx="265">
                  <c:v>13.25</c:v>
                </c:pt>
                <c:pt idx="266">
                  <c:v>13.3</c:v>
                </c:pt>
                <c:pt idx="267">
                  <c:v>13.35</c:v>
                </c:pt>
                <c:pt idx="268">
                  <c:v>13.4</c:v>
                </c:pt>
                <c:pt idx="269">
                  <c:v>13.45</c:v>
                </c:pt>
                <c:pt idx="270">
                  <c:v>13.5</c:v>
                </c:pt>
                <c:pt idx="271">
                  <c:v>13.55</c:v>
                </c:pt>
                <c:pt idx="272">
                  <c:v>13.6</c:v>
                </c:pt>
                <c:pt idx="273">
                  <c:v>13.65</c:v>
                </c:pt>
                <c:pt idx="274">
                  <c:v>13.7</c:v>
                </c:pt>
                <c:pt idx="275">
                  <c:v>13.75</c:v>
                </c:pt>
                <c:pt idx="276">
                  <c:v>13.8</c:v>
                </c:pt>
                <c:pt idx="277">
                  <c:v>13.85</c:v>
                </c:pt>
                <c:pt idx="278">
                  <c:v>13.9</c:v>
                </c:pt>
                <c:pt idx="279">
                  <c:v>13.95</c:v>
                </c:pt>
                <c:pt idx="280">
                  <c:v>14</c:v>
                </c:pt>
                <c:pt idx="281">
                  <c:v>14.05</c:v>
                </c:pt>
                <c:pt idx="282">
                  <c:v>14.1</c:v>
                </c:pt>
                <c:pt idx="283">
                  <c:v>14.15</c:v>
                </c:pt>
                <c:pt idx="284">
                  <c:v>14.2</c:v>
                </c:pt>
                <c:pt idx="285">
                  <c:v>14.25</c:v>
                </c:pt>
                <c:pt idx="286">
                  <c:v>14.3</c:v>
                </c:pt>
                <c:pt idx="287">
                  <c:v>14.35</c:v>
                </c:pt>
                <c:pt idx="288">
                  <c:v>14.4</c:v>
                </c:pt>
                <c:pt idx="289">
                  <c:v>14.45</c:v>
                </c:pt>
                <c:pt idx="290">
                  <c:v>14.5</c:v>
                </c:pt>
                <c:pt idx="291">
                  <c:v>14.55</c:v>
                </c:pt>
                <c:pt idx="292">
                  <c:v>14.6</c:v>
                </c:pt>
                <c:pt idx="293">
                  <c:v>14.65</c:v>
                </c:pt>
                <c:pt idx="294">
                  <c:v>14.7</c:v>
                </c:pt>
                <c:pt idx="295">
                  <c:v>14.75</c:v>
                </c:pt>
                <c:pt idx="296">
                  <c:v>14.8</c:v>
                </c:pt>
                <c:pt idx="297">
                  <c:v>14.85</c:v>
                </c:pt>
                <c:pt idx="298">
                  <c:v>14.9</c:v>
                </c:pt>
                <c:pt idx="299">
                  <c:v>14.95</c:v>
                </c:pt>
                <c:pt idx="30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7A-415B-BF6D-882C2E098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980096"/>
        <c:axId val="234982016"/>
      </c:lineChart>
      <c:catAx>
        <c:axId val="234980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800"/>
                  <a:t>时间</a:t>
                </a:r>
              </a:p>
            </c:rich>
          </c:tx>
          <c:layout>
            <c:manualLayout>
              <c:xMode val="edge"/>
              <c:yMode val="edge"/>
              <c:x val="0.50507169335799895"/>
              <c:y val="0.741665754717993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4982016"/>
        <c:crosses val="autoZero"/>
        <c:auto val="1"/>
        <c:lblAlgn val="ctr"/>
        <c:lblOffset val="100"/>
        <c:noMultiLvlLbl val="0"/>
      </c:catAx>
      <c:valAx>
        <c:axId val="234982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4980096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420468759234507E-2"/>
          <c:y val="6.9199683372911699E-2"/>
          <c:w val="0.89025729826407396"/>
          <c:h val="0.55048540333973395"/>
        </c:manualLayout>
      </c:layout>
      <c:lineChart>
        <c:grouping val="standard"/>
        <c:varyColors val="0"/>
        <c:ser>
          <c:idx val="0"/>
          <c:order val="0"/>
          <c:tx>
            <c:strRef>
              <c:f>GPP!$B$1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GPP!$B$2:$B$302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144.61062746861401</c:v>
                </c:pt>
                <c:pt idx="2">
                  <c:v>145.88739220090901</c:v>
                </c:pt>
                <c:pt idx="3">
                  <c:v>147.17385636197599</c:v>
                </c:pt>
                <c:pt idx="4">
                  <c:v>148.470065781584</c:v>
                </c:pt>
                <c:pt idx="5">
                  <c:v>149.77606600238701</c:v>
                </c:pt>
                <c:pt idx="6">
                  <c:v>151.091902268935</c:v>
                </c:pt>
                <c:pt idx="7">
                  <c:v>152.41761951654601</c:v>
                </c:pt>
                <c:pt idx="8">
                  <c:v>153.75326236005799</c:v>
                </c:pt>
                <c:pt idx="9">
                  <c:v>155.09887508245799</c:v>
                </c:pt>
                <c:pt idx="10">
                  <c:v>156.454501623379</c:v>
                </c:pt>
                <c:pt idx="11">
                  <c:v>157.82018556748</c:v>
                </c:pt>
                <c:pt idx="12">
                  <c:v>159.19597013270001</c:v>
                </c:pt>
                <c:pt idx="13">
                  <c:v>160.58189815839401</c:v>
                </c:pt>
                <c:pt idx="14">
                  <c:v>161.978012093345</c:v>
                </c:pt>
                <c:pt idx="15">
                  <c:v>163.384353983663</c:v>
                </c:pt>
                <c:pt idx="16">
                  <c:v>164.80096546056299</c:v>
                </c:pt>
                <c:pt idx="17">
                  <c:v>166.22788772802701</c:v>
                </c:pt>
                <c:pt idx="18">
                  <c:v>167.66516155035799</c:v>
                </c:pt>
                <c:pt idx="19">
                  <c:v>169.112827239616</c:v>
                </c:pt>
                <c:pt idx="20">
                  <c:v>170.57092464294601</c:v>
                </c:pt>
                <c:pt idx="21">
                  <c:v>172.03949312979699</c:v>
                </c:pt>
                <c:pt idx="22">
                  <c:v>173.518571579037</c:v>
                </c:pt>
                <c:pt idx="23">
                  <c:v>175.00819836596</c:v>
                </c:pt>
                <c:pt idx="24">
                  <c:v>176.50841134919401</c:v>
                </c:pt>
                <c:pt idx="25">
                  <c:v>178.019247857506</c:v>
                </c:pt>
                <c:pt idx="26">
                  <c:v>179.54074467651299</c:v>
                </c:pt>
                <c:pt idx="27">
                  <c:v>181.07293803529501</c:v>
                </c:pt>
                <c:pt idx="28">
                  <c:v>182.61586359291601</c:v>
                </c:pt>
                <c:pt idx="29">
                  <c:v>184.16955642485399</c:v>
                </c:pt>
                <c:pt idx="30">
                  <c:v>185.73405100934801</c:v>
                </c:pt>
                <c:pt idx="31">
                  <c:v>187.30938121365699</c:v>
                </c:pt>
                <c:pt idx="32">
                  <c:v>188.895580280232</c:v>
                </c:pt>
                <c:pt idx="33">
                  <c:v>190.49268081282301</c:v>
                </c:pt>
                <c:pt idx="34">
                  <c:v>192.10071476249601</c:v>
                </c:pt>
                <c:pt idx="35">
                  <c:v>193.71971341358901</c:v>
                </c:pt>
                <c:pt idx="36">
                  <c:v>195.34970736958999</c:v>
                </c:pt>
                <c:pt idx="37">
                  <c:v>196.990726538958</c:v>
                </c:pt>
                <c:pt idx="38">
                  <c:v>198.64280012087201</c:v>
                </c:pt>
                <c:pt idx="39">
                  <c:v>200.305956590931</c:v>
                </c:pt>
                <c:pt idx="40">
                  <c:v>201.98022368679401</c:v>
                </c:pt>
                <c:pt idx="41">
                  <c:v>203.665628393769</c:v>
                </c:pt>
                <c:pt idx="42">
                  <c:v>205.36219693035699</c:v>
                </c:pt>
                <c:pt idx="43">
                  <c:v>207.06995473375</c:v>
                </c:pt>
                <c:pt idx="44">
                  <c:v>208.78892644529401</c:v>
                </c:pt>
                <c:pt idx="45">
                  <c:v>210.51913589591501</c:v>
                </c:pt>
                <c:pt idx="46">
                  <c:v>212.26060609151199</c:v>
                </c:pt>
                <c:pt idx="47">
                  <c:v>214.013359198328</c:v>
                </c:pt>
                <c:pt idx="48">
                  <c:v>215.777416528299</c:v>
                </c:pt>
                <c:pt idx="49">
                  <c:v>217.552798524384</c:v>
                </c:pt>
                <c:pt idx="50">
                  <c:v>219.33952474588199</c:v>
                </c:pt>
                <c:pt idx="51">
                  <c:v>221.13761385374801</c:v>
                </c:pt>
                <c:pt idx="52">
                  <c:v>222.94708359589799</c:v>
                </c:pt>
                <c:pt idx="53">
                  <c:v>224.76795079252099</c:v>
                </c:pt>
                <c:pt idx="54">
                  <c:v>226.60023132140299</c:v>
                </c:pt>
                <c:pt idx="55">
                  <c:v>228.44394010324999</c:v>
                </c:pt>
                <c:pt idx="56">
                  <c:v>230.29909108704899</c:v>
                </c:pt>
                <c:pt idx="57">
                  <c:v>232.16569723543401</c:v>
                </c:pt>
                <c:pt idx="58">
                  <c:v>234.043770510093</c:v>
                </c:pt>
                <c:pt idx="59">
                  <c:v>235.933321857203</c:v>
                </c:pt>
                <c:pt idx="60">
                  <c:v>237.834361192914</c:v>
                </c:pt>
                <c:pt idx="61">
                  <c:v>239.746897388864</c:v>
                </c:pt>
                <c:pt idx="62">
                  <c:v>241.67093825776399</c:v>
                </c:pt>
                <c:pt idx="63">
                  <c:v>243.60649053902799</c:v>
                </c:pt>
                <c:pt idx="64">
                  <c:v>245.553559884473</c:v>
                </c:pt>
                <c:pt idx="65">
                  <c:v>247.512150844085</c:v>
                </c:pt>
                <c:pt idx="66">
                  <c:v>249.482266851866</c:v>
                </c:pt>
                <c:pt idx="67">
                  <c:v>251.46391021176001</c:v>
                </c:pt>
                <c:pt idx="68">
                  <c:v>253.45708208366901</c:v>
                </c:pt>
                <c:pt idx="69">
                  <c:v>255.46178246956501</c:v>
                </c:pt>
                <c:pt idx="70">
                  <c:v>257.47801019970302</c:v>
                </c:pt>
                <c:pt idx="71">
                  <c:v>259.50576291894401</c:v>
                </c:pt>
                <c:pt idx="72">
                  <c:v>261.54503707318599</c:v>
                </c:pt>
                <c:pt idx="73">
                  <c:v>263.595827895931</c:v>
                </c:pt>
                <c:pt idx="74">
                  <c:v>265.65812939496499</c:v>
                </c:pt>
                <c:pt idx="75">
                  <c:v>267.73193433917902</c:v>
                </c:pt>
                <c:pt idx="76">
                  <c:v>269.81723424554099</c:v>
                </c:pt>
                <c:pt idx="77">
                  <c:v>271.914019366199</c:v>
                </c:pt>
                <c:pt idx="78">
                  <c:v>274.02227867575903</c:v>
                </c:pt>
                <c:pt idx="79">
                  <c:v>276.141999858708</c:v>
                </c:pt>
                <c:pt idx="80">
                  <c:v>278.27316929702499</c:v>
                </c:pt>
                <c:pt idx="81">
                  <c:v>280.41577205795102</c:v>
                </c:pt>
                <c:pt idx="82">
                  <c:v>282.56979188195902</c:v>
                </c:pt>
                <c:pt idx="83">
                  <c:v>284.73521117090598</c:v>
                </c:pt>
                <c:pt idx="84">
                  <c:v>286.91201097638401</c:v>
                </c:pt>
                <c:pt idx="85">
                  <c:v>289.10017098828098</c:v>
                </c:pt>
                <c:pt idx="86">
                  <c:v>291.29966952355198</c:v>
                </c:pt>
                <c:pt idx="87">
                  <c:v>293.51048351521001</c:v>
                </c:pt>
                <c:pt idx="88">
                  <c:v>295.73258850154298</c:v>
                </c:pt>
                <c:pt idx="89">
                  <c:v>297.96595861557103</c:v>
                </c:pt>
                <c:pt idx="90">
                  <c:v>300.21056657473798</c:v>
                </c:pt>
                <c:pt idx="91">
                  <c:v>302.46638367085598</c:v>
                </c:pt>
                <c:pt idx="92">
                  <c:v>304.73337976030501</c:v>
                </c:pt>
                <c:pt idx="93">
                  <c:v>307.01152325449698</c:v>
                </c:pt>
                <c:pt idx="94">
                  <c:v>309.30078111060902</c:v>
                </c:pt>
                <c:pt idx="95">
                  <c:v>311.60111882259298</c:v>
                </c:pt>
                <c:pt idx="96">
                  <c:v>313.91250041247503</c:v>
                </c:pt>
                <c:pt idx="97">
                  <c:v>316.234888421937</c:v>
                </c:pt>
                <c:pt idx="98">
                  <c:v>318.56824390421099</c:v>
                </c:pt>
                <c:pt idx="99">
                  <c:v>320.91252641626102</c:v>
                </c:pt>
                <c:pt idx="100">
                  <c:v>323.26769401129798</c:v>
                </c:pt>
                <c:pt idx="101">
                  <c:v>325.63370323159501</c:v>
                </c:pt>
                <c:pt idx="102">
                  <c:v>328.01050910164201</c:v>
                </c:pt>
                <c:pt idx="103">
                  <c:v>330.39806512162897</c:v>
                </c:pt>
                <c:pt idx="104">
                  <c:v>332.79632326126602</c:v>
                </c:pt>
                <c:pt idx="105">
                  <c:v>335.20523395395401</c:v>
                </c:pt>
                <c:pt idx="106">
                  <c:v>337.62474609130902</c:v>
                </c:pt>
                <c:pt idx="107">
                  <c:v>340.05480701803498</c:v>
                </c:pt>
                <c:pt idx="108">
                  <c:v>342.49536252717502</c:v>
                </c:pt>
                <c:pt idx="109">
                  <c:v>344.94635685573098</c:v>
                </c:pt>
                <c:pt idx="110">
                  <c:v>347.40773268064999</c:v>
                </c:pt>
                <c:pt idx="111">
                  <c:v>349.87943111521002</c:v>
                </c:pt>
                <c:pt idx="112">
                  <c:v>352.36139170578298</c:v>
                </c:pt>
                <c:pt idx="113">
                  <c:v>354.85355242899698</c:v>
                </c:pt>
                <c:pt idx="114">
                  <c:v>357.355849689303</c:v>
                </c:pt>
                <c:pt idx="115">
                  <c:v>359.86821831693698</c:v>
                </c:pt>
                <c:pt idx="116">
                  <c:v>362.39059156630498</c:v>
                </c:pt>
                <c:pt idx="117">
                  <c:v>364.92290111477502</c:v>
                </c:pt>
                <c:pt idx="118">
                  <c:v>367.46507706189698</c:v>
                </c:pt>
                <c:pt idx="119">
                  <c:v>370.017047929044</c:v>
                </c:pt>
                <c:pt idx="120">
                  <c:v>372.57874065948499</c:v>
                </c:pt>
                <c:pt idx="121">
                  <c:v>375.150080618895</c:v>
                </c:pt>
                <c:pt idx="122">
                  <c:v>377.730991596303</c:v>
                </c:pt>
                <c:pt idx="123">
                  <c:v>380.32139580548198</c:v>
                </c:pt>
                <c:pt idx="124">
                  <c:v>382.92121388678498</c:v>
                </c:pt>
                <c:pt idx="125">
                  <c:v>385.53036490943799</c:v>
                </c:pt>
                <c:pt idx="126">
                  <c:v>388.14876637428301</c:v>
                </c:pt>
                <c:pt idx="127">
                  <c:v>390.77633421697402</c:v>
                </c:pt>
                <c:pt idx="128">
                  <c:v>393.41298281164399</c:v>
                </c:pt>
                <c:pt idx="129">
                  <c:v>396.05862497502898</c:v>
                </c:pt>
                <c:pt idx="130">
                  <c:v>398.71317197105401</c:v>
                </c:pt>
                <c:pt idx="131">
                  <c:v>401.37653351590097</c:v>
                </c:pt>
                <c:pt idx="132">
                  <c:v>404.04861778352898</c:v>
                </c:pt>
                <c:pt idx="133">
                  <c:v>406.72933141168699</c:v>
                </c:pt>
                <c:pt idx="134">
                  <c:v>409.41857950837999</c:v>
                </c:pt>
                <c:pt idx="135">
                  <c:v>412.11626565882801</c:v>
                </c:pt>
                <c:pt idx="136">
                  <c:v>414.82229193289203</c:v>
                </c:pt>
                <c:pt idx="137">
                  <c:v>417.53655889298199</c:v>
                </c:pt>
                <c:pt idx="138">
                  <c:v>420.25896560243802</c:v>
                </c:pt>
                <c:pt idx="139">
                  <c:v>422.98940963439702</c:v>
                </c:pt>
                <c:pt idx="140">
                  <c:v>425.727787081131</c:v>
                </c:pt>
                <c:pt idx="141">
                  <c:v>428.47399256387001</c:v>
                </c:pt>
                <c:pt idx="142">
                  <c:v>431.22791924310002</c:v>
                </c:pt>
                <c:pt idx="143">
                  <c:v>433.98945882933799</c:v>
                </c:pt>
                <c:pt idx="144">
                  <c:v>436.75850159438397</c:v>
                </c:pt>
                <c:pt idx="145">
                  <c:v>439.53493638305099</c:v>
                </c:pt>
                <c:pt idx="146">
                  <c:v>442.318650625364</c:v>
                </c:pt>
                <c:pt idx="147">
                  <c:v>445.10953034923398</c:v>
                </c:pt>
                <c:pt idx="148">
                  <c:v>447.90746019359898</c:v>
                </c:pt>
                <c:pt idx="149">
                  <c:v>450.71232342204001</c:v>
                </c:pt>
                <c:pt idx="150">
                  <c:v>453.52400193684798</c:v>
                </c:pt>
                <c:pt idx="151">
                  <c:v>456.34237629356801</c:v>
                </c:pt>
                <c:pt idx="152">
                  <c:v>459.16732571598902</c:v>
                </c:pt>
                <c:pt idx="153">
                  <c:v>461.99872811159798</c:v>
                </c:pt>
                <c:pt idx="154">
                  <c:v>464.83646008748002</c:v>
                </c:pt>
                <c:pt idx="155">
                  <c:v>467.68039696666398</c:v>
                </c:pt>
                <c:pt idx="156">
                  <c:v>470.53041280491698</c:v>
                </c:pt>
                <c:pt idx="157">
                  <c:v>473.38638040797201</c:v>
                </c:pt>
                <c:pt idx="158">
                  <c:v>476.24817134918902</c:v>
                </c:pt>
                <c:pt idx="159">
                  <c:v>479.11565598764503</c:v>
                </c:pt>
                <c:pt idx="160">
                  <c:v>481.988703486644</c:v>
                </c:pt>
                <c:pt idx="161">
                  <c:v>484.86718183264497</c:v>
                </c:pt>
                <c:pt idx="162">
                  <c:v>487.75095785460098</c:v>
                </c:pt>
                <c:pt idx="163">
                  <c:v>490.63989724369799</c:v>
                </c:pt>
                <c:pt idx="164">
                  <c:v>493.53386457349501</c:v>
                </c:pt>
                <c:pt idx="165">
                  <c:v>496.43272332045001</c:v>
                </c:pt>
                <c:pt idx="166">
                  <c:v>499.33633588483201</c:v>
                </c:pt>
                <c:pt idx="167">
                  <c:v>502.24456361200902</c:v>
                </c:pt>
                <c:pt idx="168">
                  <c:v>505.15726681409598</c:v>
                </c:pt>
                <c:pt idx="169">
                  <c:v>508.07430479197501</c:v>
                </c:pt>
                <c:pt idx="170">
                  <c:v>510.995535857655</c:v>
                </c:pt>
                <c:pt idx="171">
                  <c:v>513.92081735697695</c:v>
                </c:pt>
                <c:pt idx="172">
                  <c:v>516.85000569266094</c:v>
                </c:pt>
                <c:pt idx="173">
                  <c:v>519.782956347663</c:v>
                </c:pt>
                <c:pt idx="174">
                  <c:v>522.71952390886395</c:v>
                </c:pt>
                <c:pt idx="175">
                  <c:v>525.65956209105002</c:v>
                </c:pt>
                <c:pt idx="176">
                  <c:v>528.60292376119901</c:v>
                </c:pt>
                <c:pt idx="177">
                  <c:v>531.54946096304695</c:v>
                </c:pt>
                <c:pt idx="178">
                  <c:v>534.499024941936</c:v>
                </c:pt>
                <c:pt idx="179">
                  <c:v>537.45146616992599</c:v>
                </c:pt>
                <c:pt idx="180">
                  <c:v>540.40663437115597</c:v>
                </c:pt>
                <c:pt idx="181">
                  <c:v>543.36437854745702</c:v>
                </c:pt>
                <c:pt idx="182">
                  <c:v>546.32454700419896</c:v>
                </c:pt>
                <c:pt idx="183">
                  <c:v>549.28698737635102</c:v>
                </c:pt>
                <c:pt idx="184">
                  <c:v>552.25154665475895</c:v>
                </c:pt>
                <c:pt idx="185">
                  <c:v>555.21807121262498</c:v>
                </c:pt>
                <c:pt idx="186">
                  <c:v>558.18640683216495</c:v>
                </c:pt>
                <c:pt idx="187">
                  <c:v>561.15639873145301</c:v>
                </c:pt>
                <c:pt idx="188">
                  <c:v>564.12789159142096</c:v>
                </c:pt>
                <c:pt idx="189">
                  <c:v>567.10072958301203</c:v>
                </c:pt>
                <c:pt idx="190">
                  <c:v>570.07475639447705</c:v>
                </c:pt>
                <c:pt idx="191">
                  <c:v>573.04981525879498</c:v>
                </c:pt>
                <c:pt idx="192">
                  <c:v>576.02574898120497</c:v>
                </c:pt>
                <c:pt idx="193">
                  <c:v>579.00239996685002</c:v>
                </c:pt>
                <c:pt idx="194">
                  <c:v>581.97961024849496</c:v>
                </c:pt>
                <c:pt idx="195">
                  <c:v>584.95722151433597</c:v>
                </c:pt>
                <c:pt idx="196">
                  <c:v>587.93507513586599</c:v>
                </c:pt>
                <c:pt idx="197">
                  <c:v>590.913012195791</c:v>
                </c:pt>
                <c:pt idx="198">
                  <c:v>593.890873515983</c:v>
                </c:pt>
                <c:pt idx="199">
                  <c:v>596.86849968546505</c:v>
                </c:pt>
                <c:pt idx="200">
                  <c:v>599.84573108840095</c:v>
                </c:pt>
                <c:pt idx="201">
                  <c:v>602.82240793208098</c:v>
                </c:pt>
                <c:pt idx="202">
                  <c:v>605.79837027490305</c:v>
                </c:pt>
                <c:pt idx="203">
                  <c:v>608.77345805431901</c:v>
                </c:pt>
                <c:pt idx="204">
                  <c:v>611.74751111473904</c:v>
                </c:pt>
                <c:pt idx="205">
                  <c:v>614.72036923538997</c:v>
                </c:pt>
                <c:pt idx="206">
                  <c:v>617.69187215809598</c:v>
                </c:pt>
                <c:pt idx="207">
                  <c:v>620.66185961498502</c:v>
                </c:pt>
                <c:pt idx="208">
                  <c:v>623.63017135610596</c:v>
                </c:pt>
                <c:pt idx="209">
                  <c:v>626.59664717692999</c:v>
                </c:pt>
                <c:pt idx="210">
                  <c:v>629.56112694574097</c:v>
                </c:pt>
                <c:pt idx="211">
                  <c:v>632.52345063088603</c:v>
                </c:pt>
                <c:pt idx="212">
                  <c:v>635.48345832789198</c:v>
                </c:pt>
                <c:pt idx="213">
                  <c:v>638.44099028641097</c:v>
                </c:pt>
                <c:pt idx="214">
                  <c:v>641.39588693700796</c:v>
                </c:pt>
                <c:pt idx="215">
                  <c:v>644.34798891775597</c:v>
                </c:pt>
                <c:pt idx="216">
                  <c:v>647.29713710063902</c:v>
                </c:pt>
                <c:pt idx="217">
                  <c:v>650.24317261775104</c:v>
                </c:pt>
                <c:pt idx="218">
                  <c:v>653.18593688726901</c:v>
                </c:pt>
                <c:pt idx="219">
                  <c:v>656.12527163919799</c:v>
                </c:pt>
                <c:pt idx="220">
                  <c:v>659.06101894086896</c:v>
                </c:pt>
                <c:pt idx="221">
                  <c:v>661.99302122218205</c:v>
                </c:pt>
                <c:pt idx="222">
                  <c:v>664.92112130058604</c:v>
                </c:pt>
                <c:pt idx="223">
                  <c:v>667.84516240576704</c:v>
                </c:pt>
                <c:pt idx="224">
                  <c:v>670.76498820406903</c:v>
                </c:pt>
                <c:pt idx="225">
                  <c:v>673.68044282257995</c:v>
                </c:pt>
                <c:pt idx="226">
                  <c:v>676.59137087294096</c:v>
                </c:pt>
                <c:pt idx="227">
                  <c:v>679.49761747480397</c:v>
                </c:pt>
                <c:pt idx="228">
                  <c:v>682.39902827897504</c:v>
                </c:pt>
                <c:pt idx="229">
                  <c:v>685.29544949019896</c:v>
                </c:pt>
                <c:pt idx="230">
                  <c:v>688.18672788959896</c:v>
                </c:pt>
                <c:pt idx="231">
                  <c:v>691.07271085674699</c:v>
                </c:pt>
                <c:pt idx="232">
                  <c:v>693.95324639136197</c:v>
                </c:pt>
                <c:pt idx="233">
                  <c:v>696.82818313462803</c:v>
                </c:pt>
                <c:pt idx="234">
                  <c:v>699.69737039011</c:v>
                </c:pt>
                <c:pt idx="235">
                  <c:v>702.56065814427404</c:v>
                </c:pt>
                <c:pt idx="236">
                  <c:v>705.41789708660303</c:v>
                </c:pt>
                <c:pt idx="237">
                  <c:v>708.26893862927795</c:v>
                </c:pt>
                <c:pt idx="238">
                  <c:v>711.113634926445</c:v>
                </c:pt>
                <c:pt idx="239">
                  <c:v>713.95183889304099</c:v>
                </c:pt>
                <c:pt idx="240">
                  <c:v>716.78340422317899</c:v>
                </c:pt>
                <c:pt idx="241">
                  <c:v>719.60818540807702</c:v>
                </c:pt>
                <c:pt idx="242">
                  <c:v>722.42603775353803</c:v>
                </c:pt>
                <c:pt idx="243">
                  <c:v>725.23681739695701</c:v>
                </c:pt>
                <c:pt idx="244">
                  <c:v>728.04038132385904</c:v>
                </c:pt>
                <c:pt idx="245">
                  <c:v>730.83658738396105</c:v>
                </c:pt>
                <c:pt idx="246">
                  <c:v>733.62529430674897</c:v>
                </c:pt>
                <c:pt idx="247">
                  <c:v>736.40636171656297</c:v>
                </c:pt>
                <c:pt idx="248">
                  <c:v>739.179650147188</c:v>
                </c:pt>
                <c:pt idx="249">
                  <c:v>741.94502105594404</c:v>
                </c:pt>
                <c:pt idx="250">
                  <c:v>744.70233683727804</c:v>
                </c:pt>
                <c:pt idx="251">
                  <c:v>747.45146083582097</c:v>
                </c:pt>
                <c:pt idx="252">
                  <c:v>750.19225735896498</c:v>
                </c:pt>
                <c:pt idx="253">
                  <c:v>752.92459168889502</c:v>
                </c:pt>
                <c:pt idx="254">
                  <c:v>755.64833009410495</c:v>
                </c:pt>
                <c:pt idx="255">
                  <c:v>758.36333984039595</c:v>
                </c:pt>
                <c:pt idx="256">
                  <c:v>761.06948920133004</c:v>
                </c:pt>
                <c:pt idx="257">
                  <c:v>763.76664746816505</c:v>
                </c:pt>
                <c:pt idx="258">
                  <c:v>766.45468495924604</c:v>
                </c:pt>
                <c:pt idx="259">
                  <c:v>769.133473028862</c:v>
                </c:pt>
                <c:pt idx="260">
                  <c:v>771.80288407556498</c:v>
                </c:pt>
                <c:pt idx="261">
                  <c:v>774.46279154993999</c:v>
                </c:pt>
                <c:pt idx="262">
                  <c:v>777.11306996184305</c:v>
                </c:pt>
                <c:pt idx="263">
                  <c:v>779.75359488708796</c:v>
                </c:pt>
                <c:pt idx="264">
                  <c:v>782.38424297358495</c:v>
                </c:pt>
                <c:pt idx="265">
                  <c:v>785.00489194694399</c:v>
                </c:pt>
                <c:pt idx="266">
                  <c:v>787.61542061552097</c:v>
                </c:pt>
                <c:pt idx="267">
                  <c:v>790.21570887492601</c:v>
                </c:pt>
                <c:pt idx="268">
                  <c:v>792.80563771197706</c:v>
                </c:pt>
                <c:pt idx="269">
                  <c:v>795.38508920811603</c:v>
                </c:pt>
                <c:pt idx="270">
                  <c:v>797.95394654227198</c:v>
                </c:pt>
                <c:pt idx="271">
                  <c:v>800.51209399318896</c:v>
                </c:pt>
                <c:pt idx="272">
                  <c:v>803.05941694120202</c:v>
                </c:pt>
                <c:pt idx="273">
                  <c:v>805.59580186947596</c:v>
                </c:pt>
                <c:pt idx="274">
                  <c:v>808.12113636470394</c:v>
                </c:pt>
                <c:pt idx="275">
                  <c:v>810.635309117269</c:v>
                </c:pt>
                <c:pt idx="276">
                  <c:v>813.13820992086596</c:v>
                </c:pt>
                <c:pt idx="277">
                  <c:v>815.62972967159499</c:v>
                </c:pt>
                <c:pt idx="278">
                  <c:v>818.10976036652005</c:v>
                </c:pt>
                <c:pt idx="279">
                  <c:v>820.57819510170395</c:v>
                </c:pt>
                <c:pt idx="280">
                  <c:v>823.03492806971406</c:v>
                </c:pt>
                <c:pt idx="281">
                  <c:v>825.47985455661205</c:v>
                </c:pt>
                <c:pt idx="282">
                  <c:v>827.91287093841595</c:v>
                </c:pt>
                <c:pt idx="283">
                  <c:v>830.33387467706905</c:v>
                </c:pt>
                <c:pt idx="284">
                  <c:v>832.74276431586702</c:v>
                </c:pt>
                <c:pt idx="285">
                  <c:v>835.13943947441396</c:v>
                </c:pt>
                <c:pt idx="286">
                  <c:v>837.523800843049</c:v>
                </c:pt>
                <c:pt idx="287">
                  <c:v>839.89575017679294</c:v>
                </c:pt>
                <c:pt idx="288">
                  <c:v>842.25519028879796</c:v>
                </c:pt>
                <c:pt idx="289">
                  <c:v>844.60202504330505</c:v>
                </c:pt>
                <c:pt idx="290">
                  <c:v>846.93615934813101</c:v>
                </c:pt>
                <c:pt idx="291">
                  <c:v>849.25749914666699</c:v>
                </c:pt>
                <c:pt idx="292">
                  <c:v>851.56595140941397</c:v>
                </c:pt>
                <c:pt idx="293">
                  <c:v>853.86142412505103</c:v>
                </c:pt>
                <c:pt idx="294">
                  <c:v>856.14382629103898</c:v>
                </c:pt>
                <c:pt idx="295">
                  <c:v>858.41306790377996</c:v>
                </c:pt>
                <c:pt idx="296">
                  <c:v>860.669059948322</c:v>
                </c:pt>
                <c:pt idx="297">
                  <c:v>862.91171438762296</c:v>
                </c:pt>
                <c:pt idx="298">
                  <c:v>865.14094415138504</c:v>
                </c:pt>
                <c:pt idx="299">
                  <c:v>867.35666312445198</c:v>
                </c:pt>
                <c:pt idx="300">
                  <c:v>869.55878613480104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61-471E-979B-7C18D3A34663}"/>
            </c:ext>
          </c:extLst>
        </c:ser>
        <c:ser>
          <c:idx val="1"/>
          <c:order val="1"/>
          <c:tx>
            <c:strRef>
              <c:f>GPP!$C$1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GPP!$C$2:$C$302</c:f>
              <c:numCache>
                <c:formatCode>General</c:formatCode>
                <c:ptCount val="301"/>
                <c:pt idx="0">
                  <c:v>323.26769401129798</c:v>
                </c:pt>
                <c:pt idx="1">
                  <c:v>325.63370323159501</c:v>
                </c:pt>
                <c:pt idx="2">
                  <c:v>328.01050910164201</c:v>
                </c:pt>
                <c:pt idx="3">
                  <c:v>330.39806512162897</c:v>
                </c:pt>
                <c:pt idx="4">
                  <c:v>332.79632326126602</c:v>
                </c:pt>
                <c:pt idx="5">
                  <c:v>335.20523395395401</c:v>
                </c:pt>
                <c:pt idx="6">
                  <c:v>337.62474609130902</c:v>
                </c:pt>
                <c:pt idx="7">
                  <c:v>340.05480701803498</c:v>
                </c:pt>
                <c:pt idx="8">
                  <c:v>342.49536252717502</c:v>
                </c:pt>
                <c:pt idx="9">
                  <c:v>344.94635685573098</c:v>
                </c:pt>
                <c:pt idx="10">
                  <c:v>347.40773268064999</c:v>
                </c:pt>
                <c:pt idx="11">
                  <c:v>349.87943111521002</c:v>
                </c:pt>
                <c:pt idx="12">
                  <c:v>352.36139170578298</c:v>
                </c:pt>
                <c:pt idx="13">
                  <c:v>354.85355242899698</c:v>
                </c:pt>
                <c:pt idx="14">
                  <c:v>357.355849689303</c:v>
                </c:pt>
                <c:pt idx="15">
                  <c:v>359.86821831693698</c:v>
                </c:pt>
                <c:pt idx="16">
                  <c:v>362.39059156630498</c:v>
                </c:pt>
                <c:pt idx="17">
                  <c:v>364.92290111477502</c:v>
                </c:pt>
                <c:pt idx="18">
                  <c:v>367.46507706189698</c:v>
                </c:pt>
                <c:pt idx="19">
                  <c:v>370.017047929044</c:v>
                </c:pt>
                <c:pt idx="20">
                  <c:v>372.57874065948499</c:v>
                </c:pt>
                <c:pt idx="21">
                  <c:v>375.150080618895</c:v>
                </c:pt>
                <c:pt idx="22">
                  <c:v>377.730991596303</c:v>
                </c:pt>
                <c:pt idx="23">
                  <c:v>380.32139580548198</c:v>
                </c:pt>
                <c:pt idx="24">
                  <c:v>382.92121388678498</c:v>
                </c:pt>
                <c:pt idx="25">
                  <c:v>385.53036490943799</c:v>
                </c:pt>
                <c:pt idx="26">
                  <c:v>388.14876637428301</c:v>
                </c:pt>
                <c:pt idx="27">
                  <c:v>390.77633421697402</c:v>
                </c:pt>
                <c:pt idx="28">
                  <c:v>393.41298281164399</c:v>
                </c:pt>
                <c:pt idx="29">
                  <c:v>396.05862497502898</c:v>
                </c:pt>
                <c:pt idx="30">
                  <c:v>398.71317197105401</c:v>
                </c:pt>
                <c:pt idx="31">
                  <c:v>401.37653351590097</c:v>
                </c:pt>
                <c:pt idx="32">
                  <c:v>404.04861778352898</c:v>
                </c:pt>
                <c:pt idx="33">
                  <c:v>406.72933141168699</c:v>
                </c:pt>
                <c:pt idx="34">
                  <c:v>409.41857950837999</c:v>
                </c:pt>
                <c:pt idx="35">
                  <c:v>412.11626565882801</c:v>
                </c:pt>
                <c:pt idx="36">
                  <c:v>414.82229193289203</c:v>
                </c:pt>
                <c:pt idx="37">
                  <c:v>417.53655889298199</c:v>
                </c:pt>
                <c:pt idx="38">
                  <c:v>420.25896560243802</c:v>
                </c:pt>
                <c:pt idx="39">
                  <c:v>422.98940963439702</c:v>
                </c:pt>
                <c:pt idx="40">
                  <c:v>425.727787081131</c:v>
                </c:pt>
                <c:pt idx="41">
                  <c:v>428.47399256387001</c:v>
                </c:pt>
                <c:pt idx="42">
                  <c:v>431.22791924310002</c:v>
                </c:pt>
                <c:pt idx="43">
                  <c:v>433.98945882933799</c:v>
                </c:pt>
                <c:pt idx="44">
                  <c:v>436.75850159438397</c:v>
                </c:pt>
                <c:pt idx="45">
                  <c:v>439.53493638305099</c:v>
                </c:pt>
                <c:pt idx="46">
                  <c:v>442.318650625364</c:v>
                </c:pt>
                <c:pt idx="47">
                  <c:v>445.10953034923398</c:v>
                </c:pt>
                <c:pt idx="48">
                  <c:v>447.90746019359898</c:v>
                </c:pt>
                <c:pt idx="49">
                  <c:v>450.71232342204001</c:v>
                </c:pt>
                <c:pt idx="50">
                  <c:v>453.52400193684798</c:v>
                </c:pt>
                <c:pt idx="51">
                  <c:v>456.34237629356801</c:v>
                </c:pt>
                <c:pt idx="52">
                  <c:v>459.16732571598902</c:v>
                </c:pt>
                <c:pt idx="53">
                  <c:v>461.99872811159798</c:v>
                </c:pt>
                <c:pt idx="54">
                  <c:v>464.83646008748002</c:v>
                </c:pt>
                <c:pt idx="55">
                  <c:v>467.68039696666398</c:v>
                </c:pt>
                <c:pt idx="56">
                  <c:v>470.53041280491698</c:v>
                </c:pt>
                <c:pt idx="57">
                  <c:v>473.38638040797201</c:v>
                </c:pt>
                <c:pt idx="58">
                  <c:v>476.24817134918902</c:v>
                </c:pt>
                <c:pt idx="59">
                  <c:v>479.11565598764503</c:v>
                </c:pt>
                <c:pt idx="60">
                  <c:v>481.988703486644</c:v>
                </c:pt>
                <c:pt idx="61">
                  <c:v>484.86718183264497</c:v>
                </c:pt>
                <c:pt idx="62">
                  <c:v>487.75095785460098</c:v>
                </c:pt>
                <c:pt idx="63">
                  <c:v>490.63989724369799</c:v>
                </c:pt>
                <c:pt idx="64">
                  <c:v>493.53386457349501</c:v>
                </c:pt>
                <c:pt idx="65">
                  <c:v>496.43272332045001</c:v>
                </c:pt>
                <c:pt idx="66">
                  <c:v>499.33633588483201</c:v>
                </c:pt>
                <c:pt idx="67">
                  <c:v>502.24456361200902</c:v>
                </c:pt>
                <c:pt idx="68">
                  <c:v>505.15726681409598</c:v>
                </c:pt>
                <c:pt idx="69">
                  <c:v>508.07430479197501</c:v>
                </c:pt>
                <c:pt idx="70">
                  <c:v>510.995535857655</c:v>
                </c:pt>
                <c:pt idx="71">
                  <c:v>513.92081735697695</c:v>
                </c:pt>
                <c:pt idx="72">
                  <c:v>516.85000569266094</c:v>
                </c:pt>
                <c:pt idx="73">
                  <c:v>519.78295634766403</c:v>
                </c:pt>
                <c:pt idx="74">
                  <c:v>522.71952390886395</c:v>
                </c:pt>
                <c:pt idx="75">
                  <c:v>525.65956209105002</c:v>
                </c:pt>
                <c:pt idx="76">
                  <c:v>528.60292376119901</c:v>
                </c:pt>
                <c:pt idx="77">
                  <c:v>531.54946096304695</c:v>
                </c:pt>
                <c:pt idx="78">
                  <c:v>534.499024941936</c:v>
                </c:pt>
                <c:pt idx="79">
                  <c:v>537.45146616992599</c:v>
                </c:pt>
                <c:pt idx="80">
                  <c:v>540.40663437115597</c:v>
                </c:pt>
                <c:pt idx="81">
                  <c:v>543.36437854745702</c:v>
                </c:pt>
                <c:pt idx="82">
                  <c:v>546.32454700419896</c:v>
                </c:pt>
                <c:pt idx="83">
                  <c:v>549.28698737635102</c:v>
                </c:pt>
                <c:pt idx="84">
                  <c:v>552.25154665475895</c:v>
                </c:pt>
                <c:pt idx="85">
                  <c:v>555.21807121262498</c:v>
                </c:pt>
                <c:pt idx="86">
                  <c:v>558.18640683216495</c:v>
                </c:pt>
                <c:pt idx="87">
                  <c:v>561.15639873145301</c:v>
                </c:pt>
                <c:pt idx="88">
                  <c:v>564.12789159142096</c:v>
                </c:pt>
                <c:pt idx="89">
                  <c:v>567.10072958301203</c:v>
                </c:pt>
                <c:pt idx="90">
                  <c:v>570.07475639447705</c:v>
                </c:pt>
                <c:pt idx="91">
                  <c:v>573.04981525879498</c:v>
                </c:pt>
                <c:pt idx="92">
                  <c:v>576.02574898120497</c:v>
                </c:pt>
                <c:pt idx="93">
                  <c:v>579.00239996685002</c:v>
                </c:pt>
                <c:pt idx="94">
                  <c:v>581.97961024849496</c:v>
                </c:pt>
                <c:pt idx="95">
                  <c:v>584.95722151433597</c:v>
                </c:pt>
                <c:pt idx="96">
                  <c:v>587.93507513586599</c:v>
                </c:pt>
                <c:pt idx="97">
                  <c:v>590.913012195791</c:v>
                </c:pt>
                <c:pt idx="98">
                  <c:v>593.890873515983</c:v>
                </c:pt>
                <c:pt idx="99">
                  <c:v>596.86849968546505</c:v>
                </c:pt>
                <c:pt idx="100">
                  <c:v>599.84573108840095</c:v>
                </c:pt>
                <c:pt idx="101">
                  <c:v>602.82240793208098</c:v>
                </c:pt>
                <c:pt idx="102">
                  <c:v>605.79837027490305</c:v>
                </c:pt>
                <c:pt idx="103">
                  <c:v>608.77345805431901</c:v>
                </c:pt>
                <c:pt idx="104">
                  <c:v>611.74751111473904</c:v>
                </c:pt>
                <c:pt idx="105">
                  <c:v>614.72036923538997</c:v>
                </c:pt>
                <c:pt idx="106">
                  <c:v>617.69187215809598</c:v>
                </c:pt>
                <c:pt idx="107">
                  <c:v>620.66185961498502</c:v>
                </c:pt>
                <c:pt idx="108">
                  <c:v>623.63017135610596</c:v>
                </c:pt>
                <c:pt idx="109">
                  <c:v>626.59664717692999</c:v>
                </c:pt>
                <c:pt idx="110">
                  <c:v>629.56112694574097</c:v>
                </c:pt>
                <c:pt idx="111">
                  <c:v>632.52345063088603</c:v>
                </c:pt>
                <c:pt idx="112">
                  <c:v>635.48345832789198</c:v>
                </c:pt>
                <c:pt idx="113">
                  <c:v>638.44099028641199</c:v>
                </c:pt>
                <c:pt idx="114">
                  <c:v>641.39588693700796</c:v>
                </c:pt>
                <c:pt idx="115">
                  <c:v>644.34798891775597</c:v>
                </c:pt>
                <c:pt idx="116">
                  <c:v>647.29713710063902</c:v>
                </c:pt>
                <c:pt idx="117">
                  <c:v>650.24317261775104</c:v>
                </c:pt>
                <c:pt idx="118">
                  <c:v>653.18593688726901</c:v>
                </c:pt>
                <c:pt idx="119">
                  <c:v>656.12527163919799</c:v>
                </c:pt>
                <c:pt idx="120">
                  <c:v>659.06101894086896</c:v>
                </c:pt>
                <c:pt idx="121">
                  <c:v>661.99302122218205</c:v>
                </c:pt>
                <c:pt idx="122">
                  <c:v>664.92112130058604</c:v>
                </c:pt>
                <c:pt idx="123">
                  <c:v>667.84516240576704</c:v>
                </c:pt>
                <c:pt idx="124">
                  <c:v>670.76498820406903</c:v>
                </c:pt>
                <c:pt idx="125">
                  <c:v>673.68044282257995</c:v>
                </c:pt>
                <c:pt idx="126">
                  <c:v>676.59137087294096</c:v>
                </c:pt>
                <c:pt idx="127">
                  <c:v>679.49761747480397</c:v>
                </c:pt>
                <c:pt idx="128">
                  <c:v>682.39902827897504</c:v>
                </c:pt>
                <c:pt idx="129">
                  <c:v>685.29544949019896</c:v>
                </c:pt>
                <c:pt idx="130">
                  <c:v>688.18672788959896</c:v>
                </c:pt>
                <c:pt idx="131">
                  <c:v>691.07271085674699</c:v>
                </c:pt>
                <c:pt idx="132">
                  <c:v>693.953246391363</c:v>
                </c:pt>
                <c:pt idx="133">
                  <c:v>696.82818313462803</c:v>
                </c:pt>
                <c:pt idx="134">
                  <c:v>699.69737039011</c:v>
                </c:pt>
                <c:pt idx="135">
                  <c:v>702.56065814427404</c:v>
                </c:pt>
                <c:pt idx="136">
                  <c:v>705.41789708660303</c:v>
                </c:pt>
                <c:pt idx="137">
                  <c:v>708.26893862927795</c:v>
                </c:pt>
                <c:pt idx="138">
                  <c:v>711.113634926445</c:v>
                </c:pt>
                <c:pt idx="139">
                  <c:v>713.95183889304099</c:v>
                </c:pt>
                <c:pt idx="140">
                  <c:v>716.78340422317899</c:v>
                </c:pt>
                <c:pt idx="141">
                  <c:v>719.60818540807702</c:v>
                </c:pt>
                <c:pt idx="142">
                  <c:v>722.42603775353905</c:v>
                </c:pt>
                <c:pt idx="143">
                  <c:v>725.23681739695701</c:v>
                </c:pt>
                <c:pt idx="144">
                  <c:v>728.04038132385904</c:v>
                </c:pt>
                <c:pt idx="145">
                  <c:v>730.83658738396105</c:v>
                </c:pt>
                <c:pt idx="146">
                  <c:v>733.62529430674897</c:v>
                </c:pt>
                <c:pt idx="147">
                  <c:v>736.40636171656297</c:v>
                </c:pt>
                <c:pt idx="148">
                  <c:v>739.179650147188</c:v>
                </c:pt>
                <c:pt idx="149">
                  <c:v>741.94502105594404</c:v>
                </c:pt>
                <c:pt idx="150">
                  <c:v>744.70233683727804</c:v>
                </c:pt>
                <c:pt idx="151">
                  <c:v>747.45146083582097</c:v>
                </c:pt>
                <c:pt idx="152">
                  <c:v>750.19225735896498</c:v>
                </c:pt>
                <c:pt idx="153">
                  <c:v>752.924591688894</c:v>
                </c:pt>
                <c:pt idx="154">
                  <c:v>755.64833009410495</c:v>
                </c:pt>
                <c:pt idx="155">
                  <c:v>758.36333984039595</c:v>
                </c:pt>
                <c:pt idx="156">
                  <c:v>761.06948920133004</c:v>
                </c:pt>
                <c:pt idx="157">
                  <c:v>763.76664746816505</c:v>
                </c:pt>
                <c:pt idx="158">
                  <c:v>766.45468495924604</c:v>
                </c:pt>
                <c:pt idx="159">
                  <c:v>769.133473028862</c:v>
                </c:pt>
                <c:pt idx="160">
                  <c:v>771.80288407556498</c:v>
                </c:pt>
                <c:pt idx="161">
                  <c:v>774.46279154993999</c:v>
                </c:pt>
                <c:pt idx="162">
                  <c:v>777.11306996184305</c:v>
                </c:pt>
                <c:pt idx="163">
                  <c:v>779.75359488708796</c:v>
                </c:pt>
                <c:pt idx="164">
                  <c:v>782.38424297358495</c:v>
                </c:pt>
                <c:pt idx="165">
                  <c:v>785.00489194694399</c:v>
                </c:pt>
                <c:pt idx="166">
                  <c:v>787.61542061552097</c:v>
                </c:pt>
                <c:pt idx="167">
                  <c:v>790.21570887492601</c:v>
                </c:pt>
                <c:pt idx="168">
                  <c:v>792.80563771197706</c:v>
                </c:pt>
                <c:pt idx="169">
                  <c:v>795.38508920811603</c:v>
                </c:pt>
                <c:pt idx="170">
                  <c:v>797.95394654227198</c:v>
                </c:pt>
                <c:pt idx="171">
                  <c:v>800.51209399318896</c:v>
                </c:pt>
                <c:pt idx="172">
                  <c:v>803.05941694120202</c:v>
                </c:pt>
                <c:pt idx="173">
                  <c:v>805.59580186947596</c:v>
                </c:pt>
                <c:pt idx="174">
                  <c:v>808.12113636470394</c:v>
                </c:pt>
                <c:pt idx="175">
                  <c:v>810.635309117269</c:v>
                </c:pt>
                <c:pt idx="176">
                  <c:v>813.13820992086596</c:v>
                </c:pt>
                <c:pt idx="177">
                  <c:v>815.62972967159499</c:v>
                </c:pt>
                <c:pt idx="178">
                  <c:v>818.10976036652005</c:v>
                </c:pt>
                <c:pt idx="179">
                  <c:v>820.57819510170395</c:v>
                </c:pt>
                <c:pt idx="180">
                  <c:v>823.03492806971406</c:v>
                </c:pt>
                <c:pt idx="181">
                  <c:v>825.47985455661205</c:v>
                </c:pt>
                <c:pt idx="182">
                  <c:v>827.91287093841595</c:v>
                </c:pt>
                <c:pt idx="183">
                  <c:v>830.33387467706802</c:v>
                </c:pt>
                <c:pt idx="184">
                  <c:v>832.74276431586702</c:v>
                </c:pt>
                <c:pt idx="185">
                  <c:v>835.13943947441396</c:v>
                </c:pt>
                <c:pt idx="186">
                  <c:v>837.523800843049</c:v>
                </c:pt>
                <c:pt idx="187">
                  <c:v>839.89575017679294</c:v>
                </c:pt>
                <c:pt idx="188">
                  <c:v>842.25519028879796</c:v>
                </c:pt>
                <c:pt idx="189">
                  <c:v>844.60202504330505</c:v>
                </c:pt>
                <c:pt idx="190">
                  <c:v>846.93615934813101</c:v>
                </c:pt>
                <c:pt idx="191">
                  <c:v>849.25749914666699</c:v>
                </c:pt>
                <c:pt idx="192">
                  <c:v>851.56595140941397</c:v>
                </c:pt>
                <c:pt idx="193">
                  <c:v>853.86142412505103</c:v>
                </c:pt>
                <c:pt idx="194">
                  <c:v>856.14382629103898</c:v>
                </c:pt>
                <c:pt idx="195">
                  <c:v>858.41306790377996</c:v>
                </c:pt>
                <c:pt idx="196">
                  <c:v>860.669059948322</c:v>
                </c:pt>
                <c:pt idx="197">
                  <c:v>862.91171438762296</c:v>
                </c:pt>
                <c:pt idx="198">
                  <c:v>865.14094415138504</c:v>
                </c:pt>
                <c:pt idx="199">
                  <c:v>867.35666312445198</c:v>
                </c:pt>
                <c:pt idx="200">
                  <c:v>869.55878613480104</c:v>
                </c:pt>
                <c:pt idx="201">
                  <c:v>871.74722894109505</c:v>
                </c:pt>
                <c:pt idx="202">
                  <c:v>873.92190821985105</c:v>
                </c:pt>
                <c:pt idx="203">
                  <c:v>876.08274155219897</c:v>
                </c:pt>
                <c:pt idx="204">
                  <c:v>878.22964741023998</c:v>
                </c:pt>
                <c:pt idx="205">
                  <c:v>880.36254514302902</c:v>
                </c:pt>
                <c:pt idx="206">
                  <c:v>882.48135496217299</c:v>
                </c:pt>
                <c:pt idx="207">
                  <c:v>884.58599792706104</c:v>
                </c:pt>
                <c:pt idx="208">
                  <c:v>886.676395929725</c:v>
                </c:pt>
                <c:pt idx="209">
                  <c:v>888.75247167935004</c:v>
                </c:pt>
                <c:pt idx="210">
                  <c:v>890.81414868643799</c:v>
                </c:pt>
                <c:pt idx="211">
                  <c:v>892.86135124661905</c:v>
                </c:pt>
                <c:pt idx="212">
                  <c:v>894.89400442414501</c:v>
                </c:pt>
                <c:pt idx="213">
                  <c:v>896.91203403505199</c:v>
                </c:pt>
                <c:pt idx="214">
                  <c:v>898.91536663000102</c:v>
                </c:pt>
                <c:pt idx="215">
                  <c:v>900.90392947682199</c:v>
                </c:pt>
                <c:pt idx="216">
                  <c:v>902.87765054274905</c:v>
                </c:pt>
                <c:pt idx="217">
                  <c:v>904.83645847636501</c:v>
                </c:pt>
                <c:pt idx="218">
                  <c:v>906.78028258926702</c:v>
                </c:pt>
                <c:pt idx="219">
                  <c:v>908.70905283745299</c:v>
                </c:pt>
                <c:pt idx="220">
                  <c:v>910.62269980244503</c:v>
                </c:pt>
                <c:pt idx="221">
                  <c:v>912.52115467214696</c:v>
                </c:pt>
                <c:pt idx="222">
                  <c:v>914.40434922146903</c:v>
                </c:pt>
                <c:pt idx="223">
                  <c:v>916.27221579268803</c:v>
                </c:pt>
                <c:pt idx="224">
                  <c:v>918.12468727560201</c:v>
                </c:pt>
                <c:pt idx="225">
                  <c:v>919.96169708743901</c:v>
                </c:pt>
                <c:pt idx="226">
                  <c:v>921.78317915256503</c:v>
                </c:pt>
                <c:pt idx="227">
                  <c:v>923.58906788197896</c:v>
                </c:pt>
                <c:pt idx="228">
                  <c:v>925.37929815261805</c:v>
                </c:pt>
                <c:pt idx="229">
                  <c:v>927.15380528646699</c:v>
                </c:pt>
                <c:pt idx="230">
                  <c:v>928.91252502949396</c:v>
                </c:pt>
                <c:pt idx="231">
                  <c:v>930.65539353041299</c:v>
                </c:pt>
                <c:pt idx="232">
                  <c:v>932.38234731929197</c:v>
                </c:pt>
                <c:pt idx="233">
                  <c:v>934.09332328599498</c:v>
                </c:pt>
                <c:pt idx="234">
                  <c:v>935.78825865849797</c:v>
                </c:pt>
                <c:pt idx="235">
                  <c:v>937.46709098106101</c:v>
                </c:pt>
                <c:pt idx="236">
                  <c:v>939.12975809227601</c:v>
                </c:pt>
                <c:pt idx="237">
                  <c:v>940.77619810300098</c:v>
                </c:pt>
                <c:pt idx="238">
                  <c:v>942.40634937419304</c:v>
                </c:pt>
                <c:pt idx="239">
                  <c:v>944.02015049463296</c:v>
                </c:pt>
                <c:pt idx="240">
                  <c:v>945.61754025857101</c:v>
                </c:pt>
                <c:pt idx="241">
                  <c:v>947.19845764329398</c:v>
                </c:pt>
                <c:pt idx="242">
                  <c:v>948.76284178661604</c:v>
                </c:pt>
                <c:pt idx="243">
                  <c:v>950.31063196432297</c:v>
                </c:pt>
                <c:pt idx="244">
                  <c:v>951.84176756755005</c:v>
                </c:pt>
                <c:pt idx="245">
                  <c:v>953.35618808013305</c:v>
                </c:pt>
                <c:pt idx="246">
                  <c:v>954.85383305592097</c:v>
                </c:pt>
                <c:pt idx="247">
                  <c:v>956.33464209606905</c:v>
                </c:pt>
                <c:pt idx="248">
                  <c:v>957.79855482632104</c:v>
                </c:pt>
                <c:pt idx="249">
                  <c:v>959.24551087428404</c:v>
                </c:pt>
                <c:pt idx="250">
                  <c:v>960.67544984672099</c:v>
                </c:pt>
                <c:pt idx="251">
                  <c:v>962.08831130684996</c:v>
                </c:pt>
                <c:pt idx="252">
                  <c:v>963.48403475167504</c:v>
                </c:pt>
                <c:pt idx="253">
                  <c:v>964.86255958935305</c:v>
                </c:pt>
                <c:pt idx="254">
                  <c:v>966.22382511661101</c:v>
                </c:pt>
                <c:pt idx="255">
                  <c:v>967.56777049621405</c:v>
                </c:pt>
                <c:pt idx="256">
                  <c:v>968.89433473450504</c:v>
                </c:pt>
                <c:pt idx="257">
                  <c:v>970.20345665901903</c:v>
                </c:pt>
                <c:pt idx="258">
                  <c:v>971.49507489618497</c:v>
                </c:pt>
                <c:pt idx="259">
                  <c:v>972.76912784912599</c:v>
                </c:pt>
                <c:pt idx="260">
                  <c:v>974.02555367556704</c:v>
                </c:pt>
                <c:pt idx="261">
                  <c:v>975.26429026585902</c:v>
                </c:pt>
                <c:pt idx="262">
                  <c:v>976.48527522113704</c:v>
                </c:pt>
                <c:pt idx="263">
                  <c:v>977.68844583160705</c:v>
                </c:pt>
                <c:pt idx="264">
                  <c:v>978.87373905499896</c:v>
                </c:pt>
                <c:pt idx="265">
                  <c:v>980.04109149516103</c:v>
                </c:pt>
                <c:pt idx="266">
                  <c:v>981.19043938084405</c:v>
                </c:pt>
                <c:pt idx="267">
                  <c:v>982.32171854465298</c:v>
                </c:pt>
                <c:pt idx="268">
                  <c:v>983.43486440220704</c:v>
                </c:pt>
                <c:pt idx="269">
                  <c:v>984.52981193148605</c:v>
                </c:pt>
                <c:pt idx="270">
                  <c:v>985.60649565241397</c:v>
                </c:pt>
                <c:pt idx="271">
                  <c:v>986.66484960665298</c:v>
                </c:pt>
                <c:pt idx="272">
                  <c:v>987.704807337641</c:v>
                </c:pt>
                <c:pt idx="273">
                  <c:v>988.72630187088998</c:v>
                </c:pt>
                <c:pt idx="274">
                  <c:v>989.72926569452795</c:v>
                </c:pt>
                <c:pt idx="275">
                  <c:v>990.713630740133</c:v>
                </c:pt>
                <c:pt idx="276">
                  <c:v>991.67932836384</c:v>
                </c:pt>
                <c:pt idx="277">
                  <c:v>992.62628932775795</c:v>
                </c:pt>
                <c:pt idx="278">
                  <c:v>993.55444378168602</c:v>
                </c:pt>
                <c:pt idx="279">
                  <c:v>994.46372124515995</c:v>
                </c:pt>
                <c:pt idx="280">
                  <c:v>995.35405058983497</c:v>
                </c:pt>
                <c:pt idx="281">
                  <c:v>996.22536002221</c:v>
                </c:pt>
                <c:pt idx="282">
                  <c:v>997.07757706672498</c:v>
                </c:pt>
                <c:pt idx="283">
                  <c:v>997.91062854921597</c:v>
                </c:pt>
                <c:pt idx="284">
                  <c:v>998.72444058077599</c:v>
                </c:pt>
                <c:pt idx="285">
                  <c:v>999.51893854200603</c:v>
                </c:pt>
                <c:pt idx="286">
                  <c:v>1000.29404706768</c:v>
                </c:pt>
                <c:pt idx="287">
                  <c:v>1001.04969003184</c:v>
                </c:pt>
                <c:pt idx="288">
                  <c:v>1001.78579053335</c:v>
                </c:pt>
                <c:pt idx="289">
                  <c:v>1002.50227088185</c:v>
                </c:pt>
                <c:pt idx="290">
                  <c:v>1003.19905258429</c:v>
                </c:pt>
                <c:pt idx="291">
                  <c:v>1003.87605633181</c:v>
                </c:pt>
                <c:pt idx="292">
                  <c:v>1004.53320198723</c:v>
                </c:pt>
                <c:pt idx="293">
                  <c:v>1005.17040857298</c:v>
                </c:pt>
                <c:pt idx="294">
                  <c:v>1005.78759425966</c:v>
                </c:pt>
                <c:pt idx="295">
                  <c:v>1006.384676355</c:v>
                </c:pt>
                <c:pt idx="296">
                  <c:v>1006.96157129351</c:v>
                </c:pt>
                <c:pt idx="297">
                  <c:v>1007.51819462662</c:v>
                </c:pt>
                <c:pt idx="298">
                  <c:v>1008.05446101347</c:v>
                </c:pt>
                <c:pt idx="299">
                  <c:v>1008.5702842122799</c:v>
                </c:pt>
                <c:pt idx="300">
                  <c:v>1009.06557707233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61-471E-979B-7C18D3A34663}"/>
            </c:ext>
          </c:extLst>
        </c:ser>
        <c:ser>
          <c:idx val="2"/>
          <c:order val="2"/>
          <c:tx>
            <c:strRef>
              <c:f>GPP!$D$1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GPP!$D$2:$D$302</c:f>
              <c:numCache>
                <c:formatCode>General</c:formatCode>
                <c:ptCount val="301"/>
                <c:pt idx="0">
                  <c:v>599.84573108840095</c:v>
                </c:pt>
                <c:pt idx="1">
                  <c:v>602.82240793208098</c:v>
                </c:pt>
                <c:pt idx="2">
                  <c:v>605.79837027490305</c:v>
                </c:pt>
                <c:pt idx="3">
                  <c:v>608.77345805431901</c:v>
                </c:pt>
                <c:pt idx="4">
                  <c:v>611.74751111473904</c:v>
                </c:pt>
                <c:pt idx="5">
                  <c:v>614.72036923538997</c:v>
                </c:pt>
                <c:pt idx="6">
                  <c:v>617.69187215809598</c:v>
                </c:pt>
                <c:pt idx="7">
                  <c:v>620.66185961498502</c:v>
                </c:pt>
                <c:pt idx="8">
                  <c:v>623.63017135610596</c:v>
                </c:pt>
                <c:pt idx="9">
                  <c:v>626.59664717692999</c:v>
                </c:pt>
                <c:pt idx="10">
                  <c:v>629.56112694574097</c:v>
                </c:pt>
                <c:pt idx="11">
                  <c:v>632.52345063088603</c:v>
                </c:pt>
                <c:pt idx="12">
                  <c:v>635.48345832789198</c:v>
                </c:pt>
                <c:pt idx="13">
                  <c:v>638.44099028641199</c:v>
                </c:pt>
                <c:pt idx="14">
                  <c:v>641.39588693700796</c:v>
                </c:pt>
                <c:pt idx="15">
                  <c:v>644.34798891775597</c:v>
                </c:pt>
                <c:pt idx="16">
                  <c:v>647.29713710063902</c:v>
                </c:pt>
                <c:pt idx="17">
                  <c:v>650.24317261775104</c:v>
                </c:pt>
                <c:pt idx="18">
                  <c:v>653.18593688726901</c:v>
                </c:pt>
                <c:pt idx="19">
                  <c:v>656.12527163919799</c:v>
                </c:pt>
                <c:pt idx="20">
                  <c:v>659.06101894086896</c:v>
                </c:pt>
                <c:pt idx="21">
                  <c:v>661.99302122218205</c:v>
                </c:pt>
                <c:pt idx="22">
                  <c:v>664.92112130058604</c:v>
                </c:pt>
                <c:pt idx="23">
                  <c:v>667.84516240576704</c:v>
                </c:pt>
                <c:pt idx="24">
                  <c:v>670.76498820406903</c:v>
                </c:pt>
                <c:pt idx="25">
                  <c:v>673.68044282257995</c:v>
                </c:pt>
                <c:pt idx="26">
                  <c:v>676.59137087294096</c:v>
                </c:pt>
                <c:pt idx="27">
                  <c:v>679.49761747480397</c:v>
                </c:pt>
                <c:pt idx="28">
                  <c:v>682.39902827897504</c:v>
                </c:pt>
                <c:pt idx="29">
                  <c:v>685.29544949019896</c:v>
                </c:pt>
                <c:pt idx="30">
                  <c:v>688.18672788959896</c:v>
                </c:pt>
                <c:pt idx="31">
                  <c:v>691.07271085674699</c:v>
                </c:pt>
                <c:pt idx="32">
                  <c:v>693.95324639136197</c:v>
                </c:pt>
                <c:pt idx="33">
                  <c:v>696.82818313462803</c:v>
                </c:pt>
                <c:pt idx="34">
                  <c:v>699.69737039011</c:v>
                </c:pt>
                <c:pt idx="35">
                  <c:v>702.56065814427404</c:v>
                </c:pt>
                <c:pt idx="36">
                  <c:v>705.41789708660303</c:v>
                </c:pt>
                <c:pt idx="37">
                  <c:v>708.26893862927795</c:v>
                </c:pt>
                <c:pt idx="38">
                  <c:v>711.113634926445</c:v>
                </c:pt>
                <c:pt idx="39">
                  <c:v>713.95183889304099</c:v>
                </c:pt>
                <c:pt idx="40">
                  <c:v>716.78340422317899</c:v>
                </c:pt>
                <c:pt idx="41">
                  <c:v>719.60818540807702</c:v>
                </c:pt>
                <c:pt idx="42">
                  <c:v>722.42603775353803</c:v>
                </c:pt>
                <c:pt idx="43">
                  <c:v>725.23681739695701</c:v>
                </c:pt>
                <c:pt idx="44">
                  <c:v>728.04038132385904</c:v>
                </c:pt>
                <c:pt idx="45">
                  <c:v>730.83658738396105</c:v>
                </c:pt>
                <c:pt idx="46">
                  <c:v>733.62529430674897</c:v>
                </c:pt>
                <c:pt idx="47">
                  <c:v>736.40636171656297</c:v>
                </c:pt>
                <c:pt idx="48">
                  <c:v>739.179650147188</c:v>
                </c:pt>
                <c:pt idx="49">
                  <c:v>741.94502105594404</c:v>
                </c:pt>
                <c:pt idx="50">
                  <c:v>744.70233683727804</c:v>
                </c:pt>
                <c:pt idx="51">
                  <c:v>747.45146083582097</c:v>
                </c:pt>
                <c:pt idx="52">
                  <c:v>750.19225735896498</c:v>
                </c:pt>
                <c:pt idx="53">
                  <c:v>752.92459168889502</c:v>
                </c:pt>
                <c:pt idx="54">
                  <c:v>755.64833009410495</c:v>
                </c:pt>
                <c:pt idx="55">
                  <c:v>758.36333984039595</c:v>
                </c:pt>
                <c:pt idx="56">
                  <c:v>761.06948920133004</c:v>
                </c:pt>
                <c:pt idx="57">
                  <c:v>763.76664746816505</c:v>
                </c:pt>
                <c:pt idx="58">
                  <c:v>766.45468495924604</c:v>
                </c:pt>
                <c:pt idx="59">
                  <c:v>769.133473028862</c:v>
                </c:pt>
                <c:pt idx="60">
                  <c:v>771.80288407556498</c:v>
                </c:pt>
                <c:pt idx="61">
                  <c:v>774.46279154993999</c:v>
                </c:pt>
                <c:pt idx="62">
                  <c:v>777.11306996184305</c:v>
                </c:pt>
                <c:pt idx="63">
                  <c:v>779.75359488708796</c:v>
                </c:pt>
                <c:pt idx="64">
                  <c:v>782.38424297358495</c:v>
                </c:pt>
                <c:pt idx="65">
                  <c:v>785.00489194694399</c:v>
                </c:pt>
                <c:pt idx="66">
                  <c:v>787.61542061552097</c:v>
                </c:pt>
                <c:pt idx="67">
                  <c:v>790.21570887492601</c:v>
                </c:pt>
                <c:pt idx="68">
                  <c:v>792.80563771197706</c:v>
                </c:pt>
                <c:pt idx="69">
                  <c:v>795.38508920811603</c:v>
                </c:pt>
                <c:pt idx="70">
                  <c:v>797.95394654227198</c:v>
                </c:pt>
                <c:pt idx="71">
                  <c:v>800.51209399318896</c:v>
                </c:pt>
                <c:pt idx="72">
                  <c:v>803.05941694120202</c:v>
                </c:pt>
                <c:pt idx="73">
                  <c:v>805.59580186947596</c:v>
                </c:pt>
                <c:pt idx="74">
                  <c:v>808.12113636470394</c:v>
                </c:pt>
                <c:pt idx="75">
                  <c:v>810.635309117269</c:v>
                </c:pt>
                <c:pt idx="76">
                  <c:v>813.13820992086596</c:v>
                </c:pt>
                <c:pt idx="77">
                  <c:v>815.62972967159499</c:v>
                </c:pt>
                <c:pt idx="78">
                  <c:v>818.10976036652005</c:v>
                </c:pt>
                <c:pt idx="79">
                  <c:v>820.57819510170395</c:v>
                </c:pt>
                <c:pt idx="80">
                  <c:v>823.03492806971406</c:v>
                </c:pt>
                <c:pt idx="81">
                  <c:v>825.47985455661205</c:v>
                </c:pt>
                <c:pt idx="82">
                  <c:v>827.91287093841595</c:v>
                </c:pt>
                <c:pt idx="83">
                  <c:v>830.33387467706905</c:v>
                </c:pt>
                <c:pt idx="84">
                  <c:v>832.74276431586702</c:v>
                </c:pt>
                <c:pt idx="85">
                  <c:v>835.13943947441396</c:v>
                </c:pt>
                <c:pt idx="86">
                  <c:v>837.523800843049</c:v>
                </c:pt>
                <c:pt idx="87">
                  <c:v>839.89575017679294</c:v>
                </c:pt>
                <c:pt idx="88">
                  <c:v>842.25519028879796</c:v>
                </c:pt>
                <c:pt idx="89">
                  <c:v>844.60202504330505</c:v>
                </c:pt>
                <c:pt idx="90">
                  <c:v>846.93615934813101</c:v>
                </c:pt>
                <c:pt idx="91">
                  <c:v>849.25749914666699</c:v>
                </c:pt>
                <c:pt idx="92">
                  <c:v>851.56595140941397</c:v>
                </c:pt>
                <c:pt idx="93">
                  <c:v>853.86142412505103</c:v>
                </c:pt>
                <c:pt idx="94">
                  <c:v>856.14382629103898</c:v>
                </c:pt>
                <c:pt idx="95">
                  <c:v>858.41306790377996</c:v>
                </c:pt>
                <c:pt idx="96">
                  <c:v>860.669059948322</c:v>
                </c:pt>
                <c:pt idx="97">
                  <c:v>862.91171438762296</c:v>
                </c:pt>
                <c:pt idx="98">
                  <c:v>865.14094415138504</c:v>
                </c:pt>
                <c:pt idx="99">
                  <c:v>867.35666312445198</c:v>
                </c:pt>
                <c:pt idx="100">
                  <c:v>869.55878613480104</c:v>
                </c:pt>
                <c:pt idx="101">
                  <c:v>871.74722894109505</c:v>
                </c:pt>
                <c:pt idx="102">
                  <c:v>873.92190821985105</c:v>
                </c:pt>
                <c:pt idx="103">
                  <c:v>876.08274155219897</c:v>
                </c:pt>
                <c:pt idx="104">
                  <c:v>878.22964741023998</c:v>
                </c:pt>
                <c:pt idx="105">
                  <c:v>880.36254514302902</c:v>
                </c:pt>
                <c:pt idx="106">
                  <c:v>882.48135496217299</c:v>
                </c:pt>
                <c:pt idx="107">
                  <c:v>884.58599792706104</c:v>
                </c:pt>
                <c:pt idx="108">
                  <c:v>886.676395929725</c:v>
                </c:pt>
                <c:pt idx="109">
                  <c:v>888.75247167935004</c:v>
                </c:pt>
                <c:pt idx="110">
                  <c:v>890.81414868643799</c:v>
                </c:pt>
                <c:pt idx="111">
                  <c:v>892.86135124661905</c:v>
                </c:pt>
                <c:pt idx="112">
                  <c:v>894.89400442414501</c:v>
                </c:pt>
                <c:pt idx="113">
                  <c:v>896.91203403505199</c:v>
                </c:pt>
                <c:pt idx="114">
                  <c:v>898.91536663000102</c:v>
                </c:pt>
                <c:pt idx="115">
                  <c:v>900.90392947682199</c:v>
                </c:pt>
                <c:pt idx="116">
                  <c:v>902.87765054274905</c:v>
                </c:pt>
                <c:pt idx="117">
                  <c:v>904.83645847636501</c:v>
                </c:pt>
                <c:pt idx="118">
                  <c:v>906.78028258926702</c:v>
                </c:pt>
                <c:pt idx="119">
                  <c:v>908.70905283745299</c:v>
                </c:pt>
                <c:pt idx="120">
                  <c:v>910.62269980244503</c:v>
                </c:pt>
                <c:pt idx="121">
                  <c:v>912.52115467214696</c:v>
                </c:pt>
                <c:pt idx="122">
                  <c:v>914.40434922146903</c:v>
                </c:pt>
                <c:pt idx="123">
                  <c:v>916.27221579268803</c:v>
                </c:pt>
                <c:pt idx="124">
                  <c:v>918.12468727560201</c:v>
                </c:pt>
                <c:pt idx="125">
                  <c:v>919.96169708743901</c:v>
                </c:pt>
                <c:pt idx="126">
                  <c:v>921.78317915256503</c:v>
                </c:pt>
                <c:pt idx="127">
                  <c:v>923.58906788197896</c:v>
                </c:pt>
                <c:pt idx="128">
                  <c:v>925.37929815261805</c:v>
                </c:pt>
                <c:pt idx="129">
                  <c:v>927.15380528646699</c:v>
                </c:pt>
                <c:pt idx="130">
                  <c:v>928.91252502949396</c:v>
                </c:pt>
                <c:pt idx="131">
                  <c:v>930.65539353041299</c:v>
                </c:pt>
                <c:pt idx="132">
                  <c:v>932.38234731929197</c:v>
                </c:pt>
                <c:pt idx="133">
                  <c:v>934.09332328599498</c:v>
                </c:pt>
                <c:pt idx="134">
                  <c:v>935.78825865849797</c:v>
                </c:pt>
                <c:pt idx="135">
                  <c:v>937.46709098106101</c:v>
                </c:pt>
                <c:pt idx="136">
                  <c:v>939.12975809227601</c:v>
                </c:pt>
                <c:pt idx="137">
                  <c:v>940.77619810300098</c:v>
                </c:pt>
                <c:pt idx="138">
                  <c:v>942.40634937419304</c:v>
                </c:pt>
                <c:pt idx="139">
                  <c:v>944.02015049463296</c:v>
                </c:pt>
                <c:pt idx="140">
                  <c:v>945.61754025857101</c:v>
                </c:pt>
                <c:pt idx="141">
                  <c:v>947.19845764329398</c:v>
                </c:pt>
                <c:pt idx="142">
                  <c:v>948.76284178661604</c:v>
                </c:pt>
                <c:pt idx="143">
                  <c:v>950.31063196432297</c:v>
                </c:pt>
                <c:pt idx="144">
                  <c:v>951.84176756755005</c:v>
                </c:pt>
                <c:pt idx="145">
                  <c:v>953.35618808013305</c:v>
                </c:pt>
                <c:pt idx="146">
                  <c:v>954.85383305592097</c:v>
                </c:pt>
                <c:pt idx="147">
                  <c:v>956.33464209606905</c:v>
                </c:pt>
                <c:pt idx="148">
                  <c:v>957.79855482632104</c:v>
                </c:pt>
                <c:pt idx="149">
                  <c:v>959.24551087428404</c:v>
                </c:pt>
                <c:pt idx="150">
                  <c:v>960.67544984672099</c:v>
                </c:pt>
                <c:pt idx="151">
                  <c:v>962.08831130684996</c:v>
                </c:pt>
                <c:pt idx="152">
                  <c:v>963.48403475167504</c:v>
                </c:pt>
                <c:pt idx="153">
                  <c:v>964.86255958935305</c:v>
                </c:pt>
                <c:pt idx="154">
                  <c:v>966.22382511661101</c:v>
                </c:pt>
                <c:pt idx="155">
                  <c:v>967.56777049621405</c:v>
                </c:pt>
                <c:pt idx="156">
                  <c:v>968.89433473450504</c:v>
                </c:pt>
                <c:pt idx="157">
                  <c:v>970.20345665901903</c:v>
                </c:pt>
                <c:pt idx="158">
                  <c:v>971.49507489618497</c:v>
                </c:pt>
                <c:pt idx="159">
                  <c:v>972.76912784912599</c:v>
                </c:pt>
                <c:pt idx="160">
                  <c:v>974.02555367556704</c:v>
                </c:pt>
                <c:pt idx="161">
                  <c:v>975.26429026585902</c:v>
                </c:pt>
                <c:pt idx="162">
                  <c:v>976.48527522113704</c:v>
                </c:pt>
                <c:pt idx="163">
                  <c:v>977.68844583160705</c:v>
                </c:pt>
                <c:pt idx="164">
                  <c:v>978.87373905499896</c:v>
                </c:pt>
                <c:pt idx="165">
                  <c:v>980.04109149516103</c:v>
                </c:pt>
                <c:pt idx="166">
                  <c:v>981.19043938084405</c:v>
                </c:pt>
                <c:pt idx="167">
                  <c:v>982.32171854465298</c:v>
                </c:pt>
                <c:pt idx="168">
                  <c:v>983.43486440220704</c:v>
                </c:pt>
                <c:pt idx="169">
                  <c:v>984.52981193148605</c:v>
                </c:pt>
                <c:pt idx="170">
                  <c:v>985.60649565241397</c:v>
                </c:pt>
                <c:pt idx="171">
                  <c:v>986.66484960665298</c:v>
                </c:pt>
                <c:pt idx="172">
                  <c:v>987.704807337641</c:v>
                </c:pt>
                <c:pt idx="173">
                  <c:v>988.72630187088998</c:v>
                </c:pt>
                <c:pt idx="174">
                  <c:v>989.72926569452795</c:v>
                </c:pt>
                <c:pt idx="175">
                  <c:v>990.713630740133</c:v>
                </c:pt>
                <c:pt idx="176">
                  <c:v>991.67932836384</c:v>
                </c:pt>
                <c:pt idx="177">
                  <c:v>992.62628932775795</c:v>
                </c:pt>
                <c:pt idx="178">
                  <c:v>993.55444378168602</c:v>
                </c:pt>
                <c:pt idx="179">
                  <c:v>994.46372124515995</c:v>
                </c:pt>
                <c:pt idx="180">
                  <c:v>995.35405058983497</c:v>
                </c:pt>
                <c:pt idx="181">
                  <c:v>996.22536002221</c:v>
                </c:pt>
                <c:pt idx="182">
                  <c:v>997.07757706672498</c:v>
                </c:pt>
                <c:pt idx="183">
                  <c:v>997.91062854921597</c:v>
                </c:pt>
                <c:pt idx="184">
                  <c:v>998.72444058077599</c:v>
                </c:pt>
                <c:pt idx="185">
                  <c:v>999.51893854200603</c:v>
                </c:pt>
                <c:pt idx="186">
                  <c:v>1000.29404706768</c:v>
                </c:pt>
                <c:pt idx="187">
                  <c:v>1001.04969003184</c:v>
                </c:pt>
                <c:pt idx="188">
                  <c:v>1001.78579053335</c:v>
                </c:pt>
                <c:pt idx="189">
                  <c:v>1002.50227088185</c:v>
                </c:pt>
                <c:pt idx="190">
                  <c:v>1003.19905258429</c:v>
                </c:pt>
                <c:pt idx="191">
                  <c:v>1003.87605633181</c:v>
                </c:pt>
                <c:pt idx="192">
                  <c:v>1004.53320198723</c:v>
                </c:pt>
                <c:pt idx="193">
                  <c:v>1005.17040857298</c:v>
                </c:pt>
                <c:pt idx="194">
                  <c:v>1005.78759425966</c:v>
                </c:pt>
                <c:pt idx="195">
                  <c:v>1006.384676355</c:v>
                </c:pt>
                <c:pt idx="196">
                  <c:v>1006.96157129351</c:v>
                </c:pt>
                <c:pt idx="197">
                  <c:v>1007.51819462662</c:v>
                </c:pt>
                <c:pt idx="198">
                  <c:v>1008.05446101347</c:v>
                </c:pt>
                <c:pt idx="199">
                  <c:v>1008.5702842122799</c:v>
                </c:pt>
                <c:pt idx="200">
                  <c:v>1009.06557707233</c:v>
                </c:pt>
                <c:pt idx="201">
                  <c:v>1009.5402515265999</c:v>
                </c:pt>
                <c:pt idx="202">
                  <c:v>1009.99421858507</c:v>
                </c:pt>
                <c:pt idx="203">
                  <c:v>1010.42738832868</c:v>
                </c:pt>
                <c:pt idx="204">
                  <c:v>1010.8396699039801</c:v>
                </c:pt>
                <c:pt idx="205">
                  <c:v>1011.23097151851</c:v>
                </c:pt>
                <c:pt idx="206">
                  <c:v>1011.60120043685</c:v>
                </c:pt>
                <c:pt idx="207">
                  <c:v>1011.95026297748</c:v>
                </c:pt>
                <c:pt idx="208">
                  <c:v>1012.27806451035</c:v>
                </c:pt>
                <c:pt idx="209">
                  <c:v>1012.58450945525</c:v>
                </c:pt>
                <c:pt idx="210">
                  <c:v>1012.86950128098</c:v>
                </c:pt>
                <c:pt idx="211">
                  <c:v>1013.1329425053</c:v>
                </c:pt>
                <c:pt idx="212">
                  <c:v>1013.37473469574</c:v>
                </c:pt>
                <c:pt idx="213">
                  <c:v>1013.5947784712901</c:v>
                </c:pt>
                <c:pt idx="214">
                  <c:v>1013.79297350487</c:v>
                </c:pt>
                <c:pt idx="215">
                  <c:v>1013.96921852676</c:v>
                </c:pt>
                <c:pt idx="216">
                  <c:v>1014.1234113289501</c:v>
                </c:pt>
                <c:pt idx="217">
                  <c:v>1014.25544877035</c:v>
                </c:pt>
                <c:pt idx="218">
                  <c:v>1014.36522678297</c:v>
                </c:pt>
                <c:pt idx="219">
                  <c:v>1014.4526403791</c:v>
                </c:pt>
                <c:pt idx="220">
                  <c:v>1014.51758365945</c:v>
                </c:pt>
                <c:pt idx="221">
                  <c:v>1014.55994982224</c:v>
                </c:pt>
                <c:pt idx="222">
                  <c:v>1014.57963117343</c:v>
                </c:pt>
                <c:pt idx="223">
                  <c:v>1014.57651913784</c:v>
                </c:pt>
                <c:pt idx="224">
                  <c:v>1014.55050427151</c:v>
                </c:pt>
                <c:pt idx="225">
                  <c:v>1014.5014762749699</c:v>
                </c:pt>
                <c:pt idx="226">
                  <c:v>1014.42932400771</c:v>
                </c:pt>
                <c:pt idx="227">
                  <c:v>1014.33393550375</c:v>
                </c:pt>
                <c:pt idx="228">
                  <c:v>1014.21519798836</c:v>
                </c:pt>
                <c:pt idx="229">
                  <c:v>1014.0729978959</c:v>
                </c:pt>
                <c:pt idx="230">
                  <c:v>1013.90722088887</c:v>
                </c:pt>
                <c:pt idx="231">
                  <c:v>1013.71775187819</c:v>
                </c:pt>
                <c:pt idx="232">
                  <c:v>1013.50447504461</c:v>
                </c:pt>
                <c:pt idx="233">
                  <c:v>1013.26727386145</c:v>
                </c:pt>
                <c:pt idx="234">
                  <c:v>1013.00603111855</c:v>
                </c:pt>
                <c:pt idx="235">
                  <c:v>1012.72062894748</c:v>
                </c:pt>
                <c:pt idx="236">
                  <c:v>1012.41094884811</c:v>
                </c:pt>
                <c:pt idx="237">
                  <c:v>1012.07687171641</c:v>
                </c:pt>
                <c:pt idx="238">
                  <c:v>1011.71827787364</c:v>
                </c:pt>
                <c:pt idx="239">
                  <c:v>1011.33504709688</c:v>
                </c:pt>
                <c:pt idx="240">
                  <c:v>1010.9270586509</c:v>
                </c:pt>
                <c:pt idx="241">
                  <c:v>1010.49419132145</c:v>
                </c:pt>
                <c:pt idx="242">
                  <c:v>1010.03632344991</c:v>
                </c:pt>
                <c:pt idx="243">
                  <c:v>1009.55333296943</c:v>
                </c:pt>
                <c:pt idx="244">
                  <c:v>1009.04509744242</c:v>
                </c:pt>
                <c:pt idx="245">
                  <c:v>1008.51149409952</c:v>
                </c:pt>
                <c:pt idx="246">
                  <c:v>1007.95239988009</c:v>
                </c:pt>
                <c:pt idx="247">
                  <c:v>1007.36769147409</c:v>
                </c:pt>
                <c:pt idx="248">
                  <c:v>1006.75724536554</c:v>
                </c:pt>
                <c:pt idx="249">
                  <c:v>1006.12093787741</c:v>
                </c:pt>
                <c:pt idx="250">
                  <c:v>1005.4586452180999</c:v>
                </c:pt>
                <c:pt idx="251">
                  <c:v>1004.77024352941</c:v>
                </c:pt>
                <c:pt idx="252">
                  <c:v>1004.05560893606</c:v>
                </c:pt>
                <c:pt idx="253">
                  <c:v>1003.3146175968</c:v>
                </c:pt>
                <c:pt idx="254">
                  <c:v>1002.54714575703</c:v>
                </c:pt>
                <c:pt idx="255">
                  <c:v>1001.75306980305</c:v>
                </c:pt>
                <c:pt idx="256">
                  <c:v>1000.93226631785</c:v>
                </c:pt>
                <c:pt idx="257">
                  <c:v>1000.08461213852</c:v>
                </c:pt>
                <c:pt idx="258">
                  <c:v>999.20998441523</c:v>
                </c:pt>
                <c:pt idx="259">
                  <c:v>998.30826067184501</c:v>
                </c:pt>
                <c:pt idx="260">
                  <c:v>997.37931886810497</c:v>
                </c:pt>
                <c:pt idx="261">
                  <c:v>996.42303746344396</c:v>
                </c:pt>
                <c:pt idx="262">
                  <c:v>995.43929548240499</c:v>
                </c:pt>
                <c:pt idx="263">
                  <c:v>994.42797258167104</c:v>
                </c:pt>
                <c:pt idx="264">
                  <c:v>993.38894911869795</c:v>
                </c:pt>
                <c:pt idx="265">
                  <c:v>992.32210622196305</c:v>
                </c:pt>
                <c:pt idx="266">
                  <c:v>991.22732586280597</c:v>
                </c:pt>
                <c:pt idx="267">
                  <c:v>990.10449092888098</c:v>
                </c:pt>
                <c:pt idx="268">
                  <c:v>988.95348529918795</c:v>
                </c:pt>
                <c:pt idx="269">
                  <c:v>987.77419392068998</c:v>
                </c:pt>
                <c:pt idx="270">
                  <c:v>986.56650288650997</c:v>
                </c:pt>
                <c:pt idx="271">
                  <c:v>985.33029951567596</c:v>
                </c:pt>
                <c:pt idx="272">
                  <c:v>984.06547243442799</c:v>
                </c:pt>
                <c:pt idx="273">
                  <c:v>982.77191165905003</c:v>
                </c:pt>
                <c:pt idx="274">
                  <c:v>981.44950868021294</c:v>
                </c:pt>
                <c:pt idx="275">
                  <c:v>980.09815654882595</c:v>
                </c:pt>
                <c:pt idx="276">
                  <c:v>978.71774996335398</c:v>
                </c:pt>
                <c:pt idx="277">
                  <c:v>977.30818535859305</c:v>
                </c:pt>
                <c:pt idx="278">
                  <c:v>975.86936099586796</c:v>
                </c:pt>
                <c:pt idx="279">
                  <c:v>974.40117705464104</c:v>
                </c:pt>
                <c:pt idx="280">
                  <c:v>972.90353572547997</c:v>
                </c:pt>
                <c:pt idx="281">
                  <c:v>971.37634130437505</c:v>
                </c:pt>
                <c:pt idx="282">
                  <c:v>969.819500288359</c:v>
                </c:pt>
                <c:pt idx="283">
                  <c:v>968.23292147239795</c:v>
                </c:pt>
                <c:pt idx="284">
                  <c:v>966.61651604751398</c:v>
                </c:pt>
                <c:pt idx="285">
                  <c:v>964.97019770010297</c:v>
                </c:pt>
                <c:pt idx="286">
                  <c:v>963.29388271239202</c:v>
                </c:pt>
                <c:pt idx="287">
                  <c:v>961.58749006401297</c:v>
                </c:pt>
                <c:pt idx="288">
                  <c:v>959.85094153461796</c:v>
                </c:pt>
                <c:pt idx="289">
                  <c:v>958.08416180750498</c:v>
                </c:pt>
                <c:pt idx="290">
                  <c:v>956.28707857419897</c:v>
                </c:pt>
                <c:pt idx="291">
                  <c:v>954.45962263991896</c:v>
                </c:pt>
                <c:pt idx="292">
                  <c:v>952.60172802988802</c:v>
                </c:pt>
                <c:pt idx="293">
                  <c:v>950.71333209641898</c:v>
                </c:pt>
                <c:pt idx="294">
                  <c:v>948.79437562671501</c:v>
                </c:pt>
                <c:pt idx="295">
                  <c:v>946.844802951308</c:v>
                </c:pt>
                <c:pt idx="296">
                  <c:v>944.86456205308605</c:v>
                </c:pt>
                <c:pt idx="297">
                  <c:v>942.85360467682005</c:v>
                </c:pt>
                <c:pt idx="298">
                  <c:v>940.81188643912299</c:v>
                </c:pt>
                <c:pt idx="299">
                  <c:v>938.73936693876306</c:v>
                </c:pt>
                <c:pt idx="300">
                  <c:v>936.63600986725896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61-471E-979B-7C18D3A34663}"/>
            </c:ext>
          </c:extLst>
        </c:ser>
        <c:ser>
          <c:idx val="3"/>
          <c:order val="3"/>
          <c:tx>
            <c:strRef>
              <c:f>GPP!$E$1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GPP!$E$2:$E$302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145.88739220090901</c:v>
                </c:pt>
                <c:pt idx="2">
                  <c:v>148.470065781584</c:v>
                </c:pt>
                <c:pt idx="3">
                  <c:v>151.091902268935</c:v>
                </c:pt>
                <c:pt idx="4">
                  <c:v>153.75326236005799</c:v>
                </c:pt>
                <c:pt idx="5">
                  <c:v>156.454501623379</c:v>
                </c:pt>
                <c:pt idx="6">
                  <c:v>159.19597013270001</c:v>
                </c:pt>
                <c:pt idx="7">
                  <c:v>161.978012093345</c:v>
                </c:pt>
                <c:pt idx="8">
                  <c:v>164.80096546056299</c:v>
                </c:pt>
                <c:pt idx="9">
                  <c:v>167.66516155035799</c:v>
                </c:pt>
                <c:pt idx="10">
                  <c:v>170.57092464294601</c:v>
                </c:pt>
                <c:pt idx="11">
                  <c:v>173.518571579037</c:v>
                </c:pt>
                <c:pt idx="12">
                  <c:v>176.50841134919401</c:v>
                </c:pt>
                <c:pt idx="13">
                  <c:v>179.54074467651299</c:v>
                </c:pt>
                <c:pt idx="14">
                  <c:v>182.61586359291601</c:v>
                </c:pt>
                <c:pt idx="15">
                  <c:v>185.73405100934801</c:v>
                </c:pt>
                <c:pt idx="16">
                  <c:v>188.895580280232</c:v>
                </c:pt>
                <c:pt idx="17">
                  <c:v>192.10071476249601</c:v>
                </c:pt>
                <c:pt idx="18">
                  <c:v>195.34970736958999</c:v>
                </c:pt>
                <c:pt idx="19">
                  <c:v>198.64280012087201</c:v>
                </c:pt>
                <c:pt idx="20">
                  <c:v>201.98022368679401</c:v>
                </c:pt>
                <c:pt idx="21">
                  <c:v>205.36219693035699</c:v>
                </c:pt>
                <c:pt idx="22">
                  <c:v>208.78892644529401</c:v>
                </c:pt>
                <c:pt idx="23">
                  <c:v>212.26060609151199</c:v>
                </c:pt>
                <c:pt idx="24">
                  <c:v>215.777416528299</c:v>
                </c:pt>
                <c:pt idx="25">
                  <c:v>219.33952474588199</c:v>
                </c:pt>
                <c:pt idx="26">
                  <c:v>222.94708359589799</c:v>
                </c:pt>
                <c:pt idx="27">
                  <c:v>226.60023132140299</c:v>
                </c:pt>
                <c:pt idx="28">
                  <c:v>230.29909108704899</c:v>
                </c:pt>
                <c:pt idx="29">
                  <c:v>234.043770510093</c:v>
                </c:pt>
                <c:pt idx="30">
                  <c:v>237.834361192914</c:v>
                </c:pt>
                <c:pt idx="31">
                  <c:v>241.67093825776399</c:v>
                </c:pt>
                <c:pt idx="32">
                  <c:v>245.553559884473</c:v>
                </c:pt>
                <c:pt idx="33">
                  <c:v>249.482266851866</c:v>
                </c:pt>
                <c:pt idx="34">
                  <c:v>253.45708208366901</c:v>
                </c:pt>
                <c:pt idx="35">
                  <c:v>257.47801019970302</c:v>
                </c:pt>
                <c:pt idx="36">
                  <c:v>261.54503707318599</c:v>
                </c:pt>
                <c:pt idx="37">
                  <c:v>265.65812939496499</c:v>
                </c:pt>
                <c:pt idx="38">
                  <c:v>269.81723424554099</c:v>
                </c:pt>
                <c:pt idx="39">
                  <c:v>274.02227867575903</c:v>
                </c:pt>
                <c:pt idx="40">
                  <c:v>278.27316929702499</c:v>
                </c:pt>
                <c:pt idx="41">
                  <c:v>282.56979188195902</c:v>
                </c:pt>
                <c:pt idx="42">
                  <c:v>286.91201097638401</c:v>
                </c:pt>
                <c:pt idx="43">
                  <c:v>291.29966952355198</c:v>
                </c:pt>
                <c:pt idx="44">
                  <c:v>295.73258850154298</c:v>
                </c:pt>
                <c:pt idx="45">
                  <c:v>300.21056657473798</c:v>
                </c:pt>
                <c:pt idx="46">
                  <c:v>304.73337976030501</c:v>
                </c:pt>
                <c:pt idx="47">
                  <c:v>309.30078111060902</c:v>
                </c:pt>
                <c:pt idx="48">
                  <c:v>313.91250041247503</c:v>
                </c:pt>
                <c:pt idx="49">
                  <c:v>318.56824390421099</c:v>
                </c:pt>
                <c:pt idx="50">
                  <c:v>323.26769401129798</c:v>
                </c:pt>
                <c:pt idx="51">
                  <c:v>328.01050910164201</c:v>
                </c:pt>
                <c:pt idx="52">
                  <c:v>332.79632326126602</c:v>
                </c:pt>
                <c:pt idx="53">
                  <c:v>337.62474609130902</c:v>
                </c:pt>
                <c:pt idx="54">
                  <c:v>342.49536252717502</c:v>
                </c:pt>
                <c:pt idx="55">
                  <c:v>347.40773268064999</c:v>
                </c:pt>
                <c:pt idx="56">
                  <c:v>352.36139170578298</c:v>
                </c:pt>
                <c:pt idx="57">
                  <c:v>357.355849689303</c:v>
                </c:pt>
                <c:pt idx="58">
                  <c:v>362.39059156630498</c:v>
                </c:pt>
                <c:pt idx="59">
                  <c:v>367.46507706189698</c:v>
                </c:pt>
                <c:pt idx="60">
                  <c:v>372.57874065948499</c:v>
                </c:pt>
                <c:pt idx="61">
                  <c:v>377.730991596303</c:v>
                </c:pt>
                <c:pt idx="62">
                  <c:v>382.92121388678498</c:v>
                </c:pt>
                <c:pt idx="63">
                  <c:v>388.14876637428301</c:v>
                </c:pt>
                <c:pt idx="64">
                  <c:v>393.41298281164399</c:v>
                </c:pt>
                <c:pt idx="65">
                  <c:v>398.71317197105401</c:v>
                </c:pt>
                <c:pt idx="66">
                  <c:v>404.04861778352898</c:v>
                </c:pt>
                <c:pt idx="67">
                  <c:v>409.41857950837999</c:v>
                </c:pt>
                <c:pt idx="68">
                  <c:v>414.82229193289203</c:v>
                </c:pt>
                <c:pt idx="69">
                  <c:v>420.25896560243802</c:v>
                </c:pt>
                <c:pt idx="70">
                  <c:v>425.727787081131</c:v>
                </c:pt>
                <c:pt idx="71">
                  <c:v>431.22791924310002</c:v>
                </c:pt>
                <c:pt idx="72">
                  <c:v>436.75850159438397</c:v>
                </c:pt>
                <c:pt idx="73">
                  <c:v>442.318650625364</c:v>
                </c:pt>
                <c:pt idx="74">
                  <c:v>447.90746019359898</c:v>
                </c:pt>
                <c:pt idx="75">
                  <c:v>453.52400193684798</c:v>
                </c:pt>
                <c:pt idx="76">
                  <c:v>459.16732571598902</c:v>
                </c:pt>
                <c:pt idx="77">
                  <c:v>464.83646008748002</c:v>
                </c:pt>
                <c:pt idx="78">
                  <c:v>470.53041280491698</c:v>
                </c:pt>
                <c:pt idx="79">
                  <c:v>476.24817134918902</c:v>
                </c:pt>
                <c:pt idx="80">
                  <c:v>481.988703486644</c:v>
                </c:pt>
                <c:pt idx="81">
                  <c:v>487.75095785460098</c:v>
                </c:pt>
                <c:pt idx="82">
                  <c:v>493.53386457349501</c:v>
                </c:pt>
                <c:pt idx="83">
                  <c:v>499.33633588483201</c:v>
                </c:pt>
                <c:pt idx="84">
                  <c:v>505.15726681409598</c:v>
                </c:pt>
                <c:pt idx="85">
                  <c:v>510.995535857655</c:v>
                </c:pt>
                <c:pt idx="86">
                  <c:v>516.85000569266094</c:v>
                </c:pt>
                <c:pt idx="87">
                  <c:v>522.71952390886395</c:v>
                </c:pt>
                <c:pt idx="88">
                  <c:v>528.60292376119901</c:v>
                </c:pt>
                <c:pt idx="89">
                  <c:v>534.499024941936</c:v>
                </c:pt>
                <c:pt idx="90">
                  <c:v>540.40663437115597</c:v>
                </c:pt>
                <c:pt idx="91">
                  <c:v>546.32454700419896</c:v>
                </c:pt>
                <c:pt idx="92">
                  <c:v>552.25154665475895</c:v>
                </c:pt>
                <c:pt idx="93">
                  <c:v>558.18640683216495</c:v>
                </c:pt>
                <c:pt idx="94">
                  <c:v>564.12789159142096</c:v>
                </c:pt>
                <c:pt idx="95">
                  <c:v>570.07475639447705</c:v>
                </c:pt>
                <c:pt idx="96">
                  <c:v>576.02574898120497</c:v>
                </c:pt>
                <c:pt idx="97">
                  <c:v>581.97961024849496</c:v>
                </c:pt>
                <c:pt idx="98">
                  <c:v>587.93507513586599</c:v>
                </c:pt>
                <c:pt idx="99">
                  <c:v>593.890873515983</c:v>
                </c:pt>
                <c:pt idx="100">
                  <c:v>599.84573108840095</c:v>
                </c:pt>
                <c:pt idx="101">
                  <c:v>605.79837027490305</c:v>
                </c:pt>
                <c:pt idx="102">
                  <c:v>611.74751111473904</c:v>
                </c:pt>
                <c:pt idx="103">
                  <c:v>617.69187215809598</c:v>
                </c:pt>
                <c:pt idx="104">
                  <c:v>623.63017135610596</c:v>
                </c:pt>
                <c:pt idx="105">
                  <c:v>629.56112694574097</c:v>
                </c:pt>
                <c:pt idx="106">
                  <c:v>635.48345832789198</c:v>
                </c:pt>
                <c:pt idx="107">
                  <c:v>641.39588693700898</c:v>
                </c:pt>
                <c:pt idx="108">
                  <c:v>647.29713710063902</c:v>
                </c:pt>
                <c:pt idx="109">
                  <c:v>653.18593688726901</c:v>
                </c:pt>
                <c:pt idx="110">
                  <c:v>659.06101894086896</c:v>
                </c:pt>
                <c:pt idx="111">
                  <c:v>664.92112130058604</c:v>
                </c:pt>
                <c:pt idx="112">
                  <c:v>670.76498820406903</c:v>
                </c:pt>
                <c:pt idx="113">
                  <c:v>676.59137087294096</c:v>
                </c:pt>
                <c:pt idx="114">
                  <c:v>682.39902827897504</c:v>
                </c:pt>
                <c:pt idx="115">
                  <c:v>688.18672788959896</c:v>
                </c:pt>
                <c:pt idx="116">
                  <c:v>693.95324639136197</c:v>
                </c:pt>
                <c:pt idx="117">
                  <c:v>699.69737039011</c:v>
                </c:pt>
                <c:pt idx="118">
                  <c:v>705.41789708660303</c:v>
                </c:pt>
                <c:pt idx="119">
                  <c:v>711.113634926445</c:v>
                </c:pt>
                <c:pt idx="120">
                  <c:v>716.78340422317899</c:v>
                </c:pt>
                <c:pt idx="121">
                  <c:v>722.42603775353803</c:v>
                </c:pt>
                <c:pt idx="122">
                  <c:v>728.04038132385904</c:v>
                </c:pt>
                <c:pt idx="123">
                  <c:v>733.62529430674897</c:v>
                </c:pt>
                <c:pt idx="124">
                  <c:v>739.179650147188</c:v>
                </c:pt>
                <c:pt idx="125">
                  <c:v>744.70233683727804</c:v>
                </c:pt>
                <c:pt idx="126">
                  <c:v>750.19225735896498</c:v>
                </c:pt>
                <c:pt idx="127">
                  <c:v>755.64833009410495</c:v>
                </c:pt>
                <c:pt idx="128">
                  <c:v>761.06948920133004</c:v>
                </c:pt>
                <c:pt idx="129">
                  <c:v>766.45468495924604</c:v>
                </c:pt>
                <c:pt idx="130">
                  <c:v>771.80288407556498</c:v>
                </c:pt>
                <c:pt idx="131">
                  <c:v>777.11306996184305</c:v>
                </c:pt>
                <c:pt idx="132">
                  <c:v>782.38424297358495</c:v>
                </c:pt>
                <c:pt idx="133">
                  <c:v>787.61542061552097</c:v>
                </c:pt>
                <c:pt idx="134">
                  <c:v>792.80563771197706</c:v>
                </c:pt>
                <c:pt idx="135">
                  <c:v>797.95394654227198</c:v>
                </c:pt>
                <c:pt idx="136">
                  <c:v>803.05941694120202</c:v>
                </c:pt>
                <c:pt idx="137">
                  <c:v>808.12113636470394</c:v>
                </c:pt>
                <c:pt idx="138">
                  <c:v>813.13820992086596</c:v>
                </c:pt>
                <c:pt idx="139">
                  <c:v>818.10976036652005</c:v>
                </c:pt>
                <c:pt idx="140">
                  <c:v>823.03492806971406</c:v>
                </c:pt>
                <c:pt idx="141">
                  <c:v>827.91287093841595</c:v>
                </c:pt>
                <c:pt idx="142">
                  <c:v>832.74276431586702</c:v>
                </c:pt>
                <c:pt idx="143">
                  <c:v>837.523800843049</c:v>
                </c:pt>
                <c:pt idx="144">
                  <c:v>842.25519028879796</c:v>
                </c:pt>
                <c:pt idx="145">
                  <c:v>846.93615934813101</c:v>
                </c:pt>
                <c:pt idx="146">
                  <c:v>851.56595140941397</c:v>
                </c:pt>
                <c:pt idx="147">
                  <c:v>856.14382629103898</c:v>
                </c:pt>
                <c:pt idx="148">
                  <c:v>860.669059948322</c:v>
                </c:pt>
                <c:pt idx="149">
                  <c:v>865.14094415138504</c:v>
                </c:pt>
                <c:pt idx="150">
                  <c:v>869.55878613480104</c:v>
                </c:pt>
                <c:pt idx="151">
                  <c:v>873.92190821985105</c:v>
                </c:pt>
                <c:pt idx="152">
                  <c:v>878.22964741023998</c:v>
                </c:pt>
                <c:pt idx="153">
                  <c:v>882.48135496217299</c:v>
                </c:pt>
                <c:pt idx="154">
                  <c:v>886.676395929725</c:v>
                </c:pt>
                <c:pt idx="155">
                  <c:v>890.81414868643799</c:v>
                </c:pt>
                <c:pt idx="156">
                  <c:v>894.89400442414501</c:v>
                </c:pt>
                <c:pt idx="157">
                  <c:v>898.91536663000102</c:v>
                </c:pt>
                <c:pt idx="158">
                  <c:v>902.87765054274905</c:v>
                </c:pt>
                <c:pt idx="159">
                  <c:v>906.78028258926702</c:v>
                </c:pt>
                <c:pt idx="160">
                  <c:v>910.62269980244503</c:v>
                </c:pt>
                <c:pt idx="161">
                  <c:v>914.40434922146903</c:v>
                </c:pt>
                <c:pt idx="162">
                  <c:v>918.12468727560201</c:v>
                </c:pt>
                <c:pt idx="163">
                  <c:v>921.78317915256503</c:v>
                </c:pt>
                <c:pt idx="164">
                  <c:v>925.37929815261805</c:v>
                </c:pt>
                <c:pt idx="165">
                  <c:v>928.91252502949396</c:v>
                </c:pt>
                <c:pt idx="166">
                  <c:v>932.38234731929197</c:v>
                </c:pt>
                <c:pt idx="167">
                  <c:v>935.78825865849797</c:v>
                </c:pt>
                <c:pt idx="168">
                  <c:v>939.12975809227601</c:v>
                </c:pt>
                <c:pt idx="169">
                  <c:v>942.40634937419304</c:v>
                </c:pt>
                <c:pt idx="170">
                  <c:v>945.61754025857101</c:v>
                </c:pt>
                <c:pt idx="171">
                  <c:v>948.76284178661604</c:v>
                </c:pt>
                <c:pt idx="172">
                  <c:v>951.84176756755005</c:v>
                </c:pt>
                <c:pt idx="173">
                  <c:v>954.85383305592097</c:v>
                </c:pt>
                <c:pt idx="174">
                  <c:v>957.79855482632104</c:v>
                </c:pt>
                <c:pt idx="175">
                  <c:v>960.67544984672099</c:v>
                </c:pt>
                <c:pt idx="176">
                  <c:v>963.48403475167504</c:v>
                </c:pt>
                <c:pt idx="177">
                  <c:v>966.22382511661101</c:v>
                </c:pt>
                <c:pt idx="178">
                  <c:v>968.89433473450504</c:v>
                </c:pt>
                <c:pt idx="179">
                  <c:v>971.49507489618497</c:v>
                </c:pt>
                <c:pt idx="180">
                  <c:v>974.02555367556704</c:v>
                </c:pt>
                <c:pt idx="181">
                  <c:v>976.48527522113704</c:v>
                </c:pt>
                <c:pt idx="182">
                  <c:v>978.87373905499896</c:v>
                </c:pt>
                <c:pt idx="183">
                  <c:v>981.19043938084405</c:v>
                </c:pt>
                <c:pt idx="184">
                  <c:v>983.43486440220704</c:v>
                </c:pt>
                <c:pt idx="185">
                  <c:v>985.60649565241397</c:v>
                </c:pt>
                <c:pt idx="186">
                  <c:v>987.704807337641</c:v>
                </c:pt>
                <c:pt idx="187">
                  <c:v>989.72926569452795</c:v>
                </c:pt>
                <c:pt idx="188">
                  <c:v>991.67932836384</c:v>
                </c:pt>
                <c:pt idx="189">
                  <c:v>993.55444378168602</c:v>
                </c:pt>
                <c:pt idx="190">
                  <c:v>995.35405058983497</c:v>
                </c:pt>
                <c:pt idx="191">
                  <c:v>997.07757706672498</c:v>
                </c:pt>
                <c:pt idx="192">
                  <c:v>998.72444058077599</c:v>
                </c:pt>
                <c:pt idx="193">
                  <c:v>1000.29404706768</c:v>
                </c:pt>
                <c:pt idx="194">
                  <c:v>1001.78579053335</c:v>
                </c:pt>
                <c:pt idx="195">
                  <c:v>1003.19905258429</c:v>
                </c:pt>
                <c:pt idx="196">
                  <c:v>1004.53320198723</c:v>
                </c:pt>
                <c:pt idx="197">
                  <c:v>1005.78759425966</c:v>
                </c:pt>
                <c:pt idx="198">
                  <c:v>1006.96157129351</c:v>
                </c:pt>
                <c:pt idx="199">
                  <c:v>1008.05446101347</c:v>
                </c:pt>
                <c:pt idx="200">
                  <c:v>1009.06557707233</c:v>
                </c:pt>
                <c:pt idx="201">
                  <c:v>1009.99421858507</c:v>
                </c:pt>
                <c:pt idx="202">
                  <c:v>1010.8396699039801</c:v>
                </c:pt>
                <c:pt idx="203">
                  <c:v>1011.60120043685</c:v>
                </c:pt>
                <c:pt idx="204">
                  <c:v>1012.27806451035</c:v>
                </c:pt>
                <c:pt idx="205">
                  <c:v>1012.86950128098</c:v>
                </c:pt>
                <c:pt idx="206">
                  <c:v>1013.37473469574</c:v>
                </c:pt>
                <c:pt idx="207">
                  <c:v>1013.79297350487</c:v>
                </c:pt>
                <c:pt idx="208">
                  <c:v>1014.1234113289501</c:v>
                </c:pt>
                <c:pt idx="209">
                  <c:v>1014.36522678297</c:v>
                </c:pt>
                <c:pt idx="210">
                  <c:v>1014.51758365945</c:v>
                </c:pt>
                <c:pt idx="211">
                  <c:v>1014.57963117343</c:v>
                </c:pt>
                <c:pt idx="212">
                  <c:v>1014.55050427151</c:v>
                </c:pt>
                <c:pt idx="213">
                  <c:v>1014.42932400771</c:v>
                </c:pt>
                <c:pt idx="214">
                  <c:v>1014.21519798836</c:v>
                </c:pt>
                <c:pt idx="215">
                  <c:v>1013.90722088887</c:v>
                </c:pt>
                <c:pt idx="216">
                  <c:v>1013.50447504461</c:v>
                </c:pt>
                <c:pt idx="217">
                  <c:v>1013.00603111855</c:v>
                </c:pt>
                <c:pt idx="218">
                  <c:v>1012.41094884811</c:v>
                </c:pt>
                <c:pt idx="219">
                  <c:v>1011.71827787364</c:v>
                </c:pt>
                <c:pt idx="220">
                  <c:v>1010.9270586509</c:v>
                </c:pt>
                <c:pt idx="221">
                  <c:v>1010.03632344991</c:v>
                </c:pt>
                <c:pt idx="222">
                  <c:v>1009.04509744242</c:v>
                </c:pt>
                <c:pt idx="223">
                  <c:v>1007.95239988009</c:v>
                </c:pt>
                <c:pt idx="224">
                  <c:v>1006.75724536554</c:v>
                </c:pt>
                <c:pt idx="225">
                  <c:v>1005.4586452180999</c:v>
                </c:pt>
                <c:pt idx="226">
                  <c:v>1004.05560893606</c:v>
                </c:pt>
                <c:pt idx="227">
                  <c:v>1002.54714575703</c:v>
                </c:pt>
                <c:pt idx="228">
                  <c:v>1000.93226631785</c:v>
                </c:pt>
                <c:pt idx="229">
                  <c:v>999.20998441523</c:v>
                </c:pt>
                <c:pt idx="230">
                  <c:v>997.37931886810497</c:v>
                </c:pt>
                <c:pt idx="231">
                  <c:v>995.43929548240499</c:v>
                </c:pt>
                <c:pt idx="232">
                  <c:v>993.38894911869795</c:v>
                </c:pt>
                <c:pt idx="233">
                  <c:v>991.22732586280597</c:v>
                </c:pt>
                <c:pt idx="234">
                  <c:v>988.95348529918795</c:v>
                </c:pt>
                <c:pt idx="235">
                  <c:v>986.56650288650997</c:v>
                </c:pt>
                <c:pt idx="236">
                  <c:v>984.06547243442799</c:v>
                </c:pt>
                <c:pt idx="237">
                  <c:v>981.44950868021294</c:v>
                </c:pt>
                <c:pt idx="238">
                  <c:v>978.71774996335398</c:v>
                </c:pt>
                <c:pt idx="239">
                  <c:v>975.86936099586796</c:v>
                </c:pt>
                <c:pt idx="240">
                  <c:v>972.90353572547997</c:v>
                </c:pt>
                <c:pt idx="241">
                  <c:v>969.819500288359</c:v>
                </c:pt>
                <c:pt idx="242">
                  <c:v>966.61651604751398</c:v>
                </c:pt>
                <c:pt idx="243">
                  <c:v>963.29388271239202</c:v>
                </c:pt>
                <c:pt idx="244">
                  <c:v>959.85094153461796</c:v>
                </c:pt>
                <c:pt idx="245">
                  <c:v>956.28707857419897</c:v>
                </c:pt>
                <c:pt idx="246">
                  <c:v>952.60172802988802</c:v>
                </c:pt>
                <c:pt idx="247">
                  <c:v>948.79437562671501</c:v>
                </c:pt>
                <c:pt idx="248">
                  <c:v>944.86456205308605</c:v>
                </c:pt>
                <c:pt idx="249">
                  <c:v>940.81188643912299</c:v>
                </c:pt>
                <c:pt idx="250">
                  <c:v>936.63600986725896</c:v>
                </c:pt>
                <c:pt idx="251">
                  <c:v>932.33665890544296</c:v>
                </c:pt>
                <c:pt idx="252">
                  <c:v>927.91362915257901</c:v>
                </c:pt>
                <c:pt idx="253">
                  <c:v>923.36678878521798</c:v>
                </c:pt>
                <c:pt idx="254">
                  <c:v>918.69608209380897</c:v>
                </c:pt>
                <c:pt idx="255">
                  <c:v>913.90153299620999</c:v>
                </c:pt>
                <c:pt idx="256">
                  <c:v>908.98324851554605</c:v>
                </c:pt>
                <c:pt idx="257">
                  <c:v>903.94142220889501</c:v>
                </c:pt>
                <c:pt idx="258">
                  <c:v>898.77633753277405</c:v>
                </c:pt>
                <c:pt idx="259">
                  <c:v>893.48837113086097</c:v>
                </c:pt>
                <c:pt idx="260">
                  <c:v>888.07799602897103</c:v>
                </c:pt>
                <c:pt idx="261">
                  <c:v>882.54578472188405</c:v>
                </c:pt>
                <c:pt idx="262">
                  <c:v>876.89241213631396</c:v>
                </c:pt>
                <c:pt idx="263">
                  <c:v>871.11865845404304</c:v>
                </c:pt>
                <c:pt idx="264">
                  <c:v>865.22541177906896</c:v>
                </c:pt>
                <c:pt idx="265">
                  <c:v>859.21367063251205</c:v>
                </c:pt>
                <c:pt idx="266">
                  <c:v>853.08454625904096</c:v>
                </c:pt>
                <c:pt idx="267">
                  <c:v>846.83926472863504</c:v>
                </c:pt>
                <c:pt idx="268">
                  <c:v>840.47916881774199</c:v>
                </c:pt>
                <c:pt idx="269">
                  <c:v>834.00571965414201</c:v>
                </c:pt>
                <c:pt idx="270">
                  <c:v>827.42049811026004</c:v>
                </c:pt>
                <c:pt idx="271">
                  <c:v>820.72520593020795</c:v>
                </c:pt>
                <c:pt idx="272">
                  <c:v>813.92166657643497</c:v>
                </c:pt>
                <c:pt idx="273">
                  <c:v>807.011825782654</c:v>
                </c:pt>
                <c:pt idx="274">
                  <c:v>799.997751800576</c:v>
                </c:pt>
                <c:pt idx="275">
                  <c:v>792.88163532896999</c:v>
                </c:pt>
                <c:pt idx="276">
                  <c:v>785.66578911467104</c:v>
                </c:pt>
                <c:pt idx="277">
                  <c:v>778.352647216381</c:v>
                </c:pt>
                <c:pt idx="278">
                  <c:v>770.94476392342597</c:v>
                </c:pt>
                <c:pt idx="279">
                  <c:v>763.44481232307805</c:v>
                </c:pt>
                <c:pt idx="280">
                  <c:v>755.85558251152599</c:v>
                </c:pt>
                <c:pt idx="281">
                  <c:v>748.17997944526599</c:v>
                </c:pt>
                <c:pt idx="282">
                  <c:v>740.421020431285</c:v>
                </c:pt>
                <c:pt idx="283">
                  <c:v>732.58183225623497</c:v>
                </c:pt>
                <c:pt idx="284">
                  <c:v>724.665647956572</c:v>
                </c:pt>
                <c:pt idx="285">
                  <c:v>716.67580323349296</c:v>
                </c:pt>
                <c:pt idx="286">
                  <c:v>708.615732518409</c:v>
                </c:pt>
                <c:pt idx="287">
                  <c:v>700.48896469656802</c:v>
                </c:pt>
                <c:pt idx="288">
                  <c:v>692.29911849836503</c:v>
                </c:pt>
                <c:pt idx="289">
                  <c:v>684.04989756976101</c:v>
                </c:pt>
                <c:pt idx="290">
                  <c:v>675.74508523507802</c:v>
                </c:pt>
                <c:pt idx="291">
                  <c:v>667.38853896727198</c:v>
                </c:pt>
                <c:pt idx="292">
                  <c:v>658.98418458252297</c:v>
                </c:pt>
                <c:pt idx="293">
                  <c:v>650.53601017764402</c:v>
                </c:pt>
                <c:pt idx="294">
                  <c:v>642.048059830434</c:v>
                </c:pt>
                <c:pt idx="295">
                  <c:v>633.52442708451099</c:v>
                </c:pt>
                <c:pt idx="296">
                  <c:v>624.96924824156997</c:v>
                </c:pt>
                <c:pt idx="297">
                  <c:v>616.38669548520102</c:v>
                </c:pt>
                <c:pt idx="298">
                  <c:v>607.78096986147204</c:v>
                </c:pt>
                <c:pt idx="299">
                  <c:v>599.15629414242699</c:v>
                </c:pt>
                <c:pt idx="300">
                  <c:v>590.51690559935003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61-471E-979B-7C18D3A34663}"/>
            </c:ext>
          </c:extLst>
        </c:ser>
        <c:ser>
          <c:idx val="4"/>
          <c:order val="4"/>
          <c:tx>
            <c:strRef>
              <c:f>GPP!$F$1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GPP!$F$2:$F$302</c:f>
              <c:numCache>
                <c:formatCode>General</c:formatCode>
                <c:ptCount val="301"/>
                <c:pt idx="0">
                  <c:v>323.26769401129798</c:v>
                </c:pt>
                <c:pt idx="1">
                  <c:v>328.01050910164201</c:v>
                </c:pt>
                <c:pt idx="2">
                  <c:v>332.79632326126602</c:v>
                </c:pt>
                <c:pt idx="3">
                  <c:v>337.62474609130902</c:v>
                </c:pt>
                <c:pt idx="4">
                  <c:v>342.49536252717502</c:v>
                </c:pt>
                <c:pt idx="5">
                  <c:v>347.40773268064999</c:v>
                </c:pt>
                <c:pt idx="6">
                  <c:v>352.36139170578298</c:v>
                </c:pt>
                <c:pt idx="7">
                  <c:v>357.355849689303</c:v>
                </c:pt>
                <c:pt idx="8">
                  <c:v>362.39059156630498</c:v>
                </c:pt>
                <c:pt idx="9">
                  <c:v>367.46507706189698</c:v>
                </c:pt>
                <c:pt idx="10">
                  <c:v>372.57874065948499</c:v>
                </c:pt>
                <c:pt idx="11">
                  <c:v>377.730991596303</c:v>
                </c:pt>
                <c:pt idx="12">
                  <c:v>382.92121388678498</c:v>
                </c:pt>
                <c:pt idx="13">
                  <c:v>388.14876637428301</c:v>
                </c:pt>
                <c:pt idx="14">
                  <c:v>393.41298281164399</c:v>
                </c:pt>
                <c:pt idx="15">
                  <c:v>398.71317197105401</c:v>
                </c:pt>
                <c:pt idx="16">
                  <c:v>404.04861778352898</c:v>
                </c:pt>
                <c:pt idx="17">
                  <c:v>409.41857950837999</c:v>
                </c:pt>
                <c:pt idx="18">
                  <c:v>414.82229193289203</c:v>
                </c:pt>
                <c:pt idx="19">
                  <c:v>420.25896560243802</c:v>
                </c:pt>
                <c:pt idx="20">
                  <c:v>425.727787081131</c:v>
                </c:pt>
                <c:pt idx="21">
                  <c:v>431.22791924310002</c:v>
                </c:pt>
                <c:pt idx="22">
                  <c:v>436.75850159438397</c:v>
                </c:pt>
                <c:pt idx="23">
                  <c:v>442.318650625364</c:v>
                </c:pt>
                <c:pt idx="24">
                  <c:v>447.90746019359898</c:v>
                </c:pt>
                <c:pt idx="25">
                  <c:v>453.52400193684798</c:v>
                </c:pt>
                <c:pt idx="26">
                  <c:v>459.16732571598902</c:v>
                </c:pt>
                <c:pt idx="27">
                  <c:v>464.83646008748002</c:v>
                </c:pt>
                <c:pt idx="28">
                  <c:v>470.53041280491698</c:v>
                </c:pt>
                <c:pt idx="29">
                  <c:v>476.24817134918902</c:v>
                </c:pt>
                <c:pt idx="30">
                  <c:v>481.988703486644</c:v>
                </c:pt>
                <c:pt idx="31">
                  <c:v>487.75095785460098</c:v>
                </c:pt>
                <c:pt idx="32">
                  <c:v>493.53386457349501</c:v>
                </c:pt>
                <c:pt idx="33">
                  <c:v>499.33633588483201</c:v>
                </c:pt>
                <c:pt idx="34">
                  <c:v>505.15726681409598</c:v>
                </c:pt>
                <c:pt idx="35">
                  <c:v>510.995535857655</c:v>
                </c:pt>
                <c:pt idx="36">
                  <c:v>516.85000569266094</c:v>
                </c:pt>
                <c:pt idx="37">
                  <c:v>522.71952390886395</c:v>
                </c:pt>
                <c:pt idx="38">
                  <c:v>528.60292376119901</c:v>
                </c:pt>
                <c:pt idx="39">
                  <c:v>534.499024941936</c:v>
                </c:pt>
                <c:pt idx="40">
                  <c:v>540.40663437115597</c:v>
                </c:pt>
                <c:pt idx="41">
                  <c:v>546.32454700419896</c:v>
                </c:pt>
                <c:pt idx="42">
                  <c:v>552.25154665475895</c:v>
                </c:pt>
                <c:pt idx="43">
                  <c:v>558.18640683216495</c:v>
                </c:pt>
                <c:pt idx="44">
                  <c:v>564.12789159142096</c:v>
                </c:pt>
                <c:pt idx="45">
                  <c:v>570.07475639447705</c:v>
                </c:pt>
                <c:pt idx="46">
                  <c:v>576.02574898120497</c:v>
                </c:pt>
                <c:pt idx="47">
                  <c:v>581.97961024849496</c:v>
                </c:pt>
                <c:pt idx="48">
                  <c:v>587.93507513586599</c:v>
                </c:pt>
                <c:pt idx="49">
                  <c:v>593.890873515983</c:v>
                </c:pt>
                <c:pt idx="50">
                  <c:v>599.84573108840095</c:v>
                </c:pt>
                <c:pt idx="51">
                  <c:v>605.79837027490305</c:v>
                </c:pt>
                <c:pt idx="52">
                  <c:v>611.74751111473904</c:v>
                </c:pt>
                <c:pt idx="53">
                  <c:v>617.69187215809598</c:v>
                </c:pt>
                <c:pt idx="54">
                  <c:v>623.63017135610596</c:v>
                </c:pt>
                <c:pt idx="55">
                  <c:v>629.56112694574097</c:v>
                </c:pt>
                <c:pt idx="56">
                  <c:v>635.48345832789198</c:v>
                </c:pt>
                <c:pt idx="57">
                  <c:v>641.39588693700796</c:v>
                </c:pt>
                <c:pt idx="58">
                  <c:v>647.29713710063902</c:v>
                </c:pt>
                <c:pt idx="59">
                  <c:v>653.18593688726901</c:v>
                </c:pt>
                <c:pt idx="60">
                  <c:v>659.06101894086896</c:v>
                </c:pt>
                <c:pt idx="61">
                  <c:v>664.92112130058604</c:v>
                </c:pt>
                <c:pt idx="62">
                  <c:v>670.76498820406903</c:v>
                </c:pt>
                <c:pt idx="63">
                  <c:v>676.59137087294096</c:v>
                </c:pt>
                <c:pt idx="64">
                  <c:v>682.39902827897504</c:v>
                </c:pt>
                <c:pt idx="65">
                  <c:v>688.18672788959896</c:v>
                </c:pt>
                <c:pt idx="66">
                  <c:v>693.95324639136197</c:v>
                </c:pt>
                <c:pt idx="67">
                  <c:v>699.69737039011</c:v>
                </c:pt>
                <c:pt idx="68">
                  <c:v>705.41789708660303</c:v>
                </c:pt>
                <c:pt idx="69">
                  <c:v>711.113634926445</c:v>
                </c:pt>
                <c:pt idx="70">
                  <c:v>716.78340422317899</c:v>
                </c:pt>
                <c:pt idx="71">
                  <c:v>722.42603775353803</c:v>
                </c:pt>
                <c:pt idx="72">
                  <c:v>728.04038132385904</c:v>
                </c:pt>
                <c:pt idx="73">
                  <c:v>733.62529430674897</c:v>
                </c:pt>
                <c:pt idx="74">
                  <c:v>739.179650147188</c:v>
                </c:pt>
                <c:pt idx="75">
                  <c:v>744.70233683727804</c:v>
                </c:pt>
                <c:pt idx="76">
                  <c:v>750.19225735896498</c:v>
                </c:pt>
                <c:pt idx="77">
                  <c:v>755.64833009410495</c:v>
                </c:pt>
                <c:pt idx="78">
                  <c:v>761.06948920133004</c:v>
                </c:pt>
                <c:pt idx="79">
                  <c:v>766.45468495924604</c:v>
                </c:pt>
                <c:pt idx="80">
                  <c:v>771.80288407556498</c:v>
                </c:pt>
                <c:pt idx="81">
                  <c:v>777.11306996184305</c:v>
                </c:pt>
                <c:pt idx="82">
                  <c:v>782.38424297358495</c:v>
                </c:pt>
                <c:pt idx="83">
                  <c:v>787.61542061552097</c:v>
                </c:pt>
                <c:pt idx="84">
                  <c:v>792.80563771197706</c:v>
                </c:pt>
                <c:pt idx="85">
                  <c:v>797.95394654227198</c:v>
                </c:pt>
                <c:pt idx="86">
                  <c:v>803.05941694120202</c:v>
                </c:pt>
                <c:pt idx="87">
                  <c:v>808.12113636470394</c:v>
                </c:pt>
                <c:pt idx="88">
                  <c:v>813.13820992086596</c:v>
                </c:pt>
                <c:pt idx="89">
                  <c:v>818.10976036652005</c:v>
                </c:pt>
                <c:pt idx="90">
                  <c:v>823.03492806971406</c:v>
                </c:pt>
                <c:pt idx="91">
                  <c:v>827.91287093841595</c:v>
                </c:pt>
                <c:pt idx="92">
                  <c:v>832.74276431586702</c:v>
                </c:pt>
                <c:pt idx="93">
                  <c:v>837.523800843049</c:v>
                </c:pt>
                <c:pt idx="94">
                  <c:v>842.25519028879796</c:v>
                </c:pt>
                <c:pt idx="95">
                  <c:v>846.93615934813101</c:v>
                </c:pt>
                <c:pt idx="96">
                  <c:v>851.56595140941397</c:v>
                </c:pt>
                <c:pt idx="97">
                  <c:v>856.14382629103898</c:v>
                </c:pt>
                <c:pt idx="98">
                  <c:v>860.669059948322</c:v>
                </c:pt>
                <c:pt idx="99">
                  <c:v>865.14094415138504</c:v>
                </c:pt>
                <c:pt idx="100">
                  <c:v>869.55878613480104</c:v>
                </c:pt>
                <c:pt idx="101">
                  <c:v>873.92190821985105</c:v>
                </c:pt>
                <c:pt idx="102">
                  <c:v>878.22964741023998</c:v>
                </c:pt>
                <c:pt idx="103">
                  <c:v>882.48135496217299</c:v>
                </c:pt>
                <c:pt idx="104">
                  <c:v>886.676395929725</c:v>
                </c:pt>
                <c:pt idx="105">
                  <c:v>890.81414868643799</c:v>
                </c:pt>
                <c:pt idx="106">
                  <c:v>894.89400442414501</c:v>
                </c:pt>
                <c:pt idx="107">
                  <c:v>898.91536663000102</c:v>
                </c:pt>
                <c:pt idx="108">
                  <c:v>902.87765054274905</c:v>
                </c:pt>
                <c:pt idx="109">
                  <c:v>906.78028258926702</c:v>
                </c:pt>
                <c:pt idx="110">
                  <c:v>910.62269980244503</c:v>
                </c:pt>
                <c:pt idx="111">
                  <c:v>914.40434922146903</c:v>
                </c:pt>
                <c:pt idx="112">
                  <c:v>918.12468727560304</c:v>
                </c:pt>
                <c:pt idx="113">
                  <c:v>921.78317915256503</c:v>
                </c:pt>
                <c:pt idx="114">
                  <c:v>925.37929815261805</c:v>
                </c:pt>
                <c:pt idx="115">
                  <c:v>928.91252502949396</c:v>
                </c:pt>
                <c:pt idx="116">
                  <c:v>932.38234731929197</c:v>
                </c:pt>
                <c:pt idx="117">
                  <c:v>935.78825865849797</c:v>
                </c:pt>
                <c:pt idx="118">
                  <c:v>939.12975809227601</c:v>
                </c:pt>
                <c:pt idx="119">
                  <c:v>942.40634937419304</c:v>
                </c:pt>
                <c:pt idx="120">
                  <c:v>945.61754025857101</c:v>
                </c:pt>
                <c:pt idx="121">
                  <c:v>948.76284178661604</c:v>
                </c:pt>
                <c:pt idx="122">
                  <c:v>951.84176756755005</c:v>
                </c:pt>
                <c:pt idx="123">
                  <c:v>954.85383305592097</c:v>
                </c:pt>
                <c:pt idx="124">
                  <c:v>957.79855482632104</c:v>
                </c:pt>
                <c:pt idx="125">
                  <c:v>960.67544984672099</c:v>
                </c:pt>
                <c:pt idx="126">
                  <c:v>963.48403475167504</c:v>
                </c:pt>
                <c:pt idx="127">
                  <c:v>966.22382511661101</c:v>
                </c:pt>
                <c:pt idx="128">
                  <c:v>968.89433473450504</c:v>
                </c:pt>
                <c:pt idx="129">
                  <c:v>971.49507489618497</c:v>
                </c:pt>
                <c:pt idx="130">
                  <c:v>974.02555367556704</c:v>
                </c:pt>
                <c:pt idx="131">
                  <c:v>976.48527522113704</c:v>
                </c:pt>
                <c:pt idx="132">
                  <c:v>978.87373905499896</c:v>
                </c:pt>
                <c:pt idx="133">
                  <c:v>981.19043938084405</c:v>
                </c:pt>
                <c:pt idx="134">
                  <c:v>983.43486440220704</c:v>
                </c:pt>
                <c:pt idx="135">
                  <c:v>985.60649565241397</c:v>
                </c:pt>
                <c:pt idx="136">
                  <c:v>987.704807337641</c:v>
                </c:pt>
                <c:pt idx="137">
                  <c:v>989.72926569452795</c:v>
                </c:pt>
                <c:pt idx="138">
                  <c:v>991.67932836384</c:v>
                </c:pt>
                <c:pt idx="139">
                  <c:v>993.55444378168602</c:v>
                </c:pt>
                <c:pt idx="140">
                  <c:v>995.35405058983497</c:v>
                </c:pt>
                <c:pt idx="141">
                  <c:v>997.07757706672498</c:v>
                </c:pt>
                <c:pt idx="142">
                  <c:v>998.72444058077599</c:v>
                </c:pt>
                <c:pt idx="143">
                  <c:v>1000.29404706768</c:v>
                </c:pt>
                <c:pt idx="144">
                  <c:v>1001.78579053335</c:v>
                </c:pt>
                <c:pt idx="145">
                  <c:v>1003.19905258429</c:v>
                </c:pt>
                <c:pt idx="146">
                  <c:v>1004.53320198723</c:v>
                </c:pt>
                <c:pt idx="147">
                  <c:v>1005.78759425966</c:v>
                </c:pt>
                <c:pt idx="148">
                  <c:v>1006.96157129351</c:v>
                </c:pt>
                <c:pt idx="149">
                  <c:v>1008.05446101347</c:v>
                </c:pt>
                <c:pt idx="150">
                  <c:v>1009.06557707233</c:v>
                </c:pt>
                <c:pt idx="151">
                  <c:v>1009.99421858507</c:v>
                </c:pt>
                <c:pt idx="152">
                  <c:v>1010.8396699039801</c:v>
                </c:pt>
                <c:pt idx="153">
                  <c:v>1011.60120043685</c:v>
                </c:pt>
                <c:pt idx="154">
                  <c:v>1012.27806451035</c:v>
                </c:pt>
                <c:pt idx="155">
                  <c:v>1012.86950128098</c:v>
                </c:pt>
                <c:pt idx="156">
                  <c:v>1013.37473469574</c:v>
                </c:pt>
                <c:pt idx="157">
                  <c:v>1013.79297350487</c:v>
                </c:pt>
                <c:pt idx="158">
                  <c:v>1014.1234113289501</c:v>
                </c:pt>
                <c:pt idx="159">
                  <c:v>1014.36522678297</c:v>
                </c:pt>
                <c:pt idx="160">
                  <c:v>1014.51758365945</c:v>
                </c:pt>
                <c:pt idx="161">
                  <c:v>1014.57963117343</c:v>
                </c:pt>
                <c:pt idx="162">
                  <c:v>1014.55050427151</c:v>
                </c:pt>
                <c:pt idx="163">
                  <c:v>1014.42932400771</c:v>
                </c:pt>
                <c:pt idx="164">
                  <c:v>1014.21519798836</c:v>
                </c:pt>
                <c:pt idx="165">
                  <c:v>1013.90722088887</c:v>
                </c:pt>
                <c:pt idx="166">
                  <c:v>1013.50447504461</c:v>
                </c:pt>
                <c:pt idx="167">
                  <c:v>1013.00603111855</c:v>
                </c:pt>
                <c:pt idx="168">
                  <c:v>1012.41094884811</c:v>
                </c:pt>
                <c:pt idx="169">
                  <c:v>1011.71827787364</c:v>
                </c:pt>
                <c:pt idx="170">
                  <c:v>1010.9270586509</c:v>
                </c:pt>
                <c:pt idx="171">
                  <c:v>1010.03632344991</c:v>
                </c:pt>
                <c:pt idx="172">
                  <c:v>1009.04509744242</c:v>
                </c:pt>
                <c:pt idx="173">
                  <c:v>1007.95239988009</c:v>
                </c:pt>
                <c:pt idx="174">
                  <c:v>1006.75724536554</c:v>
                </c:pt>
                <c:pt idx="175">
                  <c:v>1005.4586452180999</c:v>
                </c:pt>
                <c:pt idx="176">
                  <c:v>1004.05560893606</c:v>
                </c:pt>
                <c:pt idx="177">
                  <c:v>1002.54714575703</c:v>
                </c:pt>
                <c:pt idx="178">
                  <c:v>1000.93226631785</c:v>
                </c:pt>
                <c:pt idx="179">
                  <c:v>999.20998441523</c:v>
                </c:pt>
                <c:pt idx="180">
                  <c:v>997.37931886810497</c:v>
                </c:pt>
                <c:pt idx="181">
                  <c:v>995.43929548240499</c:v>
                </c:pt>
                <c:pt idx="182">
                  <c:v>993.38894911869795</c:v>
                </c:pt>
                <c:pt idx="183">
                  <c:v>991.22732586280597</c:v>
                </c:pt>
                <c:pt idx="184">
                  <c:v>988.95348529918795</c:v>
                </c:pt>
                <c:pt idx="185">
                  <c:v>986.56650288650997</c:v>
                </c:pt>
                <c:pt idx="186">
                  <c:v>984.06547243442799</c:v>
                </c:pt>
                <c:pt idx="187">
                  <c:v>981.44950868021294</c:v>
                </c:pt>
                <c:pt idx="188">
                  <c:v>978.71774996335398</c:v>
                </c:pt>
                <c:pt idx="189">
                  <c:v>975.86936099586796</c:v>
                </c:pt>
                <c:pt idx="190">
                  <c:v>972.90353572547997</c:v>
                </c:pt>
                <c:pt idx="191">
                  <c:v>969.819500288359</c:v>
                </c:pt>
                <c:pt idx="192">
                  <c:v>966.61651604751398</c:v>
                </c:pt>
                <c:pt idx="193">
                  <c:v>963.29388271239202</c:v>
                </c:pt>
                <c:pt idx="194">
                  <c:v>959.85094153461796</c:v>
                </c:pt>
                <c:pt idx="195">
                  <c:v>956.28707857419897</c:v>
                </c:pt>
                <c:pt idx="196">
                  <c:v>952.60172802988802</c:v>
                </c:pt>
                <c:pt idx="197">
                  <c:v>948.79437562671501</c:v>
                </c:pt>
                <c:pt idx="198">
                  <c:v>944.86456205308605</c:v>
                </c:pt>
                <c:pt idx="199">
                  <c:v>940.81188643912299</c:v>
                </c:pt>
                <c:pt idx="200">
                  <c:v>936.63600986725896</c:v>
                </c:pt>
                <c:pt idx="201">
                  <c:v>932.33665890544296</c:v>
                </c:pt>
                <c:pt idx="202">
                  <c:v>927.91362915257901</c:v>
                </c:pt>
                <c:pt idx="203">
                  <c:v>923.36678878521798</c:v>
                </c:pt>
                <c:pt idx="204">
                  <c:v>918.69608209380897</c:v>
                </c:pt>
                <c:pt idx="205">
                  <c:v>913.90153299620999</c:v>
                </c:pt>
                <c:pt idx="206">
                  <c:v>908.98324851554605</c:v>
                </c:pt>
                <c:pt idx="207">
                  <c:v>903.94142220889501</c:v>
                </c:pt>
                <c:pt idx="208">
                  <c:v>898.77633753277405</c:v>
                </c:pt>
                <c:pt idx="209">
                  <c:v>893.48837113086097</c:v>
                </c:pt>
                <c:pt idx="210">
                  <c:v>888.07799602897103</c:v>
                </c:pt>
                <c:pt idx="211">
                  <c:v>882.54578472188405</c:v>
                </c:pt>
                <c:pt idx="212">
                  <c:v>876.89241213631396</c:v>
                </c:pt>
                <c:pt idx="213">
                  <c:v>871.11865845404304</c:v>
                </c:pt>
                <c:pt idx="214">
                  <c:v>865.22541177906896</c:v>
                </c:pt>
                <c:pt idx="215">
                  <c:v>859.21367063251205</c:v>
                </c:pt>
                <c:pt idx="216">
                  <c:v>853.08454625904096</c:v>
                </c:pt>
                <c:pt idx="217">
                  <c:v>846.83926472863504</c:v>
                </c:pt>
                <c:pt idx="218">
                  <c:v>840.47916881774302</c:v>
                </c:pt>
                <c:pt idx="219">
                  <c:v>834.00571965414201</c:v>
                </c:pt>
                <c:pt idx="220">
                  <c:v>827.42049811026004</c:v>
                </c:pt>
                <c:pt idx="221">
                  <c:v>820.72520593020795</c:v>
                </c:pt>
                <c:pt idx="222">
                  <c:v>813.92166657643497</c:v>
                </c:pt>
                <c:pt idx="223">
                  <c:v>807.011825782654</c:v>
                </c:pt>
                <c:pt idx="224">
                  <c:v>799.997751800576</c:v>
                </c:pt>
                <c:pt idx="225">
                  <c:v>792.88163532896999</c:v>
                </c:pt>
                <c:pt idx="226">
                  <c:v>785.66578911467104</c:v>
                </c:pt>
                <c:pt idx="227">
                  <c:v>778.352647216381</c:v>
                </c:pt>
                <c:pt idx="228">
                  <c:v>770.94476392342597</c:v>
                </c:pt>
                <c:pt idx="229">
                  <c:v>763.44481232307805</c:v>
                </c:pt>
                <c:pt idx="230">
                  <c:v>755.85558251152599</c:v>
                </c:pt>
                <c:pt idx="231">
                  <c:v>748.17997944526599</c:v>
                </c:pt>
                <c:pt idx="232">
                  <c:v>740.421020431285</c:v>
                </c:pt>
                <c:pt idx="233">
                  <c:v>732.58183225623497</c:v>
                </c:pt>
                <c:pt idx="234">
                  <c:v>724.665647956572</c:v>
                </c:pt>
                <c:pt idx="235">
                  <c:v>716.67580323349296</c:v>
                </c:pt>
                <c:pt idx="236">
                  <c:v>708.615732518409</c:v>
                </c:pt>
                <c:pt idx="237">
                  <c:v>700.48896469656802</c:v>
                </c:pt>
                <c:pt idx="238">
                  <c:v>692.29911849836503</c:v>
                </c:pt>
                <c:pt idx="239">
                  <c:v>684.04989756976101</c:v>
                </c:pt>
                <c:pt idx="240">
                  <c:v>675.74508523507802</c:v>
                </c:pt>
                <c:pt idx="241">
                  <c:v>667.38853896727198</c:v>
                </c:pt>
                <c:pt idx="242">
                  <c:v>658.98418458252297</c:v>
                </c:pt>
                <c:pt idx="243">
                  <c:v>650.53601017764402</c:v>
                </c:pt>
                <c:pt idx="244">
                  <c:v>642.048059830434</c:v>
                </c:pt>
                <c:pt idx="245">
                  <c:v>633.52442708451099</c:v>
                </c:pt>
                <c:pt idx="246">
                  <c:v>624.96924824156997</c:v>
                </c:pt>
                <c:pt idx="247">
                  <c:v>616.38669548520102</c:v>
                </c:pt>
                <c:pt idx="248">
                  <c:v>607.78096986147204</c:v>
                </c:pt>
                <c:pt idx="249">
                  <c:v>599.15629414242699</c:v>
                </c:pt>
                <c:pt idx="250">
                  <c:v>590.51690559935003</c:v>
                </c:pt>
                <c:pt idx="251">
                  <c:v>581.86704871329403</c:v>
                </c:pt>
                <c:pt idx="252">
                  <c:v>573.21096785070597</c:v>
                </c:pt>
                <c:pt idx="253">
                  <c:v>564.55289993224903</c:v>
                </c:pt>
                <c:pt idx="254">
                  <c:v>555.89706712293105</c:v>
                </c:pt>
                <c:pt idx="255">
                  <c:v>547.24766957151098</c:v>
                </c:pt>
                <c:pt idx="256">
                  <c:v>538.60887822683299</c:v>
                </c:pt>
                <c:pt idx="257">
                  <c:v>529.98482775817502</c:v>
                </c:pt>
                <c:pt idx="258">
                  <c:v>521.37960960611599</c:v>
                </c:pt>
                <c:pt idx="259">
                  <c:v>512.79726518944403</c:v>
                </c:pt>
                <c:pt idx="260">
                  <c:v>504.241779292724</c:v>
                </c:pt>
                <c:pt idx="261">
                  <c:v>495.71707365792901</c:v>
                </c:pt>
                <c:pt idx="262">
                  <c:v>487.22700080224598</c:v>
                </c:pt>
                <c:pt idx="263">
                  <c:v>478.77533808275598</c:v>
                </c:pt>
                <c:pt idx="264">
                  <c:v>470.36578202714497</c:v>
                </c:pt>
                <c:pt idx="265">
                  <c:v>462.00194294797097</c:v>
                </c:pt>
                <c:pt idx="266">
                  <c:v>453.68733985629598</c:v>
                </c:pt>
                <c:pt idx="267">
                  <c:v>445.42539568870802</c:v>
                </c:pt>
                <c:pt idx="268">
                  <c:v>437.21943285993302</c:v>
                </c:pt>
                <c:pt idx="269">
                  <c:v>429.07266915136103</c:v>
                </c:pt>
                <c:pt idx="270">
                  <c:v>420.988213943917</c:v>
                </c:pt>
                <c:pt idx="271">
                  <c:v>412.96906480183998</c:v>
                </c:pt>
                <c:pt idx="272">
                  <c:v>405.01810441200598</c:v>
                </c:pt>
                <c:pt idx="273">
                  <c:v>397.13809788163502</c:v>
                </c:pt>
                <c:pt idx="274">
                  <c:v>389.331690395343</c:v>
                </c:pt>
                <c:pt idx="275">
                  <c:v>381.601405230789</c:v>
                </c:pt>
                <c:pt idx="276">
                  <c:v>373.94964213042101</c:v>
                </c:pt>
                <c:pt idx="277">
                  <c:v>366.37867602522999</c:v>
                </c:pt>
                <c:pt idx="278">
                  <c:v>358.89065610485</c:v>
                </c:pt>
                <c:pt idx="279">
                  <c:v>351.48760522691299</c:v>
                </c:pt>
                <c:pt idx="280">
                  <c:v>344.17141965720799</c:v>
                </c:pt>
                <c:pt idx="281">
                  <c:v>336.94386913092302</c:v>
                </c:pt>
                <c:pt idx="282">
                  <c:v>329.80659722415601</c:v>
                </c:pt>
                <c:pt idx="283">
                  <c:v>322.76112202381501</c:v>
                </c:pt>
                <c:pt idx="284">
                  <c:v>315.808837083127</c:v>
                </c:pt>
                <c:pt idx="285">
                  <c:v>308.95101264922101</c:v>
                </c:pt>
                <c:pt idx="286">
                  <c:v>302.18879714849697</c:v>
                </c:pt>
                <c:pt idx="287">
                  <c:v>295.523218915016</c:v>
                </c:pt>
                <c:pt idx="288">
                  <c:v>288.955188146637</c:v>
                </c:pt>
                <c:pt idx="289">
                  <c:v>282.48549907330801</c:v>
                </c:pt>
                <c:pt idx="290">
                  <c:v>276.11483232170701</c:v>
                </c:pt>
                <c:pt idx="291">
                  <c:v>269.84375746026598</c:v>
                </c:pt>
                <c:pt idx="292">
                  <c:v>263.67273570859101</c:v>
                </c:pt>
                <c:pt idx="293">
                  <c:v>257.60212279537399</c:v>
                </c:pt>
                <c:pt idx="294">
                  <c:v>251.63217194898701</c:v>
                </c:pt>
                <c:pt idx="295">
                  <c:v>245.763037005239</c:v>
                </c:pt>
                <c:pt idx="296">
                  <c:v>239.99477561699601</c:v>
                </c:pt>
                <c:pt idx="297">
                  <c:v>234.32735255081201</c:v>
                </c:pt>
                <c:pt idx="298">
                  <c:v>228.760643056059</c:v>
                </c:pt>
                <c:pt idx="299">
                  <c:v>223.29443629258699</c:v>
                </c:pt>
                <c:pt idx="300">
                  <c:v>217.928438803425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61-471E-979B-7C18D3A34663}"/>
            </c:ext>
          </c:extLst>
        </c:ser>
        <c:ser>
          <c:idx val="5"/>
          <c:order val="5"/>
          <c:tx>
            <c:strRef>
              <c:f>GPP!$G$1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GPP!$G$2:$G$302</c:f>
              <c:numCache>
                <c:formatCode>General</c:formatCode>
                <c:ptCount val="301"/>
                <c:pt idx="0">
                  <c:v>599.84573108840095</c:v>
                </c:pt>
                <c:pt idx="1">
                  <c:v>605.79837027490305</c:v>
                </c:pt>
                <c:pt idx="2">
                  <c:v>611.74751111473904</c:v>
                </c:pt>
                <c:pt idx="3">
                  <c:v>617.69187215809598</c:v>
                </c:pt>
                <c:pt idx="4">
                  <c:v>623.63017135610596</c:v>
                </c:pt>
                <c:pt idx="5">
                  <c:v>629.56112694574097</c:v>
                </c:pt>
                <c:pt idx="6">
                  <c:v>635.48345832789198</c:v>
                </c:pt>
                <c:pt idx="7">
                  <c:v>641.39588693700796</c:v>
                </c:pt>
                <c:pt idx="8">
                  <c:v>647.29713710063902</c:v>
                </c:pt>
                <c:pt idx="9">
                  <c:v>653.18593688726901</c:v>
                </c:pt>
                <c:pt idx="10">
                  <c:v>659.06101894086896</c:v>
                </c:pt>
                <c:pt idx="11">
                  <c:v>664.92112130058604</c:v>
                </c:pt>
                <c:pt idx="12">
                  <c:v>670.76498820406903</c:v>
                </c:pt>
                <c:pt idx="13">
                  <c:v>676.59137087294096</c:v>
                </c:pt>
                <c:pt idx="14">
                  <c:v>682.39902827897504</c:v>
                </c:pt>
                <c:pt idx="15">
                  <c:v>688.18672788959896</c:v>
                </c:pt>
                <c:pt idx="16">
                  <c:v>693.95324639136197</c:v>
                </c:pt>
                <c:pt idx="17">
                  <c:v>699.69737039011</c:v>
                </c:pt>
                <c:pt idx="18">
                  <c:v>705.41789708660303</c:v>
                </c:pt>
                <c:pt idx="19">
                  <c:v>711.113634926445</c:v>
                </c:pt>
                <c:pt idx="20">
                  <c:v>716.78340422317899</c:v>
                </c:pt>
                <c:pt idx="21">
                  <c:v>722.42603775353803</c:v>
                </c:pt>
                <c:pt idx="22">
                  <c:v>728.04038132385904</c:v>
                </c:pt>
                <c:pt idx="23">
                  <c:v>733.62529430674897</c:v>
                </c:pt>
                <c:pt idx="24">
                  <c:v>739.179650147188</c:v>
                </c:pt>
                <c:pt idx="25">
                  <c:v>744.70233683727804</c:v>
                </c:pt>
                <c:pt idx="26">
                  <c:v>750.19225735896498</c:v>
                </c:pt>
                <c:pt idx="27">
                  <c:v>755.64833009410495</c:v>
                </c:pt>
                <c:pt idx="28">
                  <c:v>761.06948920133004</c:v>
                </c:pt>
                <c:pt idx="29">
                  <c:v>766.45468495924604</c:v>
                </c:pt>
                <c:pt idx="30">
                  <c:v>771.80288407556498</c:v>
                </c:pt>
                <c:pt idx="31">
                  <c:v>777.11306996184305</c:v>
                </c:pt>
                <c:pt idx="32">
                  <c:v>782.38424297358495</c:v>
                </c:pt>
                <c:pt idx="33">
                  <c:v>787.61542061552097</c:v>
                </c:pt>
                <c:pt idx="34">
                  <c:v>792.80563771197706</c:v>
                </c:pt>
                <c:pt idx="35">
                  <c:v>797.95394654227198</c:v>
                </c:pt>
                <c:pt idx="36">
                  <c:v>803.05941694120202</c:v>
                </c:pt>
                <c:pt idx="37">
                  <c:v>808.12113636470394</c:v>
                </c:pt>
                <c:pt idx="38">
                  <c:v>813.13820992086596</c:v>
                </c:pt>
                <c:pt idx="39">
                  <c:v>818.10976036652005</c:v>
                </c:pt>
                <c:pt idx="40">
                  <c:v>823.03492806971406</c:v>
                </c:pt>
                <c:pt idx="41">
                  <c:v>827.91287093841595</c:v>
                </c:pt>
                <c:pt idx="42">
                  <c:v>832.74276431586702</c:v>
                </c:pt>
                <c:pt idx="43">
                  <c:v>837.523800843049</c:v>
                </c:pt>
                <c:pt idx="44">
                  <c:v>842.25519028879796</c:v>
                </c:pt>
                <c:pt idx="45">
                  <c:v>846.93615934813101</c:v>
                </c:pt>
                <c:pt idx="46">
                  <c:v>851.56595140941397</c:v>
                </c:pt>
                <c:pt idx="47">
                  <c:v>856.14382629103898</c:v>
                </c:pt>
                <c:pt idx="48">
                  <c:v>860.669059948322</c:v>
                </c:pt>
                <c:pt idx="49">
                  <c:v>865.14094415138504</c:v>
                </c:pt>
                <c:pt idx="50">
                  <c:v>869.55878613480104</c:v>
                </c:pt>
                <c:pt idx="51">
                  <c:v>873.92190821985105</c:v>
                </c:pt>
                <c:pt idx="52">
                  <c:v>878.22964741023998</c:v>
                </c:pt>
                <c:pt idx="53">
                  <c:v>882.48135496217299</c:v>
                </c:pt>
                <c:pt idx="54">
                  <c:v>886.676395929725</c:v>
                </c:pt>
                <c:pt idx="55">
                  <c:v>890.81414868643799</c:v>
                </c:pt>
                <c:pt idx="56">
                  <c:v>894.89400442414501</c:v>
                </c:pt>
                <c:pt idx="57">
                  <c:v>898.91536663000102</c:v>
                </c:pt>
                <c:pt idx="58">
                  <c:v>902.87765054274905</c:v>
                </c:pt>
                <c:pt idx="59">
                  <c:v>906.78028258926702</c:v>
                </c:pt>
                <c:pt idx="60">
                  <c:v>910.62269980244503</c:v>
                </c:pt>
                <c:pt idx="61">
                  <c:v>914.40434922146903</c:v>
                </c:pt>
                <c:pt idx="62">
                  <c:v>918.12468727560201</c:v>
                </c:pt>
                <c:pt idx="63">
                  <c:v>921.78317915256503</c:v>
                </c:pt>
                <c:pt idx="64">
                  <c:v>925.37929815261805</c:v>
                </c:pt>
                <c:pt idx="65">
                  <c:v>928.91252502949396</c:v>
                </c:pt>
                <c:pt idx="66">
                  <c:v>932.38234731929197</c:v>
                </c:pt>
                <c:pt idx="67">
                  <c:v>935.78825865849797</c:v>
                </c:pt>
                <c:pt idx="68">
                  <c:v>939.12975809227601</c:v>
                </c:pt>
                <c:pt idx="69">
                  <c:v>942.40634937419304</c:v>
                </c:pt>
                <c:pt idx="70">
                  <c:v>945.61754025857101</c:v>
                </c:pt>
                <c:pt idx="71">
                  <c:v>948.76284178661604</c:v>
                </c:pt>
                <c:pt idx="72">
                  <c:v>951.84176756755005</c:v>
                </c:pt>
                <c:pt idx="73">
                  <c:v>954.85383305592097</c:v>
                </c:pt>
                <c:pt idx="74">
                  <c:v>957.79855482632104</c:v>
                </c:pt>
                <c:pt idx="75">
                  <c:v>960.67544984672099</c:v>
                </c:pt>
                <c:pt idx="76">
                  <c:v>963.48403475167504</c:v>
                </c:pt>
                <c:pt idx="77">
                  <c:v>966.22382511661101</c:v>
                </c:pt>
                <c:pt idx="78">
                  <c:v>968.89433473450504</c:v>
                </c:pt>
                <c:pt idx="79">
                  <c:v>971.49507489618497</c:v>
                </c:pt>
                <c:pt idx="80">
                  <c:v>974.02555367556704</c:v>
                </c:pt>
                <c:pt idx="81">
                  <c:v>976.48527522113704</c:v>
                </c:pt>
                <c:pt idx="82">
                  <c:v>978.87373905499896</c:v>
                </c:pt>
                <c:pt idx="83">
                  <c:v>981.19043938084405</c:v>
                </c:pt>
                <c:pt idx="84">
                  <c:v>983.43486440220704</c:v>
                </c:pt>
                <c:pt idx="85">
                  <c:v>985.60649565241397</c:v>
                </c:pt>
                <c:pt idx="86">
                  <c:v>987.704807337641</c:v>
                </c:pt>
                <c:pt idx="87">
                  <c:v>989.72926569452795</c:v>
                </c:pt>
                <c:pt idx="88">
                  <c:v>991.67932836384</c:v>
                </c:pt>
                <c:pt idx="89">
                  <c:v>993.55444378168602</c:v>
                </c:pt>
                <c:pt idx="90">
                  <c:v>995.35405058983497</c:v>
                </c:pt>
                <c:pt idx="91">
                  <c:v>997.07757706672498</c:v>
                </c:pt>
                <c:pt idx="92">
                  <c:v>998.72444058077599</c:v>
                </c:pt>
                <c:pt idx="93">
                  <c:v>1000.29404706768</c:v>
                </c:pt>
                <c:pt idx="94">
                  <c:v>1001.78579053335</c:v>
                </c:pt>
                <c:pt idx="95">
                  <c:v>1003.19905258429</c:v>
                </c:pt>
                <c:pt idx="96">
                  <c:v>1004.53320198723</c:v>
                </c:pt>
                <c:pt idx="97">
                  <c:v>1005.78759425966</c:v>
                </c:pt>
                <c:pt idx="98">
                  <c:v>1006.96157129351</c:v>
                </c:pt>
                <c:pt idx="99">
                  <c:v>1008.05446101347</c:v>
                </c:pt>
                <c:pt idx="100">
                  <c:v>1009.06557707233</c:v>
                </c:pt>
                <c:pt idx="101">
                  <c:v>1009.99421858507</c:v>
                </c:pt>
                <c:pt idx="102">
                  <c:v>1010.8396699039801</c:v>
                </c:pt>
                <c:pt idx="103">
                  <c:v>1011.60120043685</c:v>
                </c:pt>
                <c:pt idx="104">
                  <c:v>1012.27806451035</c:v>
                </c:pt>
                <c:pt idx="105">
                  <c:v>1012.86950128098</c:v>
                </c:pt>
                <c:pt idx="106">
                  <c:v>1013.37473469574</c:v>
                </c:pt>
                <c:pt idx="107">
                  <c:v>1013.79297350487</c:v>
                </c:pt>
                <c:pt idx="108">
                  <c:v>1014.1234113289501</c:v>
                </c:pt>
                <c:pt idx="109">
                  <c:v>1014.36522678297</c:v>
                </c:pt>
                <c:pt idx="110">
                  <c:v>1014.51758365945</c:v>
                </c:pt>
                <c:pt idx="111">
                  <c:v>1014.57963117343</c:v>
                </c:pt>
                <c:pt idx="112">
                  <c:v>1014.55050427151</c:v>
                </c:pt>
                <c:pt idx="113">
                  <c:v>1014.42932400771</c:v>
                </c:pt>
                <c:pt idx="114">
                  <c:v>1014.21519798836</c:v>
                </c:pt>
                <c:pt idx="115">
                  <c:v>1013.90722088887</c:v>
                </c:pt>
                <c:pt idx="116">
                  <c:v>1013.50447504461</c:v>
                </c:pt>
                <c:pt idx="117">
                  <c:v>1013.00603111855</c:v>
                </c:pt>
                <c:pt idx="118">
                  <c:v>1012.41094884811</c:v>
                </c:pt>
                <c:pt idx="119">
                  <c:v>1011.71827787364</c:v>
                </c:pt>
                <c:pt idx="120">
                  <c:v>1010.9270586509</c:v>
                </c:pt>
                <c:pt idx="121">
                  <c:v>1010.03632344991</c:v>
                </c:pt>
                <c:pt idx="122">
                  <c:v>1009.04509744242</c:v>
                </c:pt>
                <c:pt idx="123">
                  <c:v>1007.95239988009</c:v>
                </c:pt>
                <c:pt idx="124">
                  <c:v>1006.75724536554</c:v>
                </c:pt>
                <c:pt idx="125">
                  <c:v>1005.4586452180999</c:v>
                </c:pt>
                <c:pt idx="126">
                  <c:v>1004.05560893606</c:v>
                </c:pt>
                <c:pt idx="127">
                  <c:v>1002.54714575703</c:v>
                </c:pt>
                <c:pt idx="128">
                  <c:v>1000.93226631785</c:v>
                </c:pt>
                <c:pt idx="129">
                  <c:v>999.20998441523</c:v>
                </c:pt>
                <c:pt idx="130">
                  <c:v>997.37931886810497</c:v>
                </c:pt>
                <c:pt idx="131">
                  <c:v>995.43929548240499</c:v>
                </c:pt>
                <c:pt idx="132">
                  <c:v>993.38894911869795</c:v>
                </c:pt>
                <c:pt idx="133">
                  <c:v>991.22732586280597</c:v>
                </c:pt>
                <c:pt idx="134">
                  <c:v>988.95348529918795</c:v>
                </c:pt>
                <c:pt idx="135">
                  <c:v>986.56650288650997</c:v>
                </c:pt>
                <c:pt idx="136">
                  <c:v>984.06547243442799</c:v>
                </c:pt>
                <c:pt idx="137">
                  <c:v>981.44950868021294</c:v>
                </c:pt>
                <c:pt idx="138">
                  <c:v>978.71774996335398</c:v>
                </c:pt>
                <c:pt idx="139">
                  <c:v>975.86936099586796</c:v>
                </c:pt>
                <c:pt idx="140">
                  <c:v>972.90353572547997</c:v>
                </c:pt>
                <c:pt idx="141">
                  <c:v>969.819500288359</c:v>
                </c:pt>
                <c:pt idx="142">
                  <c:v>966.61651604751398</c:v>
                </c:pt>
                <c:pt idx="143">
                  <c:v>963.29388271239202</c:v>
                </c:pt>
                <c:pt idx="144">
                  <c:v>959.85094153461796</c:v>
                </c:pt>
                <c:pt idx="145">
                  <c:v>956.28707857419897</c:v>
                </c:pt>
                <c:pt idx="146">
                  <c:v>952.60172802988802</c:v>
                </c:pt>
                <c:pt idx="147">
                  <c:v>948.79437562671501</c:v>
                </c:pt>
                <c:pt idx="148">
                  <c:v>944.86456205308605</c:v>
                </c:pt>
                <c:pt idx="149">
                  <c:v>940.81188643912299</c:v>
                </c:pt>
                <c:pt idx="150">
                  <c:v>936.63600986725896</c:v>
                </c:pt>
                <c:pt idx="151">
                  <c:v>932.33665890544296</c:v>
                </c:pt>
                <c:pt idx="152">
                  <c:v>927.91362915257901</c:v>
                </c:pt>
                <c:pt idx="153">
                  <c:v>923.36678878521798</c:v>
                </c:pt>
                <c:pt idx="154">
                  <c:v>918.69608209380897</c:v>
                </c:pt>
                <c:pt idx="155">
                  <c:v>913.90153299620999</c:v>
                </c:pt>
                <c:pt idx="156">
                  <c:v>908.98324851554605</c:v>
                </c:pt>
                <c:pt idx="157">
                  <c:v>903.94142220889501</c:v>
                </c:pt>
                <c:pt idx="158">
                  <c:v>898.77633753277405</c:v>
                </c:pt>
                <c:pt idx="159">
                  <c:v>893.48837113086097</c:v>
                </c:pt>
                <c:pt idx="160">
                  <c:v>888.07799602897103</c:v>
                </c:pt>
                <c:pt idx="161">
                  <c:v>882.54578472188405</c:v>
                </c:pt>
                <c:pt idx="162">
                  <c:v>876.89241213631396</c:v>
                </c:pt>
                <c:pt idx="163">
                  <c:v>871.11865845404304</c:v>
                </c:pt>
                <c:pt idx="164">
                  <c:v>865.22541177906896</c:v>
                </c:pt>
                <c:pt idx="165">
                  <c:v>859.21367063251205</c:v>
                </c:pt>
                <c:pt idx="166">
                  <c:v>853.08454625904096</c:v>
                </c:pt>
                <c:pt idx="167">
                  <c:v>846.83926472863504</c:v>
                </c:pt>
                <c:pt idx="168">
                  <c:v>840.47916881774302</c:v>
                </c:pt>
                <c:pt idx="169">
                  <c:v>834.00571965414201</c:v>
                </c:pt>
                <c:pt idx="170">
                  <c:v>827.42049811026004</c:v>
                </c:pt>
                <c:pt idx="171">
                  <c:v>820.72520593020795</c:v>
                </c:pt>
                <c:pt idx="172">
                  <c:v>813.92166657643497</c:v>
                </c:pt>
                <c:pt idx="173">
                  <c:v>807.011825782654</c:v>
                </c:pt>
                <c:pt idx="174">
                  <c:v>799.997751800576</c:v>
                </c:pt>
                <c:pt idx="175">
                  <c:v>792.88163532896999</c:v>
                </c:pt>
                <c:pt idx="176">
                  <c:v>785.66578911467104</c:v>
                </c:pt>
                <c:pt idx="177">
                  <c:v>778.352647216381</c:v>
                </c:pt>
                <c:pt idx="178">
                  <c:v>770.94476392342699</c:v>
                </c:pt>
                <c:pt idx="179">
                  <c:v>763.44481232307805</c:v>
                </c:pt>
                <c:pt idx="180">
                  <c:v>755.85558251152599</c:v>
                </c:pt>
                <c:pt idx="181">
                  <c:v>748.17997944526599</c:v>
                </c:pt>
                <c:pt idx="182">
                  <c:v>740.421020431285</c:v>
                </c:pt>
                <c:pt idx="183">
                  <c:v>732.58183225623497</c:v>
                </c:pt>
                <c:pt idx="184">
                  <c:v>724.665647956572</c:v>
                </c:pt>
                <c:pt idx="185">
                  <c:v>716.67580323349296</c:v>
                </c:pt>
                <c:pt idx="186">
                  <c:v>708.615732518409</c:v>
                </c:pt>
                <c:pt idx="187">
                  <c:v>700.48896469656802</c:v>
                </c:pt>
                <c:pt idx="188">
                  <c:v>692.29911849836606</c:v>
                </c:pt>
                <c:pt idx="189">
                  <c:v>684.04989756976101</c:v>
                </c:pt>
                <c:pt idx="190">
                  <c:v>675.74508523507802</c:v>
                </c:pt>
                <c:pt idx="191">
                  <c:v>667.38853896727198</c:v>
                </c:pt>
                <c:pt idx="192">
                  <c:v>658.98418458252297</c:v>
                </c:pt>
                <c:pt idx="193">
                  <c:v>650.53601017764402</c:v>
                </c:pt>
                <c:pt idx="194">
                  <c:v>642.048059830434</c:v>
                </c:pt>
                <c:pt idx="195">
                  <c:v>633.52442708451099</c:v>
                </c:pt>
                <c:pt idx="196">
                  <c:v>624.96924824156997</c:v>
                </c:pt>
                <c:pt idx="197">
                  <c:v>616.38669548520102</c:v>
                </c:pt>
                <c:pt idx="198">
                  <c:v>607.78096986147295</c:v>
                </c:pt>
                <c:pt idx="199">
                  <c:v>599.15629414242699</c:v>
                </c:pt>
                <c:pt idx="200">
                  <c:v>590.51690559935003</c:v>
                </c:pt>
                <c:pt idx="201">
                  <c:v>581.86704871329403</c:v>
                </c:pt>
                <c:pt idx="202">
                  <c:v>573.21096785070597</c:v>
                </c:pt>
                <c:pt idx="203">
                  <c:v>564.55289993225006</c:v>
                </c:pt>
                <c:pt idx="204">
                  <c:v>555.89706712293105</c:v>
                </c:pt>
                <c:pt idx="205">
                  <c:v>547.24766957151098</c:v>
                </c:pt>
                <c:pt idx="206">
                  <c:v>538.60887822683299</c:v>
                </c:pt>
                <c:pt idx="207">
                  <c:v>529.98482775817502</c:v>
                </c:pt>
                <c:pt idx="208">
                  <c:v>521.37960960611599</c:v>
                </c:pt>
                <c:pt idx="209">
                  <c:v>512.79726518944403</c:v>
                </c:pt>
                <c:pt idx="210">
                  <c:v>504.241779292724</c:v>
                </c:pt>
                <c:pt idx="211">
                  <c:v>495.71707365792901</c:v>
                </c:pt>
                <c:pt idx="212">
                  <c:v>487.22700080224598</c:v>
                </c:pt>
                <c:pt idx="213">
                  <c:v>478.77533808275598</c:v>
                </c:pt>
                <c:pt idx="214">
                  <c:v>470.36578202714497</c:v>
                </c:pt>
                <c:pt idx="215">
                  <c:v>462.00194294797097</c:v>
                </c:pt>
                <c:pt idx="216">
                  <c:v>453.68733985629598</c:v>
                </c:pt>
                <c:pt idx="217">
                  <c:v>445.42539568870802</c:v>
                </c:pt>
                <c:pt idx="218">
                  <c:v>437.21943285993399</c:v>
                </c:pt>
                <c:pt idx="219">
                  <c:v>429.07266915136103</c:v>
                </c:pt>
                <c:pt idx="220">
                  <c:v>420.988213943917</c:v>
                </c:pt>
                <c:pt idx="221">
                  <c:v>412.96906480183998</c:v>
                </c:pt>
                <c:pt idx="222">
                  <c:v>405.01810441200598</c:v>
                </c:pt>
                <c:pt idx="223">
                  <c:v>397.13809788163502</c:v>
                </c:pt>
                <c:pt idx="224">
                  <c:v>389.331690395343</c:v>
                </c:pt>
                <c:pt idx="225">
                  <c:v>381.601405230789</c:v>
                </c:pt>
                <c:pt idx="226">
                  <c:v>373.94964213042101</c:v>
                </c:pt>
                <c:pt idx="227">
                  <c:v>366.37867602522999</c:v>
                </c:pt>
                <c:pt idx="228">
                  <c:v>358.89065610485</c:v>
                </c:pt>
                <c:pt idx="229">
                  <c:v>351.48760522691299</c:v>
                </c:pt>
                <c:pt idx="230">
                  <c:v>344.17141965720799</c:v>
                </c:pt>
                <c:pt idx="231">
                  <c:v>336.94386913092302</c:v>
                </c:pt>
                <c:pt idx="232">
                  <c:v>329.80659722415601</c:v>
                </c:pt>
                <c:pt idx="233">
                  <c:v>322.76112202381501</c:v>
                </c:pt>
                <c:pt idx="234">
                  <c:v>315.808837083127</c:v>
                </c:pt>
                <c:pt idx="235">
                  <c:v>308.95101264922101</c:v>
                </c:pt>
                <c:pt idx="236">
                  <c:v>302.18879714849697</c:v>
                </c:pt>
                <c:pt idx="237">
                  <c:v>295.523218915016</c:v>
                </c:pt>
                <c:pt idx="238">
                  <c:v>288.955188146637</c:v>
                </c:pt>
                <c:pt idx="239">
                  <c:v>282.48549907330801</c:v>
                </c:pt>
                <c:pt idx="240">
                  <c:v>276.11483232170701</c:v>
                </c:pt>
                <c:pt idx="241">
                  <c:v>269.84375746026598</c:v>
                </c:pt>
                <c:pt idx="242">
                  <c:v>263.67273570859101</c:v>
                </c:pt>
                <c:pt idx="243">
                  <c:v>257.60212279537399</c:v>
                </c:pt>
                <c:pt idx="244">
                  <c:v>251.63217194898701</c:v>
                </c:pt>
                <c:pt idx="245">
                  <c:v>245.763037005239</c:v>
                </c:pt>
                <c:pt idx="246">
                  <c:v>239.99477561699601</c:v>
                </c:pt>
                <c:pt idx="247">
                  <c:v>234.32735255081201</c:v>
                </c:pt>
                <c:pt idx="248">
                  <c:v>228.760643056059</c:v>
                </c:pt>
                <c:pt idx="249">
                  <c:v>223.29443629258699</c:v>
                </c:pt>
                <c:pt idx="250">
                  <c:v>217.928438803425</c:v>
                </c:pt>
                <c:pt idx="251">
                  <c:v>212.662278019609</c:v>
                </c:pt>
                <c:pt idx="252">
                  <c:v>207.49550578481399</c:v>
                </c:pt>
                <c:pt idx="253">
                  <c:v>202.42760188809501</c:v>
                </c:pt>
                <c:pt idx="254">
                  <c:v>197.45797759366499</c:v>
                </c:pt>
                <c:pt idx="255">
                  <c:v>192.58597915732</c:v>
                </c:pt>
                <c:pt idx="256">
                  <c:v>187.81089131975801</c:v>
                </c:pt>
                <c:pt idx="257">
                  <c:v>183.13194076774201</c:v>
                </c:pt>
                <c:pt idx="258">
                  <c:v>178.548299554697</c:v>
                </c:pt>
                <c:pt idx="259">
                  <c:v>174.05908847302999</c:v>
                </c:pt>
                <c:pt idx="260">
                  <c:v>169.66338037109699</c:v>
                </c:pt>
                <c:pt idx="261">
                  <c:v>165.36020340840801</c:v>
                </c:pt>
                <c:pt idx="262">
                  <c:v>161.14854424328001</c:v>
                </c:pt>
                <c:pt idx="263">
                  <c:v>157.02735114779199</c:v>
                </c:pt>
                <c:pt idx="264">
                  <c:v>152.99553704545499</c:v>
                </c:pt>
                <c:pt idx="265">
                  <c:v>149.05198246764201</c:v>
                </c:pt>
                <c:pt idx="266">
                  <c:v>145.19553842531499</c:v>
                </c:pt>
                <c:pt idx="267">
                  <c:v>141.42502919316999</c:v>
                </c:pt>
                <c:pt idx="268">
                  <c:v>137.73925500380599</c:v>
                </c:pt>
                <c:pt idx="269">
                  <c:v>134.13699464997899</c:v>
                </c:pt>
                <c:pt idx="270">
                  <c:v>130.617007993502</c:v>
                </c:pt>
                <c:pt idx="271">
                  <c:v>127.178038379733</c:v>
                </c:pt>
                <c:pt idx="272">
                  <c:v>123.818814957017</c:v>
                </c:pt>
                <c:pt idx="273">
                  <c:v>120.538054900803</c:v>
                </c:pt>
                <c:pt idx="274">
                  <c:v>117.334465542505</c:v>
                </c:pt>
                <c:pt idx="275">
                  <c:v>114.206746403499</c:v>
                </c:pt>
                <c:pt idx="276">
                  <c:v>111.153591134932</c:v>
                </c:pt>
                <c:pt idx="277">
                  <c:v>108.173689364279</c:v>
                </c:pt>
                <c:pt idx="278">
                  <c:v>105.26572844982999</c:v>
                </c:pt>
                <c:pt idx="279">
                  <c:v>102.428395144522</c:v>
                </c:pt>
                <c:pt idx="280">
                  <c:v>99.660377170691902</c:v>
                </c:pt>
                <c:pt idx="281">
                  <c:v>96.960364707521904</c:v>
                </c:pt>
                <c:pt idx="282">
                  <c:v>94.327051793101404</c:v>
                </c:pt>
                <c:pt idx="283">
                  <c:v>91.759137643149103</c:v>
                </c:pt>
                <c:pt idx="284">
                  <c:v>89.255327888558199</c:v>
                </c:pt>
                <c:pt idx="285">
                  <c:v>86.814335734027395</c:v>
                </c:pt>
                <c:pt idx="286">
                  <c:v>84.434883040111302</c:v>
                </c:pt>
                <c:pt idx="287">
                  <c:v>82.115701331093504</c:v>
                </c:pt>
                <c:pt idx="288">
                  <c:v>79.855532731134502</c:v>
                </c:pt>
                <c:pt idx="289">
                  <c:v>77.653130831177407</c:v>
                </c:pt>
                <c:pt idx="290">
                  <c:v>75.507261489127302</c:v>
                </c:pt>
                <c:pt idx="291">
                  <c:v>73.416703565822402</c:v>
                </c:pt>
                <c:pt idx="292">
                  <c:v>71.380249599326703</c:v>
                </c:pt>
                <c:pt idx="293">
                  <c:v>69.396706420056901</c:v>
                </c:pt>
                <c:pt idx="294">
                  <c:v>67.464895709250001</c:v>
                </c:pt>
                <c:pt idx="295">
                  <c:v>65.583654503247999</c:v>
                </c:pt>
                <c:pt idx="296">
                  <c:v>63.7518356460467</c:v>
                </c:pt>
                <c:pt idx="297">
                  <c:v>61.968308192520198</c:v>
                </c:pt>
                <c:pt idx="298">
                  <c:v>60.231957764690797</c:v>
                </c:pt>
                <c:pt idx="299">
                  <c:v>58.541686863364902</c:v>
                </c:pt>
                <c:pt idx="300">
                  <c:v>56.896415137406599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661-471E-979B-7C18D3A34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5210240"/>
        <c:axId val="235212160"/>
      </c:lineChart>
      <c:catAx>
        <c:axId val="235210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212160"/>
        <c:crosses val="autoZero"/>
        <c:auto val="1"/>
        <c:lblAlgn val="ctr"/>
        <c:lblOffset val="100"/>
        <c:noMultiLvlLbl val="0"/>
      </c:catAx>
      <c:valAx>
        <c:axId val="235212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21024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63513596653132"/>
          <c:y val="0.77229740221866205"/>
          <c:w val="0.66989664082687395"/>
          <c:h val="0.164571284650024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64013381975097E-2"/>
          <c:y val="6.8486392873954999E-2"/>
          <c:w val="0.92495996962643801"/>
          <c:h val="0.60537937935575203"/>
        </c:manualLayout>
      </c:layout>
      <c:lineChart>
        <c:grouping val="standard"/>
        <c:varyColors val="0"/>
        <c:ser>
          <c:idx val="3"/>
          <c:order val="0"/>
          <c:tx>
            <c:strRef>
              <c:f>GPP!$E$1</c:f>
              <c:strCache>
                <c:ptCount val="1"/>
                <c:pt idx="0">
                  <c:v>0度0.1增温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GPP!$E$2:$E$302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145.88739220090901</c:v>
                </c:pt>
                <c:pt idx="2">
                  <c:v>148.470065781584</c:v>
                </c:pt>
                <c:pt idx="3">
                  <c:v>151.091902268935</c:v>
                </c:pt>
                <c:pt idx="4">
                  <c:v>153.75326236005799</c:v>
                </c:pt>
                <c:pt idx="5">
                  <c:v>156.454501623379</c:v>
                </c:pt>
                <c:pt idx="6">
                  <c:v>159.19597013270001</c:v>
                </c:pt>
                <c:pt idx="7">
                  <c:v>161.978012093345</c:v>
                </c:pt>
                <c:pt idx="8">
                  <c:v>164.80096546056299</c:v>
                </c:pt>
                <c:pt idx="9">
                  <c:v>167.66516155035799</c:v>
                </c:pt>
                <c:pt idx="10">
                  <c:v>170.57092464294601</c:v>
                </c:pt>
                <c:pt idx="11">
                  <c:v>173.518571579037</c:v>
                </c:pt>
                <c:pt idx="12">
                  <c:v>176.50841134919401</c:v>
                </c:pt>
                <c:pt idx="13">
                  <c:v>179.54074467651299</c:v>
                </c:pt>
                <c:pt idx="14">
                  <c:v>182.61586359291601</c:v>
                </c:pt>
                <c:pt idx="15">
                  <c:v>185.73405100934801</c:v>
                </c:pt>
                <c:pt idx="16">
                  <c:v>188.895580280232</c:v>
                </c:pt>
                <c:pt idx="17">
                  <c:v>192.10071476249601</c:v>
                </c:pt>
                <c:pt idx="18">
                  <c:v>195.34970736958999</c:v>
                </c:pt>
                <c:pt idx="19">
                  <c:v>198.64280012087201</c:v>
                </c:pt>
                <c:pt idx="20">
                  <c:v>201.98022368679401</c:v>
                </c:pt>
                <c:pt idx="21">
                  <c:v>205.36219693035699</c:v>
                </c:pt>
                <c:pt idx="22">
                  <c:v>208.78892644529401</c:v>
                </c:pt>
                <c:pt idx="23">
                  <c:v>212.26060609151199</c:v>
                </c:pt>
                <c:pt idx="24">
                  <c:v>215.777416528299</c:v>
                </c:pt>
                <c:pt idx="25">
                  <c:v>219.33952474588199</c:v>
                </c:pt>
                <c:pt idx="26">
                  <c:v>222.94708359589799</c:v>
                </c:pt>
                <c:pt idx="27">
                  <c:v>226.60023132140299</c:v>
                </c:pt>
                <c:pt idx="28">
                  <c:v>230.29909108704899</c:v>
                </c:pt>
                <c:pt idx="29">
                  <c:v>234.043770510093</c:v>
                </c:pt>
                <c:pt idx="30">
                  <c:v>237.834361192914</c:v>
                </c:pt>
                <c:pt idx="31">
                  <c:v>241.67093825776399</c:v>
                </c:pt>
                <c:pt idx="32">
                  <c:v>245.553559884473</c:v>
                </c:pt>
                <c:pt idx="33">
                  <c:v>249.482266851866</c:v>
                </c:pt>
                <c:pt idx="34">
                  <c:v>253.45708208366901</c:v>
                </c:pt>
                <c:pt idx="35">
                  <c:v>257.47801019970302</c:v>
                </c:pt>
                <c:pt idx="36">
                  <c:v>261.54503707318599</c:v>
                </c:pt>
                <c:pt idx="37">
                  <c:v>265.65812939496499</c:v>
                </c:pt>
                <c:pt idx="38">
                  <c:v>269.81723424554099</c:v>
                </c:pt>
                <c:pt idx="39">
                  <c:v>274.02227867575903</c:v>
                </c:pt>
                <c:pt idx="40">
                  <c:v>278.27316929702499</c:v>
                </c:pt>
                <c:pt idx="41">
                  <c:v>282.56979188195902</c:v>
                </c:pt>
                <c:pt idx="42">
                  <c:v>286.91201097638401</c:v>
                </c:pt>
                <c:pt idx="43">
                  <c:v>291.29966952355198</c:v>
                </c:pt>
                <c:pt idx="44">
                  <c:v>295.73258850154298</c:v>
                </c:pt>
                <c:pt idx="45">
                  <c:v>300.21056657473798</c:v>
                </c:pt>
                <c:pt idx="46">
                  <c:v>304.73337976030501</c:v>
                </c:pt>
                <c:pt idx="47">
                  <c:v>309.30078111060902</c:v>
                </c:pt>
                <c:pt idx="48">
                  <c:v>313.91250041247503</c:v>
                </c:pt>
                <c:pt idx="49">
                  <c:v>318.56824390421099</c:v>
                </c:pt>
                <c:pt idx="50">
                  <c:v>323.26769401129798</c:v>
                </c:pt>
                <c:pt idx="51">
                  <c:v>328.01050910164201</c:v>
                </c:pt>
                <c:pt idx="52">
                  <c:v>332.79632326126602</c:v>
                </c:pt>
                <c:pt idx="53">
                  <c:v>337.62474609130902</c:v>
                </c:pt>
                <c:pt idx="54">
                  <c:v>342.49536252717502</c:v>
                </c:pt>
                <c:pt idx="55">
                  <c:v>347.40773268064999</c:v>
                </c:pt>
                <c:pt idx="56">
                  <c:v>352.36139170578298</c:v>
                </c:pt>
                <c:pt idx="57">
                  <c:v>357.355849689303</c:v>
                </c:pt>
                <c:pt idx="58">
                  <c:v>362.39059156630498</c:v>
                </c:pt>
                <c:pt idx="59">
                  <c:v>367.46507706189698</c:v>
                </c:pt>
                <c:pt idx="60">
                  <c:v>372.57874065948499</c:v>
                </c:pt>
                <c:pt idx="61">
                  <c:v>377.730991596303</c:v>
                </c:pt>
                <c:pt idx="62">
                  <c:v>382.92121388678498</c:v>
                </c:pt>
                <c:pt idx="63">
                  <c:v>388.14876637428301</c:v>
                </c:pt>
                <c:pt idx="64">
                  <c:v>393.41298281164399</c:v>
                </c:pt>
                <c:pt idx="65">
                  <c:v>398.71317197105401</c:v>
                </c:pt>
                <c:pt idx="66">
                  <c:v>404.04861778352898</c:v>
                </c:pt>
                <c:pt idx="67">
                  <c:v>409.41857950837999</c:v>
                </c:pt>
                <c:pt idx="68">
                  <c:v>414.82229193289203</c:v>
                </c:pt>
                <c:pt idx="69">
                  <c:v>420.25896560243802</c:v>
                </c:pt>
                <c:pt idx="70">
                  <c:v>425.727787081131</c:v>
                </c:pt>
                <c:pt idx="71">
                  <c:v>431.22791924310002</c:v>
                </c:pt>
                <c:pt idx="72">
                  <c:v>436.75850159438397</c:v>
                </c:pt>
                <c:pt idx="73">
                  <c:v>442.318650625364</c:v>
                </c:pt>
                <c:pt idx="74">
                  <c:v>447.90746019359898</c:v>
                </c:pt>
                <c:pt idx="75">
                  <c:v>453.52400193684798</c:v>
                </c:pt>
                <c:pt idx="76">
                  <c:v>459.16732571598902</c:v>
                </c:pt>
                <c:pt idx="77">
                  <c:v>464.83646008748002</c:v>
                </c:pt>
                <c:pt idx="78">
                  <c:v>470.53041280491698</c:v>
                </c:pt>
                <c:pt idx="79">
                  <c:v>476.24817134918902</c:v>
                </c:pt>
                <c:pt idx="80">
                  <c:v>481.988703486644</c:v>
                </c:pt>
                <c:pt idx="81">
                  <c:v>487.75095785460098</c:v>
                </c:pt>
                <c:pt idx="82">
                  <c:v>493.53386457349501</c:v>
                </c:pt>
                <c:pt idx="83">
                  <c:v>499.33633588483201</c:v>
                </c:pt>
                <c:pt idx="84">
                  <c:v>505.15726681409598</c:v>
                </c:pt>
                <c:pt idx="85">
                  <c:v>510.995535857655</c:v>
                </c:pt>
                <c:pt idx="86">
                  <c:v>516.85000569266094</c:v>
                </c:pt>
                <c:pt idx="87">
                  <c:v>522.71952390886395</c:v>
                </c:pt>
                <c:pt idx="88">
                  <c:v>528.60292376119901</c:v>
                </c:pt>
                <c:pt idx="89">
                  <c:v>534.499024941936</c:v>
                </c:pt>
                <c:pt idx="90">
                  <c:v>540.40663437115597</c:v>
                </c:pt>
                <c:pt idx="91">
                  <c:v>546.32454700419896</c:v>
                </c:pt>
                <c:pt idx="92">
                  <c:v>552.25154665475895</c:v>
                </c:pt>
                <c:pt idx="93">
                  <c:v>558.18640683216495</c:v>
                </c:pt>
                <c:pt idx="94">
                  <c:v>564.12789159142096</c:v>
                </c:pt>
                <c:pt idx="95">
                  <c:v>570.07475639447705</c:v>
                </c:pt>
                <c:pt idx="96">
                  <c:v>576.02574898120497</c:v>
                </c:pt>
                <c:pt idx="97">
                  <c:v>581.97961024849496</c:v>
                </c:pt>
                <c:pt idx="98">
                  <c:v>587.93507513586599</c:v>
                </c:pt>
                <c:pt idx="99">
                  <c:v>593.890873515983</c:v>
                </c:pt>
                <c:pt idx="100">
                  <c:v>599.84573108840095</c:v>
                </c:pt>
                <c:pt idx="101">
                  <c:v>605.79837027490305</c:v>
                </c:pt>
                <c:pt idx="102">
                  <c:v>611.74751111473904</c:v>
                </c:pt>
                <c:pt idx="103">
                  <c:v>617.69187215809598</c:v>
                </c:pt>
                <c:pt idx="104">
                  <c:v>623.63017135610596</c:v>
                </c:pt>
                <c:pt idx="105">
                  <c:v>629.56112694574097</c:v>
                </c:pt>
                <c:pt idx="106">
                  <c:v>635.48345832789198</c:v>
                </c:pt>
                <c:pt idx="107">
                  <c:v>641.39588693700898</c:v>
                </c:pt>
                <c:pt idx="108">
                  <c:v>647.29713710063902</c:v>
                </c:pt>
                <c:pt idx="109">
                  <c:v>653.18593688726901</c:v>
                </c:pt>
                <c:pt idx="110">
                  <c:v>659.06101894086896</c:v>
                </c:pt>
                <c:pt idx="111">
                  <c:v>664.92112130058604</c:v>
                </c:pt>
                <c:pt idx="112">
                  <c:v>670.76498820406903</c:v>
                </c:pt>
                <c:pt idx="113">
                  <c:v>676.59137087294096</c:v>
                </c:pt>
                <c:pt idx="114">
                  <c:v>682.39902827897504</c:v>
                </c:pt>
                <c:pt idx="115">
                  <c:v>688.18672788959896</c:v>
                </c:pt>
                <c:pt idx="116">
                  <c:v>693.95324639136197</c:v>
                </c:pt>
                <c:pt idx="117">
                  <c:v>699.69737039011</c:v>
                </c:pt>
                <c:pt idx="118">
                  <c:v>705.41789708660303</c:v>
                </c:pt>
                <c:pt idx="119">
                  <c:v>711.113634926445</c:v>
                </c:pt>
                <c:pt idx="120">
                  <c:v>716.78340422317899</c:v>
                </c:pt>
                <c:pt idx="121">
                  <c:v>722.42603775353803</c:v>
                </c:pt>
                <c:pt idx="122">
                  <c:v>728.04038132385904</c:v>
                </c:pt>
                <c:pt idx="123">
                  <c:v>733.62529430674897</c:v>
                </c:pt>
                <c:pt idx="124">
                  <c:v>739.179650147188</c:v>
                </c:pt>
                <c:pt idx="125">
                  <c:v>744.70233683727804</c:v>
                </c:pt>
                <c:pt idx="126">
                  <c:v>750.19225735896498</c:v>
                </c:pt>
                <c:pt idx="127">
                  <c:v>755.64833009410495</c:v>
                </c:pt>
                <c:pt idx="128">
                  <c:v>761.06948920133004</c:v>
                </c:pt>
                <c:pt idx="129">
                  <c:v>766.45468495924604</c:v>
                </c:pt>
                <c:pt idx="130">
                  <c:v>771.80288407556498</c:v>
                </c:pt>
                <c:pt idx="131">
                  <c:v>777.11306996184305</c:v>
                </c:pt>
                <c:pt idx="132">
                  <c:v>782.38424297358495</c:v>
                </c:pt>
                <c:pt idx="133">
                  <c:v>787.61542061552097</c:v>
                </c:pt>
                <c:pt idx="134">
                  <c:v>792.80563771197706</c:v>
                </c:pt>
                <c:pt idx="135">
                  <c:v>797.95394654227198</c:v>
                </c:pt>
                <c:pt idx="136">
                  <c:v>803.05941694120202</c:v>
                </c:pt>
                <c:pt idx="137">
                  <c:v>808.12113636470394</c:v>
                </c:pt>
                <c:pt idx="138">
                  <c:v>813.13820992086596</c:v>
                </c:pt>
                <c:pt idx="139">
                  <c:v>818.10976036652005</c:v>
                </c:pt>
                <c:pt idx="140">
                  <c:v>823.03492806971406</c:v>
                </c:pt>
                <c:pt idx="141">
                  <c:v>827.91287093841595</c:v>
                </c:pt>
                <c:pt idx="142">
                  <c:v>832.74276431586702</c:v>
                </c:pt>
                <c:pt idx="143">
                  <c:v>837.523800843049</c:v>
                </c:pt>
                <c:pt idx="144">
                  <c:v>842.25519028879796</c:v>
                </c:pt>
                <c:pt idx="145">
                  <c:v>846.93615934813101</c:v>
                </c:pt>
                <c:pt idx="146">
                  <c:v>851.56595140941397</c:v>
                </c:pt>
                <c:pt idx="147">
                  <c:v>856.14382629103898</c:v>
                </c:pt>
                <c:pt idx="148">
                  <c:v>860.669059948322</c:v>
                </c:pt>
                <c:pt idx="149">
                  <c:v>865.14094415138504</c:v>
                </c:pt>
                <c:pt idx="150">
                  <c:v>869.55878613480104</c:v>
                </c:pt>
                <c:pt idx="151">
                  <c:v>873.92190821985105</c:v>
                </c:pt>
                <c:pt idx="152">
                  <c:v>878.22964741023998</c:v>
                </c:pt>
                <c:pt idx="153">
                  <c:v>882.48135496217299</c:v>
                </c:pt>
                <c:pt idx="154">
                  <c:v>886.676395929725</c:v>
                </c:pt>
                <c:pt idx="155">
                  <c:v>890.81414868643799</c:v>
                </c:pt>
                <c:pt idx="156">
                  <c:v>894.89400442414501</c:v>
                </c:pt>
                <c:pt idx="157">
                  <c:v>898.91536663000102</c:v>
                </c:pt>
                <c:pt idx="158">
                  <c:v>902.87765054274905</c:v>
                </c:pt>
                <c:pt idx="159">
                  <c:v>906.78028258926702</c:v>
                </c:pt>
                <c:pt idx="160">
                  <c:v>910.62269980244503</c:v>
                </c:pt>
                <c:pt idx="161">
                  <c:v>914.40434922146903</c:v>
                </c:pt>
                <c:pt idx="162">
                  <c:v>918.12468727560201</c:v>
                </c:pt>
                <c:pt idx="163">
                  <c:v>921.78317915256503</c:v>
                </c:pt>
                <c:pt idx="164">
                  <c:v>925.37929815261805</c:v>
                </c:pt>
                <c:pt idx="165">
                  <c:v>928.91252502949396</c:v>
                </c:pt>
                <c:pt idx="166">
                  <c:v>932.38234731929197</c:v>
                </c:pt>
                <c:pt idx="167">
                  <c:v>935.78825865849797</c:v>
                </c:pt>
                <c:pt idx="168">
                  <c:v>939.12975809227601</c:v>
                </c:pt>
                <c:pt idx="169">
                  <c:v>942.40634937419304</c:v>
                </c:pt>
                <c:pt idx="170">
                  <c:v>945.61754025857101</c:v>
                </c:pt>
                <c:pt idx="171">
                  <c:v>948.76284178661604</c:v>
                </c:pt>
                <c:pt idx="172">
                  <c:v>951.84176756755005</c:v>
                </c:pt>
                <c:pt idx="173">
                  <c:v>954.85383305592097</c:v>
                </c:pt>
                <c:pt idx="174">
                  <c:v>957.79855482632104</c:v>
                </c:pt>
                <c:pt idx="175">
                  <c:v>960.67544984672099</c:v>
                </c:pt>
                <c:pt idx="176">
                  <c:v>963.48403475167504</c:v>
                </c:pt>
                <c:pt idx="177">
                  <c:v>966.22382511661101</c:v>
                </c:pt>
                <c:pt idx="178">
                  <c:v>968.89433473450504</c:v>
                </c:pt>
                <c:pt idx="179">
                  <c:v>971.49507489618497</c:v>
                </c:pt>
                <c:pt idx="180">
                  <c:v>974.02555367556704</c:v>
                </c:pt>
                <c:pt idx="181">
                  <c:v>976.48527522113704</c:v>
                </c:pt>
                <c:pt idx="182">
                  <c:v>978.87373905499896</c:v>
                </c:pt>
                <c:pt idx="183">
                  <c:v>981.19043938084405</c:v>
                </c:pt>
                <c:pt idx="184">
                  <c:v>983.43486440220704</c:v>
                </c:pt>
                <c:pt idx="185">
                  <c:v>985.60649565241397</c:v>
                </c:pt>
                <c:pt idx="186">
                  <c:v>987.704807337641</c:v>
                </c:pt>
                <c:pt idx="187">
                  <c:v>989.72926569452795</c:v>
                </c:pt>
                <c:pt idx="188">
                  <c:v>991.67932836384</c:v>
                </c:pt>
                <c:pt idx="189">
                  <c:v>993.55444378168602</c:v>
                </c:pt>
                <c:pt idx="190">
                  <c:v>995.35405058983497</c:v>
                </c:pt>
                <c:pt idx="191">
                  <c:v>997.07757706672498</c:v>
                </c:pt>
                <c:pt idx="192">
                  <c:v>998.72444058077599</c:v>
                </c:pt>
                <c:pt idx="193">
                  <c:v>1000.29404706768</c:v>
                </c:pt>
                <c:pt idx="194">
                  <c:v>1001.78579053335</c:v>
                </c:pt>
                <c:pt idx="195">
                  <c:v>1003.19905258429</c:v>
                </c:pt>
                <c:pt idx="196">
                  <c:v>1004.53320198723</c:v>
                </c:pt>
                <c:pt idx="197">
                  <c:v>1005.78759425966</c:v>
                </c:pt>
                <c:pt idx="198">
                  <c:v>1006.96157129351</c:v>
                </c:pt>
                <c:pt idx="199">
                  <c:v>1008.05446101347</c:v>
                </c:pt>
                <c:pt idx="200">
                  <c:v>1009.06557707233</c:v>
                </c:pt>
                <c:pt idx="201">
                  <c:v>1009.99421858507</c:v>
                </c:pt>
                <c:pt idx="202">
                  <c:v>1010.8396699039801</c:v>
                </c:pt>
                <c:pt idx="203">
                  <c:v>1011.60120043685</c:v>
                </c:pt>
                <c:pt idx="204">
                  <c:v>1012.27806451035</c:v>
                </c:pt>
                <c:pt idx="205">
                  <c:v>1012.86950128098</c:v>
                </c:pt>
                <c:pt idx="206">
                  <c:v>1013.37473469574</c:v>
                </c:pt>
                <c:pt idx="207">
                  <c:v>1013.79297350487</c:v>
                </c:pt>
                <c:pt idx="208">
                  <c:v>1014.1234113289501</c:v>
                </c:pt>
                <c:pt idx="209">
                  <c:v>1014.36522678297</c:v>
                </c:pt>
                <c:pt idx="210">
                  <c:v>1014.51758365945</c:v>
                </c:pt>
                <c:pt idx="211">
                  <c:v>1014.57963117343</c:v>
                </c:pt>
                <c:pt idx="212">
                  <c:v>1014.55050427151</c:v>
                </c:pt>
                <c:pt idx="213">
                  <c:v>1014.42932400771</c:v>
                </c:pt>
                <c:pt idx="214">
                  <c:v>1014.21519798836</c:v>
                </c:pt>
                <c:pt idx="215">
                  <c:v>1013.90722088887</c:v>
                </c:pt>
                <c:pt idx="216">
                  <c:v>1013.50447504461</c:v>
                </c:pt>
                <c:pt idx="217">
                  <c:v>1013.00603111855</c:v>
                </c:pt>
                <c:pt idx="218">
                  <c:v>1012.41094884811</c:v>
                </c:pt>
                <c:pt idx="219">
                  <c:v>1011.71827787364</c:v>
                </c:pt>
                <c:pt idx="220">
                  <c:v>1010.9270586509</c:v>
                </c:pt>
                <c:pt idx="221">
                  <c:v>1010.03632344991</c:v>
                </c:pt>
                <c:pt idx="222">
                  <c:v>1009.04509744242</c:v>
                </c:pt>
                <c:pt idx="223">
                  <c:v>1007.95239988009</c:v>
                </c:pt>
                <c:pt idx="224">
                  <c:v>1006.75724536554</c:v>
                </c:pt>
                <c:pt idx="225">
                  <c:v>1005.4586452180999</c:v>
                </c:pt>
                <c:pt idx="226">
                  <c:v>1004.05560893606</c:v>
                </c:pt>
                <c:pt idx="227">
                  <c:v>1002.54714575703</c:v>
                </c:pt>
                <c:pt idx="228">
                  <c:v>1000.93226631785</c:v>
                </c:pt>
                <c:pt idx="229">
                  <c:v>999.20998441523</c:v>
                </c:pt>
                <c:pt idx="230">
                  <c:v>997.37931886810497</c:v>
                </c:pt>
                <c:pt idx="231">
                  <c:v>995.43929548240499</c:v>
                </c:pt>
                <c:pt idx="232">
                  <c:v>993.38894911869795</c:v>
                </c:pt>
                <c:pt idx="233">
                  <c:v>991.22732586280597</c:v>
                </c:pt>
                <c:pt idx="234">
                  <c:v>988.95348529918795</c:v>
                </c:pt>
                <c:pt idx="235">
                  <c:v>986.56650288650997</c:v>
                </c:pt>
                <c:pt idx="236">
                  <c:v>984.06547243442799</c:v>
                </c:pt>
                <c:pt idx="237">
                  <c:v>981.44950868021294</c:v>
                </c:pt>
                <c:pt idx="238">
                  <c:v>978.71774996335398</c:v>
                </c:pt>
                <c:pt idx="239">
                  <c:v>975.86936099586796</c:v>
                </c:pt>
                <c:pt idx="240">
                  <c:v>972.90353572547997</c:v>
                </c:pt>
                <c:pt idx="241">
                  <c:v>969.819500288359</c:v>
                </c:pt>
                <c:pt idx="242">
                  <c:v>966.61651604751398</c:v>
                </c:pt>
                <c:pt idx="243">
                  <c:v>963.29388271239202</c:v>
                </c:pt>
                <c:pt idx="244">
                  <c:v>959.85094153461796</c:v>
                </c:pt>
                <c:pt idx="245">
                  <c:v>956.28707857419897</c:v>
                </c:pt>
                <c:pt idx="246">
                  <c:v>952.60172802988802</c:v>
                </c:pt>
                <c:pt idx="247">
                  <c:v>948.79437562671501</c:v>
                </c:pt>
                <c:pt idx="248">
                  <c:v>944.86456205308605</c:v>
                </c:pt>
                <c:pt idx="249">
                  <c:v>940.81188643912299</c:v>
                </c:pt>
                <c:pt idx="250">
                  <c:v>936.63600986725896</c:v>
                </c:pt>
                <c:pt idx="251">
                  <c:v>932.33665890544296</c:v>
                </c:pt>
                <c:pt idx="252">
                  <c:v>927.91362915257901</c:v>
                </c:pt>
                <c:pt idx="253">
                  <c:v>923.36678878521798</c:v>
                </c:pt>
                <c:pt idx="254">
                  <c:v>918.69608209380897</c:v>
                </c:pt>
                <c:pt idx="255">
                  <c:v>913.90153299620999</c:v>
                </c:pt>
                <c:pt idx="256">
                  <c:v>908.98324851554605</c:v>
                </c:pt>
                <c:pt idx="257">
                  <c:v>903.94142220889501</c:v>
                </c:pt>
                <c:pt idx="258">
                  <c:v>898.77633753277405</c:v>
                </c:pt>
                <c:pt idx="259">
                  <c:v>893.48837113086097</c:v>
                </c:pt>
                <c:pt idx="260">
                  <c:v>888.07799602897103</c:v>
                </c:pt>
                <c:pt idx="261">
                  <c:v>882.54578472188405</c:v>
                </c:pt>
                <c:pt idx="262">
                  <c:v>876.89241213631396</c:v>
                </c:pt>
                <c:pt idx="263">
                  <c:v>871.11865845404304</c:v>
                </c:pt>
                <c:pt idx="264">
                  <c:v>865.22541177906896</c:v>
                </c:pt>
                <c:pt idx="265">
                  <c:v>859.21367063251205</c:v>
                </c:pt>
                <c:pt idx="266">
                  <c:v>853.08454625904096</c:v>
                </c:pt>
                <c:pt idx="267">
                  <c:v>846.83926472863504</c:v>
                </c:pt>
                <c:pt idx="268">
                  <c:v>840.47916881774199</c:v>
                </c:pt>
                <c:pt idx="269">
                  <c:v>834.00571965414201</c:v>
                </c:pt>
                <c:pt idx="270">
                  <c:v>827.42049811026004</c:v>
                </c:pt>
                <c:pt idx="271">
                  <c:v>820.72520593020795</c:v>
                </c:pt>
                <c:pt idx="272">
                  <c:v>813.92166657643497</c:v>
                </c:pt>
                <c:pt idx="273">
                  <c:v>807.011825782654</c:v>
                </c:pt>
                <c:pt idx="274">
                  <c:v>799.997751800576</c:v>
                </c:pt>
                <c:pt idx="275">
                  <c:v>792.88163532896999</c:v>
                </c:pt>
                <c:pt idx="276">
                  <c:v>785.66578911467104</c:v>
                </c:pt>
                <c:pt idx="277">
                  <c:v>778.352647216381</c:v>
                </c:pt>
                <c:pt idx="278">
                  <c:v>770.94476392342597</c:v>
                </c:pt>
                <c:pt idx="279">
                  <c:v>763.44481232307805</c:v>
                </c:pt>
                <c:pt idx="280">
                  <c:v>755.85558251152599</c:v>
                </c:pt>
                <c:pt idx="281">
                  <c:v>748.17997944526599</c:v>
                </c:pt>
                <c:pt idx="282">
                  <c:v>740.421020431285</c:v>
                </c:pt>
                <c:pt idx="283">
                  <c:v>732.58183225623497</c:v>
                </c:pt>
                <c:pt idx="284">
                  <c:v>724.665647956572</c:v>
                </c:pt>
                <c:pt idx="285">
                  <c:v>716.67580323349296</c:v>
                </c:pt>
                <c:pt idx="286">
                  <c:v>708.615732518409</c:v>
                </c:pt>
                <c:pt idx="287">
                  <c:v>700.48896469656802</c:v>
                </c:pt>
                <c:pt idx="288">
                  <c:v>692.29911849836503</c:v>
                </c:pt>
                <c:pt idx="289">
                  <c:v>684.04989756976101</c:v>
                </c:pt>
                <c:pt idx="290">
                  <c:v>675.74508523507802</c:v>
                </c:pt>
                <c:pt idx="291">
                  <c:v>667.38853896727198</c:v>
                </c:pt>
                <c:pt idx="292">
                  <c:v>658.98418458252297</c:v>
                </c:pt>
                <c:pt idx="293">
                  <c:v>650.53601017764402</c:v>
                </c:pt>
                <c:pt idx="294">
                  <c:v>642.048059830434</c:v>
                </c:pt>
                <c:pt idx="295">
                  <c:v>633.52442708451099</c:v>
                </c:pt>
                <c:pt idx="296">
                  <c:v>624.96924824156997</c:v>
                </c:pt>
                <c:pt idx="297">
                  <c:v>616.38669548520102</c:v>
                </c:pt>
                <c:pt idx="298">
                  <c:v>607.78096986147204</c:v>
                </c:pt>
                <c:pt idx="299">
                  <c:v>599.15629414242699</c:v>
                </c:pt>
                <c:pt idx="300">
                  <c:v>590.51690559935003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82-4AE6-985A-B5B77F224969}"/>
            </c:ext>
          </c:extLst>
        </c:ser>
        <c:ser>
          <c:idx val="4"/>
          <c:order val="1"/>
          <c:tx>
            <c:strRef>
              <c:f>GPP!$F$1</c:f>
              <c:strCache>
                <c:ptCount val="1"/>
                <c:pt idx="0">
                  <c:v>5度0.1增温</c:v>
                </c:pt>
              </c:strCache>
            </c:strRef>
          </c:tx>
          <c:spPr>
            <a:ln w="28575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GPP!$F$2:$F$302</c:f>
              <c:numCache>
                <c:formatCode>General</c:formatCode>
                <c:ptCount val="301"/>
                <c:pt idx="0">
                  <c:v>323.26769401129798</c:v>
                </c:pt>
                <c:pt idx="1">
                  <c:v>328.01050910164201</c:v>
                </c:pt>
                <c:pt idx="2">
                  <c:v>332.79632326126602</c:v>
                </c:pt>
                <c:pt idx="3">
                  <c:v>337.62474609130902</c:v>
                </c:pt>
                <c:pt idx="4">
                  <c:v>342.49536252717502</c:v>
                </c:pt>
                <c:pt idx="5">
                  <c:v>347.40773268064999</c:v>
                </c:pt>
                <c:pt idx="6">
                  <c:v>352.36139170578298</c:v>
                </c:pt>
                <c:pt idx="7">
                  <c:v>357.355849689303</c:v>
                </c:pt>
                <c:pt idx="8">
                  <c:v>362.39059156630498</c:v>
                </c:pt>
                <c:pt idx="9">
                  <c:v>367.46507706189698</c:v>
                </c:pt>
                <c:pt idx="10">
                  <c:v>372.57874065948499</c:v>
                </c:pt>
                <c:pt idx="11">
                  <c:v>377.730991596303</c:v>
                </c:pt>
                <c:pt idx="12">
                  <c:v>382.92121388678498</c:v>
                </c:pt>
                <c:pt idx="13">
                  <c:v>388.14876637428301</c:v>
                </c:pt>
                <c:pt idx="14">
                  <c:v>393.41298281164399</c:v>
                </c:pt>
                <c:pt idx="15">
                  <c:v>398.71317197105401</c:v>
                </c:pt>
                <c:pt idx="16">
                  <c:v>404.04861778352898</c:v>
                </c:pt>
                <c:pt idx="17">
                  <c:v>409.41857950837999</c:v>
                </c:pt>
                <c:pt idx="18">
                  <c:v>414.82229193289203</c:v>
                </c:pt>
                <c:pt idx="19">
                  <c:v>420.25896560243802</c:v>
                </c:pt>
                <c:pt idx="20">
                  <c:v>425.727787081131</c:v>
                </c:pt>
                <c:pt idx="21">
                  <c:v>431.22791924310002</c:v>
                </c:pt>
                <c:pt idx="22">
                  <c:v>436.75850159438397</c:v>
                </c:pt>
                <c:pt idx="23">
                  <c:v>442.318650625364</c:v>
                </c:pt>
                <c:pt idx="24">
                  <c:v>447.90746019359898</c:v>
                </c:pt>
                <c:pt idx="25">
                  <c:v>453.52400193684798</c:v>
                </c:pt>
                <c:pt idx="26">
                  <c:v>459.16732571598902</c:v>
                </c:pt>
                <c:pt idx="27">
                  <c:v>464.83646008748002</c:v>
                </c:pt>
                <c:pt idx="28">
                  <c:v>470.53041280491698</c:v>
                </c:pt>
                <c:pt idx="29">
                  <c:v>476.24817134918902</c:v>
                </c:pt>
                <c:pt idx="30">
                  <c:v>481.988703486644</c:v>
                </c:pt>
                <c:pt idx="31">
                  <c:v>487.75095785460098</c:v>
                </c:pt>
                <c:pt idx="32">
                  <c:v>493.53386457349501</c:v>
                </c:pt>
                <c:pt idx="33">
                  <c:v>499.33633588483201</c:v>
                </c:pt>
                <c:pt idx="34">
                  <c:v>505.15726681409598</c:v>
                </c:pt>
                <c:pt idx="35">
                  <c:v>510.995535857655</c:v>
                </c:pt>
                <c:pt idx="36">
                  <c:v>516.85000569266094</c:v>
                </c:pt>
                <c:pt idx="37">
                  <c:v>522.71952390886395</c:v>
                </c:pt>
                <c:pt idx="38">
                  <c:v>528.60292376119901</c:v>
                </c:pt>
                <c:pt idx="39">
                  <c:v>534.499024941936</c:v>
                </c:pt>
                <c:pt idx="40">
                  <c:v>540.40663437115597</c:v>
                </c:pt>
                <c:pt idx="41">
                  <c:v>546.32454700419896</c:v>
                </c:pt>
                <c:pt idx="42">
                  <c:v>552.25154665475895</c:v>
                </c:pt>
                <c:pt idx="43">
                  <c:v>558.18640683216495</c:v>
                </c:pt>
                <c:pt idx="44">
                  <c:v>564.12789159142096</c:v>
                </c:pt>
                <c:pt idx="45">
                  <c:v>570.07475639447705</c:v>
                </c:pt>
                <c:pt idx="46">
                  <c:v>576.02574898120497</c:v>
                </c:pt>
                <c:pt idx="47">
                  <c:v>581.97961024849496</c:v>
                </c:pt>
                <c:pt idx="48">
                  <c:v>587.93507513586599</c:v>
                </c:pt>
                <c:pt idx="49">
                  <c:v>593.890873515983</c:v>
                </c:pt>
                <c:pt idx="50">
                  <c:v>599.84573108840095</c:v>
                </c:pt>
                <c:pt idx="51">
                  <c:v>605.79837027490305</c:v>
                </c:pt>
                <c:pt idx="52">
                  <c:v>611.74751111473904</c:v>
                </c:pt>
                <c:pt idx="53">
                  <c:v>617.69187215809598</c:v>
                </c:pt>
                <c:pt idx="54">
                  <c:v>623.63017135610596</c:v>
                </c:pt>
                <c:pt idx="55">
                  <c:v>629.56112694574097</c:v>
                </c:pt>
                <c:pt idx="56">
                  <c:v>635.48345832789198</c:v>
                </c:pt>
                <c:pt idx="57">
                  <c:v>641.39588693700796</c:v>
                </c:pt>
                <c:pt idx="58">
                  <c:v>647.29713710063902</c:v>
                </c:pt>
                <c:pt idx="59">
                  <c:v>653.18593688726901</c:v>
                </c:pt>
                <c:pt idx="60">
                  <c:v>659.06101894086896</c:v>
                </c:pt>
                <c:pt idx="61">
                  <c:v>664.92112130058604</c:v>
                </c:pt>
                <c:pt idx="62">
                  <c:v>670.76498820406903</c:v>
                </c:pt>
                <c:pt idx="63">
                  <c:v>676.59137087294096</c:v>
                </c:pt>
                <c:pt idx="64">
                  <c:v>682.39902827897504</c:v>
                </c:pt>
                <c:pt idx="65">
                  <c:v>688.18672788959896</c:v>
                </c:pt>
                <c:pt idx="66">
                  <c:v>693.95324639136197</c:v>
                </c:pt>
                <c:pt idx="67">
                  <c:v>699.69737039011</c:v>
                </c:pt>
                <c:pt idx="68">
                  <c:v>705.41789708660303</c:v>
                </c:pt>
                <c:pt idx="69">
                  <c:v>711.113634926445</c:v>
                </c:pt>
                <c:pt idx="70">
                  <c:v>716.78340422317899</c:v>
                </c:pt>
                <c:pt idx="71">
                  <c:v>722.42603775353803</c:v>
                </c:pt>
                <c:pt idx="72">
                  <c:v>728.04038132385904</c:v>
                </c:pt>
                <c:pt idx="73">
                  <c:v>733.62529430674897</c:v>
                </c:pt>
                <c:pt idx="74">
                  <c:v>739.179650147188</c:v>
                </c:pt>
                <c:pt idx="75">
                  <c:v>744.70233683727804</c:v>
                </c:pt>
                <c:pt idx="76">
                  <c:v>750.19225735896498</c:v>
                </c:pt>
                <c:pt idx="77">
                  <c:v>755.64833009410495</c:v>
                </c:pt>
                <c:pt idx="78">
                  <c:v>761.06948920133004</c:v>
                </c:pt>
                <c:pt idx="79">
                  <c:v>766.45468495924604</c:v>
                </c:pt>
                <c:pt idx="80">
                  <c:v>771.80288407556498</c:v>
                </c:pt>
                <c:pt idx="81">
                  <c:v>777.11306996184305</c:v>
                </c:pt>
                <c:pt idx="82">
                  <c:v>782.38424297358495</c:v>
                </c:pt>
                <c:pt idx="83">
                  <c:v>787.61542061552097</c:v>
                </c:pt>
                <c:pt idx="84">
                  <c:v>792.80563771197706</c:v>
                </c:pt>
                <c:pt idx="85">
                  <c:v>797.95394654227198</c:v>
                </c:pt>
                <c:pt idx="86">
                  <c:v>803.05941694120202</c:v>
                </c:pt>
                <c:pt idx="87">
                  <c:v>808.12113636470394</c:v>
                </c:pt>
                <c:pt idx="88">
                  <c:v>813.13820992086596</c:v>
                </c:pt>
                <c:pt idx="89">
                  <c:v>818.10976036652005</c:v>
                </c:pt>
                <c:pt idx="90">
                  <c:v>823.03492806971406</c:v>
                </c:pt>
                <c:pt idx="91">
                  <c:v>827.91287093841595</c:v>
                </c:pt>
                <c:pt idx="92">
                  <c:v>832.74276431586702</c:v>
                </c:pt>
                <c:pt idx="93">
                  <c:v>837.523800843049</c:v>
                </c:pt>
                <c:pt idx="94">
                  <c:v>842.25519028879796</c:v>
                </c:pt>
                <c:pt idx="95">
                  <c:v>846.93615934813101</c:v>
                </c:pt>
                <c:pt idx="96">
                  <c:v>851.56595140941397</c:v>
                </c:pt>
                <c:pt idx="97">
                  <c:v>856.14382629103898</c:v>
                </c:pt>
                <c:pt idx="98">
                  <c:v>860.669059948322</c:v>
                </c:pt>
                <c:pt idx="99">
                  <c:v>865.14094415138504</c:v>
                </c:pt>
                <c:pt idx="100">
                  <c:v>869.55878613480104</c:v>
                </c:pt>
                <c:pt idx="101">
                  <c:v>873.92190821985105</c:v>
                </c:pt>
                <c:pt idx="102">
                  <c:v>878.22964741023998</c:v>
                </c:pt>
                <c:pt idx="103">
                  <c:v>882.48135496217299</c:v>
                </c:pt>
                <c:pt idx="104">
                  <c:v>886.676395929725</c:v>
                </c:pt>
                <c:pt idx="105">
                  <c:v>890.81414868643799</c:v>
                </c:pt>
                <c:pt idx="106">
                  <c:v>894.89400442414501</c:v>
                </c:pt>
                <c:pt idx="107">
                  <c:v>898.91536663000102</c:v>
                </c:pt>
                <c:pt idx="108">
                  <c:v>902.87765054274905</c:v>
                </c:pt>
                <c:pt idx="109">
                  <c:v>906.78028258926702</c:v>
                </c:pt>
                <c:pt idx="110">
                  <c:v>910.62269980244503</c:v>
                </c:pt>
                <c:pt idx="111">
                  <c:v>914.40434922146903</c:v>
                </c:pt>
                <c:pt idx="112">
                  <c:v>918.12468727560304</c:v>
                </c:pt>
                <c:pt idx="113">
                  <c:v>921.78317915256503</c:v>
                </c:pt>
                <c:pt idx="114">
                  <c:v>925.37929815261805</c:v>
                </c:pt>
                <c:pt idx="115">
                  <c:v>928.91252502949396</c:v>
                </c:pt>
                <c:pt idx="116">
                  <c:v>932.38234731929197</c:v>
                </c:pt>
                <c:pt idx="117">
                  <c:v>935.78825865849797</c:v>
                </c:pt>
                <c:pt idx="118">
                  <c:v>939.12975809227601</c:v>
                </c:pt>
                <c:pt idx="119">
                  <c:v>942.40634937419304</c:v>
                </c:pt>
                <c:pt idx="120">
                  <c:v>945.61754025857101</c:v>
                </c:pt>
                <c:pt idx="121">
                  <c:v>948.76284178661604</c:v>
                </c:pt>
                <c:pt idx="122">
                  <c:v>951.84176756755005</c:v>
                </c:pt>
                <c:pt idx="123">
                  <c:v>954.85383305592097</c:v>
                </c:pt>
                <c:pt idx="124">
                  <c:v>957.79855482632104</c:v>
                </c:pt>
                <c:pt idx="125">
                  <c:v>960.67544984672099</c:v>
                </c:pt>
                <c:pt idx="126">
                  <c:v>963.48403475167504</c:v>
                </c:pt>
                <c:pt idx="127">
                  <c:v>966.22382511661101</c:v>
                </c:pt>
                <c:pt idx="128">
                  <c:v>968.89433473450504</c:v>
                </c:pt>
                <c:pt idx="129">
                  <c:v>971.49507489618497</c:v>
                </c:pt>
                <c:pt idx="130">
                  <c:v>974.02555367556704</c:v>
                </c:pt>
                <c:pt idx="131">
                  <c:v>976.48527522113704</c:v>
                </c:pt>
                <c:pt idx="132">
                  <c:v>978.87373905499896</c:v>
                </c:pt>
                <c:pt idx="133">
                  <c:v>981.19043938084405</c:v>
                </c:pt>
                <c:pt idx="134">
                  <c:v>983.43486440220704</c:v>
                </c:pt>
                <c:pt idx="135">
                  <c:v>985.60649565241397</c:v>
                </c:pt>
                <c:pt idx="136">
                  <c:v>987.704807337641</c:v>
                </c:pt>
                <c:pt idx="137">
                  <c:v>989.72926569452795</c:v>
                </c:pt>
                <c:pt idx="138">
                  <c:v>991.67932836384</c:v>
                </c:pt>
                <c:pt idx="139">
                  <c:v>993.55444378168602</c:v>
                </c:pt>
                <c:pt idx="140">
                  <c:v>995.35405058983497</c:v>
                </c:pt>
                <c:pt idx="141">
                  <c:v>997.07757706672498</c:v>
                </c:pt>
                <c:pt idx="142">
                  <c:v>998.72444058077599</c:v>
                </c:pt>
                <c:pt idx="143">
                  <c:v>1000.29404706768</c:v>
                </c:pt>
                <c:pt idx="144">
                  <c:v>1001.78579053335</c:v>
                </c:pt>
                <c:pt idx="145">
                  <c:v>1003.19905258429</c:v>
                </c:pt>
                <c:pt idx="146">
                  <c:v>1004.53320198723</c:v>
                </c:pt>
                <c:pt idx="147">
                  <c:v>1005.78759425966</c:v>
                </c:pt>
                <c:pt idx="148">
                  <c:v>1006.96157129351</c:v>
                </c:pt>
                <c:pt idx="149">
                  <c:v>1008.05446101347</c:v>
                </c:pt>
                <c:pt idx="150">
                  <c:v>1009.06557707233</c:v>
                </c:pt>
                <c:pt idx="151">
                  <c:v>1009.99421858507</c:v>
                </c:pt>
                <c:pt idx="152">
                  <c:v>1010.8396699039801</c:v>
                </c:pt>
                <c:pt idx="153">
                  <c:v>1011.60120043685</c:v>
                </c:pt>
                <c:pt idx="154">
                  <c:v>1012.27806451035</c:v>
                </c:pt>
                <c:pt idx="155">
                  <c:v>1012.86950128098</c:v>
                </c:pt>
                <c:pt idx="156">
                  <c:v>1013.37473469574</c:v>
                </c:pt>
                <c:pt idx="157">
                  <c:v>1013.79297350487</c:v>
                </c:pt>
                <c:pt idx="158">
                  <c:v>1014.1234113289501</c:v>
                </c:pt>
                <c:pt idx="159">
                  <c:v>1014.36522678297</c:v>
                </c:pt>
                <c:pt idx="160">
                  <c:v>1014.51758365945</c:v>
                </c:pt>
                <c:pt idx="161">
                  <c:v>1014.57963117343</c:v>
                </c:pt>
                <c:pt idx="162">
                  <c:v>1014.55050427151</c:v>
                </c:pt>
                <c:pt idx="163">
                  <c:v>1014.42932400771</c:v>
                </c:pt>
                <c:pt idx="164">
                  <c:v>1014.21519798836</c:v>
                </c:pt>
                <c:pt idx="165">
                  <c:v>1013.90722088887</c:v>
                </c:pt>
                <c:pt idx="166">
                  <c:v>1013.50447504461</c:v>
                </c:pt>
                <c:pt idx="167">
                  <c:v>1013.00603111855</c:v>
                </c:pt>
                <c:pt idx="168">
                  <c:v>1012.41094884811</c:v>
                </c:pt>
                <c:pt idx="169">
                  <c:v>1011.71827787364</c:v>
                </c:pt>
                <c:pt idx="170">
                  <c:v>1010.9270586509</c:v>
                </c:pt>
                <c:pt idx="171">
                  <c:v>1010.03632344991</c:v>
                </c:pt>
                <c:pt idx="172">
                  <c:v>1009.04509744242</c:v>
                </c:pt>
                <c:pt idx="173">
                  <c:v>1007.95239988009</c:v>
                </c:pt>
                <c:pt idx="174">
                  <c:v>1006.75724536554</c:v>
                </c:pt>
                <c:pt idx="175">
                  <c:v>1005.4586452180999</c:v>
                </c:pt>
                <c:pt idx="176">
                  <c:v>1004.05560893606</c:v>
                </c:pt>
                <c:pt idx="177">
                  <c:v>1002.54714575703</c:v>
                </c:pt>
                <c:pt idx="178">
                  <c:v>1000.93226631785</c:v>
                </c:pt>
                <c:pt idx="179">
                  <c:v>999.20998441523</c:v>
                </c:pt>
                <c:pt idx="180">
                  <c:v>997.37931886810497</c:v>
                </c:pt>
                <c:pt idx="181">
                  <c:v>995.43929548240499</c:v>
                </c:pt>
                <c:pt idx="182">
                  <c:v>993.38894911869795</c:v>
                </c:pt>
                <c:pt idx="183">
                  <c:v>991.22732586280597</c:v>
                </c:pt>
                <c:pt idx="184">
                  <c:v>988.95348529918795</c:v>
                </c:pt>
                <c:pt idx="185">
                  <c:v>986.56650288650997</c:v>
                </c:pt>
                <c:pt idx="186">
                  <c:v>984.06547243442799</c:v>
                </c:pt>
                <c:pt idx="187">
                  <c:v>981.44950868021294</c:v>
                </c:pt>
                <c:pt idx="188">
                  <c:v>978.71774996335398</c:v>
                </c:pt>
                <c:pt idx="189">
                  <c:v>975.86936099586796</c:v>
                </c:pt>
                <c:pt idx="190">
                  <c:v>972.90353572547997</c:v>
                </c:pt>
                <c:pt idx="191">
                  <c:v>969.819500288359</c:v>
                </c:pt>
                <c:pt idx="192">
                  <c:v>966.61651604751398</c:v>
                </c:pt>
                <c:pt idx="193">
                  <c:v>963.29388271239202</c:v>
                </c:pt>
                <c:pt idx="194">
                  <c:v>959.85094153461796</c:v>
                </c:pt>
                <c:pt idx="195">
                  <c:v>956.28707857419897</c:v>
                </c:pt>
                <c:pt idx="196">
                  <c:v>952.60172802988802</c:v>
                </c:pt>
                <c:pt idx="197">
                  <c:v>948.79437562671501</c:v>
                </c:pt>
                <c:pt idx="198">
                  <c:v>944.86456205308605</c:v>
                </c:pt>
                <c:pt idx="199">
                  <c:v>940.81188643912299</c:v>
                </c:pt>
                <c:pt idx="200">
                  <c:v>936.63600986725896</c:v>
                </c:pt>
                <c:pt idx="201">
                  <c:v>932.33665890544296</c:v>
                </c:pt>
                <c:pt idx="202">
                  <c:v>927.91362915257901</c:v>
                </c:pt>
                <c:pt idx="203">
                  <c:v>923.36678878521798</c:v>
                </c:pt>
                <c:pt idx="204">
                  <c:v>918.69608209380897</c:v>
                </c:pt>
                <c:pt idx="205">
                  <c:v>913.90153299620999</c:v>
                </c:pt>
                <c:pt idx="206">
                  <c:v>908.98324851554605</c:v>
                </c:pt>
                <c:pt idx="207">
                  <c:v>903.94142220889501</c:v>
                </c:pt>
                <c:pt idx="208">
                  <c:v>898.77633753277405</c:v>
                </c:pt>
                <c:pt idx="209">
                  <c:v>893.48837113086097</c:v>
                </c:pt>
                <c:pt idx="210">
                  <c:v>888.07799602897103</c:v>
                </c:pt>
                <c:pt idx="211">
                  <c:v>882.54578472188405</c:v>
                </c:pt>
                <c:pt idx="212">
                  <c:v>876.89241213631396</c:v>
                </c:pt>
                <c:pt idx="213">
                  <c:v>871.11865845404304</c:v>
                </c:pt>
                <c:pt idx="214">
                  <c:v>865.22541177906896</c:v>
                </c:pt>
                <c:pt idx="215">
                  <c:v>859.21367063251205</c:v>
                </c:pt>
                <c:pt idx="216">
                  <c:v>853.08454625904096</c:v>
                </c:pt>
                <c:pt idx="217">
                  <c:v>846.83926472863504</c:v>
                </c:pt>
                <c:pt idx="218">
                  <c:v>840.47916881774302</c:v>
                </c:pt>
                <c:pt idx="219">
                  <c:v>834.00571965414201</c:v>
                </c:pt>
                <c:pt idx="220">
                  <c:v>827.42049811026004</c:v>
                </c:pt>
                <c:pt idx="221">
                  <c:v>820.72520593020795</c:v>
                </c:pt>
                <c:pt idx="222">
                  <c:v>813.92166657643497</c:v>
                </c:pt>
                <c:pt idx="223">
                  <c:v>807.011825782654</c:v>
                </c:pt>
                <c:pt idx="224">
                  <c:v>799.997751800576</c:v>
                </c:pt>
                <c:pt idx="225">
                  <c:v>792.88163532896999</c:v>
                </c:pt>
                <c:pt idx="226">
                  <c:v>785.66578911467104</c:v>
                </c:pt>
                <c:pt idx="227">
                  <c:v>778.352647216381</c:v>
                </c:pt>
                <c:pt idx="228">
                  <c:v>770.94476392342597</c:v>
                </c:pt>
                <c:pt idx="229">
                  <c:v>763.44481232307805</c:v>
                </c:pt>
                <c:pt idx="230">
                  <c:v>755.85558251152599</c:v>
                </c:pt>
                <c:pt idx="231">
                  <c:v>748.17997944526599</c:v>
                </c:pt>
                <c:pt idx="232">
                  <c:v>740.421020431285</c:v>
                </c:pt>
                <c:pt idx="233">
                  <c:v>732.58183225623497</c:v>
                </c:pt>
                <c:pt idx="234">
                  <c:v>724.665647956572</c:v>
                </c:pt>
                <c:pt idx="235">
                  <c:v>716.67580323349296</c:v>
                </c:pt>
                <c:pt idx="236">
                  <c:v>708.615732518409</c:v>
                </c:pt>
                <c:pt idx="237">
                  <c:v>700.48896469656802</c:v>
                </c:pt>
                <c:pt idx="238">
                  <c:v>692.29911849836503</c:v>
                </c:pt>
                <c:pt idx="239">
                  <c:v>684.04989756976101</c:v>
                </c:pt>
                <c:pt idx="240">
                  <c:v>675.74508523507802</c:v>
                </c:pt>
                <c:pt idx="241">
                  <c:v>667.38853896727198</c:v>
                </c:pt>
                <c:pt idx="242">
                  <c:v>658.98418458252297</c:v>
                </c:pt>
                <c:pt idx="243">
                  <c:v>650.53601017764402</c:v>
                </c:pt>
                <c:pt idx="244">
                  <c:v>642.048059830434</c:v>
                </c:pt>
                <c:pt idx="245">
                  <c:v>633.52442708451099</c:v>
                </c:pt>
                <c:pt idx="246">
                  <c:v>624.96924824156997</c:v>
                </c:pt>
                <c:pt idx="247">
                  <c:v>616.38669548520102</c:v>
                </c:pt>
                <c:pt idx="248">
                  <c:v>607.78096986147204</c:v>
                </c:pt>
                <c:pt idx="249">
                  <c:v>599.15629414242699</c:v>
                </c:pt>
                <c:pt idx="250">
                  <c:v>590.51690559935003</c:v>
                </c:pt>
                <c:pt idx="251">
                  <c:v>581.86704871329403</c:v>
                </c:pt>
                <c:pt idx="252">
                  <c:v>573.21096785070597</c:v>
                </c:pt>
                <c:pt idx="253">
                  <c:v>564.55289993224903</c:v>
                </c:pt>
                <c:pt idx="254">
                  <c:v>555.89706712293105</c:v>
                </c:pt>
                <c:pt idx="255">
                  <c:v>547.24766957151098</c:v>
                </c:pt>
                <c:pt idx="256">
                  <c:v>538.60887822683299</c:v>
                </c:pt>
                <c:pt idx="257">
                  <c:v>529.98482775817502</c:v>
                </c:pt>
                <c:pt idx="258">
                  <c:v>521.37960960611599</c:v>
                </c:pt>
                <c:pt idx="259">
                  <c:v>512.79726518944403</c:v>
                </c:pt>
                <c:pt idx="260">
                  <c:v>504.241779292724</c:v>
                </c:pt>
                <c:pt idx="261">
                  <c:v>495.71707365792901</c:v>
                </c:pt>
                <c:pt idx="262">
                  <c:v>487.22700080224598</c:v>
                </c:pt>
                <c:pt idx="263">
                  <c:v>478.77533808275598</c:v>
                </c:pt>
                <c:pt idx="264">
                  <c:v>470.36578202714497</c:v>
                </c:pt>
                <c:pt idx="265">
                  <c:v>462.00194294797097</c:v>
                </c:pt>
                <c:pt idx="266">
                  <c:v>453.68733985629598</c:v>
                </c:pt>
                <c:pt idx="267">
                  <c:v>445.42539568870802</c:v>
                </c:pt>
                <c:pt idx="268">
                  <c:v>437.21943285993302</c:v>
                </c:pt>
                <c:pt idx="269">
                  <c:v>429.07266915136103</c:v>
                </c:pt>
                <c:pt idx="270">
                  <c:v>420.988213943917</c:v>
                </c:pt>
                <c:pt idx="271">
                  <c:v>412.96906480183998</c:v>
                </c:pt>
                <c:pt idx="272">
                  <c:v>405.01810441200598</c:v>
                </c:pt>
                <c:pt idx="273">
                  <c:v>397.13809788163502</c:v>
                </c:pt>
                <c:pt idx="274">
                  <c:v>389.331690395343</c:v>
                </c:pt>
                <c:pt idx="275">
                  <c:v>381.601405230789</c:v>
                </c:pt>
                <c:pt idx="276">
                  <c:v>373.94964213042101</c:v>
                </c:pt>
                <c:pt idx="277">
                  <c:v>366.37867602522999</c:v>
                </c:pt>
                <c:pt idx="278">
                  <c:v>358.89065610485</c:v>
                </c:pt>
                <c:pt idx="279">
                  <c:v>351.48760522691299</c:v>
                </c:pt>
                <c:pt idx="280">
                  <c:v>344.17141965720799</c:v>
                </c:pt>
                <c:pt idx="281">
                  <c:v>336.94386913092302</c:v>
                </c:pt>
                <c:pt idx="282">
                  <c:v>329.80659722415601</c:v>
                </c:pt>
                <c:pt idx="283">
                  <c:v>322.76112202381501</c:v>
                </c:pt>
                <c:pt idx="284">
                  <c:v>315.808837083127</c:v>
                </c:pt>
                <c:pt idx="285">
                  <c:v>308.95101264922101</c:v>
                </c:pt>
                <c:pt idx="286">
                  <c:v>302.18879714849697</c:v>
                </c:pt>
                <c:pt idx="287">
                  <c:v>295.523218915016</c:v>
                </c:pt>
                <c:pt idx="288">
                  <c:v>288.955188146637</c:v>
                </c:pt>
                <c:pt idx="289">
                  <c:v>282.48549907330801</c:v>
                </c:pt>
                <c:pt idx="290">
                  <c:v>276.11483232170701</c:v>
                </c:pt>
                <c:pt idx="291">
                  <c:v>269.84375746026598</c:v>
                </c:pt>
                <c:pt idx="292">
                  <c:v>263.67273570859101</c:v>
                </c:pt>
                <c:pt idx="293">
                  <c:v>257.60212279537399</c:v>
                </c:pt>
                <c:pt idx="294">
                  <c:v>251.63217194898701</c:v>
                </c:pt>
                <c:pt idx="295">
                  <c:v>245.763037005239</c:v>
                </c:pt>
                <c:pt idx="296">
                  <c:v>239.99477561699601</c:v>
                </c:pt>
                <c:pt idx="297">
                  <c:v>234.32735255081201</c:v>
                </c:pt>
                <c:pt idx="298">
                  <c:v>228.760643056059</c:v>
                </c:pt>
                <c:pt idx="299">
                  <c:v>223.29443629258699</c:v>
                </c:pt>
                <c:pt idx="300">
                  <c:v>217.928438803425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82-4AE6-985A-B5B77F224969}"/>
            </c:ext>
          </c:extLst>
        </c:ser>
        <c:ser>
          <c:idx val="5"/>
          <c:order val="2"/>
          <c:tx>
            <c:strRef>
              <c:f>GPP!$G$1</c:f>
              <c:strCache>
                <c:ptCount val="1"/>
                <c:pt idx="0">
                  <c:v>10度0.1增温</c:v>
                </c:pt>
              </c:strCache>
            </c:strRef>
          </c:tx>
          <c:spPr>
            <a:ln w="28575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GPP!$G$2:$G$302</c:f>
              <c:numCache>
                <c:formatCode>General</c:formatCode>
                <c:ptCount val="301"/>
                <c:pt idx="0">
                  <c:v>599.84573108840095</c:v>
                </c:pt>
                <c:pt idx="1">
                  <c:v>605.79837027490305</c:v>
                </c:pt>
                <c:pt idx="2">
                  <c:v>611.74751111473904</c:v>
                </c:pt>
                <c:pt idx="3">
                  <c:v>617.69187215809598</c:v>
                </c:pt>
                <c:pt idx="4">
                  <c:v>623.63017135610596</c:v>
                </c:pt>
                <c:pt idx="5">
                  <c:v>629.56112694574097</c:v>
                </c:pt>
                <c:pt idx="6">
                  <c:v>635.48345832789198</c:v>
                </c:pt>
                <c:pt idx="7">
                  <c:v>641.39588693700796</c:v>
                </c:pt>
                <c:pt idx="8">
                  <c:v>647.29713710063902</c:v>
                </c:pt>
                <c:pt idx="9">
                  <c:v>653.18593688726901</c:v>
                </c:pt>
                <c:pt idx="10">
                  <c:v>659.06101894086896</c:v>
                </c:pt>
                <c:pt idx="11">
                  <c:v>664.92112130058604</c:v>
                </c:pt>
                <c:pt idx="12">
                  <c:v>670.76498820406903</c:v>
                </c:pt>
                <c:pt idx="13">
                  <c:v>676.59137087294096</c:v>
                </c:pt>
                <c:pt idx="14">
                  <c:v>682.39902827897504</c:v>
                </c:pt>
                <c:pt idx="15">
                  <c:v>688.18672788959896</c:v>
                </c:pt>
                <c:pt idx="16">
                  <c:v>693.95324639136197</c:v>
                </c:pt>
                <c:pt idx="17">
                  <c:v>699.69737039011</c:v>
                </c:pt>
                <c:pt idx="18">
                  <c:v>705.41789708660303</c:v>
                </c:pt>
                <c:pt idx="19">
                  <c:v>711.113634926445</c:v>
                </c:pt>
                <c:pt idx="20">
                  <c:v>716.78340422317899</c:v>
                </c:pt>
                <c:pt idx="21">
                  <c:v>722.42603775353803</c:v>
                </c:pt>
                <c:pt idx="22">
                  <c:v>728.04038132385904</c:v>
                </c:pt>
                <c:pt idx="23">
                  <c:v>733.62529430674897</c:v>
                </c:pt>
                <c:pt idx="24">
                  <c:v>739.179650147188</c:v>
                </c:pt>
                <c:pt idx="25">
                  <c:v>744.70233683727804</c:v>
                </c:pt>
                <c:pt idx="26">
                  <c:v>750.19225735896498</c:v>
                </c:pt>
                <c:pt idx="27">
                  <c:v>755.64833009410495</c:v>
                </c:pt>
                <c:pt idx="28">
                  <c:v>761.06948920133004</c:v>
                </c:pt>
                <c:pt idx="29">
                  <c:v>766.45468495924604</c:v>
                </c:pt>
                <c:pt idx="30">
                  <c:v>771.80288407556498</c:v>
                </c:pt>
                <c:pt idx="31">
                  <c:v>777.11306996184305</c:v>
                </c:pt>
                <c:pt idx="32">
                  <c:v>782.38424297358495</c:v>
                </c:pt>
                <c:pt idx="33">
                  <c:v>787.61542061552097</c:v>
                </c:pt>
                <c:pt idx="34">
                  <c:v>792.80563771197706</c:v>
                </c:pt>
                <c:pt idx="35">
                  <c:v>797.95394654227198</c:v>
                </c:pt>
                <c:pt idx="36">
                  <c:v>803.05941694120202</c:v>
                </c:pt>
                <c:pt idx="37">
                  <c:v>808.12113636470394</c:v>
                </c:pt>
                <c:pt idx="38">
                  <c:v>813.13820992086596</c:v>
                </c:pt>
                <c:pt idx="39">
                  <c:v>818.10976036652005</c:v>
                </c:pt>
                <c:pt idx="40">
                  <c:v>823.03492806971406</c:v>
                </c:pt>
                <c:pt idx="41">
                  <c:v>827.91287093841595</c:v>
                </c:pt>
                <c:pt idx="42">
                  <c:v>832.74276431586702</c:v>
                </c:pt>
                <c:pt idx="43">
                  <c:v>837.523800843049</c:v>
                </c:pt>
                <c:pt idx="44">
                  <c:v>842.25519028879796</c:v>
                </c:pt>
                <c:pt idx="45">
                  <c:v>846.93615934813101</c:v>
                </c:pt>
                <c:pt idx="46">
                  <c:v>851.56595140941397</c:v>
                </c:pt>
                <c:pt idx="47">
                  <c:v>856.14382629103898</c:v>
                </c:pt>
                <c:pt idx="48">
                  <c:v>860.669059948322</c:v>
                </c:pt>
                <c:pt idx="49">
                  <c:v>865.14094415138504</c:v>
                </c:pt>
                <c:pt idx="50">
                  <c:v>869.55878613480104</c:v>
                </c:pt>
                <c:pt idx="51">
                  <c:v>873.92190821985105</c:v>
                </c:pt>
                <c:pt idx="52">
                  <c:v>878.22964741023998</c:v>
                </c:pt>
                <c:pt idx="53">
                  <c:v>882.48135496217299</c:v>
                </c:pt>
                <c:pt idx="54">
                  <c:v>886.676395929725</c:v>
                </c:pt>
                <c:pt idx="55">
                  <c:v>890.81414868643799</c:v>
                </c:pt>
                <c:pt idx="56">
                  <c:v>894.89400442414501</c:v>
                </c:pt>
                <c:pt idx="57">
                  <c:v>898.91536663000102</c:v>
                </c:pt>
                <c:pt idx="58">
                  <c:v>902.87765054274905</c:v>
                </c:pt>
                <c:pt idx="59">
                  <c:v>906.78028258926702</c:v>
                </c:pt>
                <c:pt idx="60">
                  <c:v>910.62269980244503</c:v>
                </c:pt>
                <c:pt idx="61">
                  <c:v>914.40434922146903</c:v>
                </c:pt>
                <c:pt idx="62">
                  <c:v>918.12468727560201</c:v>
                </c:pt>
                <c:pt idx="63">
                  <c:v>921.78317915256503</c:v>
                </c:pt>
                <c:pt idx="64">
                  <c:v>925.37929815261805</c:v>
                </c:pt>
                <c:pt idx="65">
                  <c:v>928.91252502949396</c:v>
                </c:pt>
                <c:pt idx="66">
                  <c:v>932.38234731929197</c:v>
                </c:pt>
                <c:pt idx="67">
                  <c:v>935.78825865849797</c:v>
                </c:pt>
                <c:pt idx="68">
                  <c:v>939.12975809227601</c:v>
                </c:pt>
                <c:pt idx="69">
                  <c:v>942.40634937419304</c:v>
                </c:pt>
                <c:pt idx="70">
                  <c:v>945.61754025857101</c:v>
                </c:pt>
                <c:pt idx="71">
                  <c:v>948.76284178661604</c:v>
                </c:pt>
                <c:pt idx="72">
                  <c:v>951.84176756755005</c:v>
                </c:pt>
                <c:pt idx="73">
                  <c:v>954.85383305592097</c:v>
                </c:pt>
                <c:pt idx="74">
                  <c:v>957.79855482632104</c:v>
                </c:pt>
                <c:pt idx="75">
                  <c:v>960.67544984672099</c:v>
                </c:pt>
                <c:pt idx="76">
                  <c:v>963.48403475167504</c:v>
                </c:pt>
                <c:pt idx="77">
                  <c:v>966.22382511661101</c:v>
                </c:pt>
                <c:pt idx="78">
                  <c:v>968.89433473450504</c:v>
                </c:pt>
                <c:pt idx="79">
                  <c:v>971.49507489618497</c:v>
                </c:pt>
                <c:pt idx="80">
                  <c:v>974.02555367556704</c:v>
                </c:pt>
                <c:pt idx="81">
                  <c:v>976.48527522113704</c:v>
                </c:pt>
                <c:pt idx="82">
                  <c:v>978.87373905499896</c:v>
                </c:pt>
                <c:pt idx="83">
                  <c:v>981.19043938084405</c:v>
                </c:pt>
                <c:pt idx="84">
                  <c:v>983.43486440220704</c:v>
                </c:pt>
                <c:pt idx="85">
                  <c:v>985.60649565241397</c:v>
                </c:pt>
                <c:pt idx="86">
                  <c:v>987.704807337641</c:v>
                </c:pt>
                <c:pt idx="87">
                  <c:v>989.72926569452795</c:v>
                </c:pt>
                <c:pt idx="88">
                  <c:v>991.67932836384</c:v>
                </c:pt>
                <c:pt idx="89">
                  <c:v>993.55444378168602</c:v>
                </c:pt>
                <c:pt idx="90">
                  <c:v>995.35405058983497</c:v>
                </c:pt>
                <c:pt idx="91">
                  <c:v>997.07757706672498</c:v>
                </c:pt>
                <c:pt idx="92">
                  <c:v>998.72444058077599</c:v>
                </c:pt>
                <c:pt idx="93">
                  <c:v>1000.29404706768</c:v>
                </c:pt>
                <c:pt idx="94">
                  <c:v>1001.78579053335</c:v>
                </c:pt>
                <c:pt idx="95">
                  <c:v>1003.19905258429</c:v>
                </c:pt>
                <c:pt idx="96">
                  <c:v>1004.53320198723</c:v>
                </c:pt>
                <c:pt idx="97">
                  <c:v>1005.78759425966</c:v>
                </c:pt>
                <c:pt idx="98">
                  <c:v>1006.96157129351</c:v>
                </c:pt>
                <c:pt idx="99">
                  <c:v>1008.05446101347</c:v>
                </c:pt>
                <c:pt idx="100">
                  <c:v>1009.06557707233</c:v>
                </c:pt>
                <c:pt idx="101">
                  <c:v>1009.99421858507</c:v>
                </c:pt>
                <c:pt idx="102">
                  <c:v>1010.8396699039801</c:v>
                </c:pt>
                <c:pt idx="103">
                  <c:v>1011.60120043685</c:v>
                </c:pt>
                <c:pt idx="104">
                  <c:v>1012.27806451035</c:v>
                </c:pt>
                <c:pt idx="105">
                  <c:v>1012.86950128098</c:v>
                </c:pt>
                <c:pt idx="106">
                  <c:v>1013.37473469574</c:v>
                </c:pt>
                <c:pt idx="107">
                  <c:v>1013.79297350487</c:v>
                </c:pt>
                <c:pt idx="108">
                  <c:v>1014.1234113289501</c:v>
                </c:pt>
                <c:pt idx="109">
                  <c:v>1014.36522678297</c:v>
                </c:pt>
                <c:pt idx="110">
                  <c:v>1014.51758365945</c:v>
                </c:pt>
                <c:pt idx="111">
                  <c:v>1014.57963117343</c:v>
                </c:pt>
                <c:pt idx="112">
                  <c:v>1014.55050427151</c:v>
                </c:pt>
                <c:pt idx="113">
                  <c:v>1014.42932400771</c:v>
                </c:pt>
                <c:pt idx="114">
                  <c:v>1014.21519798836</c:v>
                </c:pt>
                <c:pt idx="115">
                  <c:v>1013.90722088887</c:v>
                </c:pt>
                <c:pt idx="116">
                  <c:v>1013.50447504461</c:v>
                </c:pt>
                <c:pt idx="117">
                  <c:v>1013.00603111855</c:v>
                </c:pt>
                <c:pt idx="118">
                  <c:v>1012.41094884811</c:v>
                </c:pt>
                <c:pt idx="119">
                  <c:v>1011.71827787364</c:v>
                </c:pt>
                <c:pt idx="120">
                  <c:v>1010.9270586509</c:v>
                </c:pt>
                <c:pt idx="121">
                  <c:v>1010.03632344991</c:v>
                </c:pt>
                <c:pt idx="122">
                  <c:v>1009.04509744242</c:v>
                </c:pt>
                <c:pt idx="123">
                  <c:v>1007.95239988009</c:v>
                </c:pt>
                <c:pt idx="124">
                  <c:v>1006.75724536554</c:v>
                </c:pt>
                <c:pt idx="125">
                  <c:v>1005.4586452180999</c:v>
                </c:pt>
                <c:pt idx="126">
                  <c:v>1004.05560893606</c:v>
                </c:pt>
                <c:pt idx="127">
                  <c:v>1002.54714575703</c:v>
                </c:pt>
                <c:pt idx="128">
                  <c:v>1000.93226631785</c:v>
                </c:pt>
                <c:pt idx="129">
                  <c:v>999.20998441523</c:v>
                </c:pt>
                <c:pt idx="130">
                  <c:v>997.37931886810497</c:v>
                </c:pt>
                <c:pt idx="131">
                  <c:v>995.43929548240499</c:v>
                </c:pt>
                <c:pt idx="132">
                  <c:v>993.38894911869795</c:v>
                </c:pt>
                <c:pt idx="133">
                  <c:v>991.22732586280597</c:v>
                </c:pt>
                <c:pt idx="134">
                  <c:v>988.95348529918795</c:v>
                </c:pt>
                <c:pt idx="135">
                  <c:v>986.56650288650997</c:v>
                </c:pt>
                <c:pt idx="136">
                  <c:v>984.06547243442799</c:v>
                </c:pt>
                <c:pt idx="137">
                  <c:v>981.44950868021294</c:v>
                </c:pt>
                <c:pt idx="138">
                  <c:v>978.71774996335398</c:v>
                </c:pt>
                <c:pt idx="139">
                  <c:v>975.86936099586796</c:v>
                </c:pt>
                <c:pt idx="140">
                  <c:v>972.90353572547997</c:v>
                </c:pt>
                <c:pt idx="141">
                  <c:v>969.819500288359</c:v>
                </c:pt>
                <c:pt idx="142">
                  <c:v>966.61651604751398</c:v>
                </c:pt>
                <c:pt idx="143">
                  <c:v>963.29388271239202</c:v>
                </c:pt>
                <c:pt idx="144">
                  <c:v>959.85094153461796</c:v>
                </c:pt>
                <c:pt idx="145">
                  <c:v>956.28707857419897</c:v>
                </c:pt>
                <c:pt idx="146">
                  <c:v>952.60172802988802</c:v>
                </c:pt>
                <c:pt idx="147">
                  <c:v>948.79437562671501</c:v>
                </c:pt>
                <c:pt idx="148">
                  <c:v>944.86456205308605</c:v>
                </c:pt>
                <c:pt idx="149">
                  <c:v>940.81188643912299</c:v>
                </c:pt>
                <c:pt idx="150">
                  <c:v>936.63600986725896</c:v>
                </c:pt>
                <c:pt idx="151">
                  <c:v>932.33665890544296</c:v>
                </c:pt>
                <c:pt idx="152">
                  <c:v>927.91362915257901</c:v>
                </c:pt>
                <c:pt idx="153">
                  <c:v>923.36678878521798</c:v>
                </c:pt>
                <c:pt idx="154">
                  <c:v>918.69608209380897</c:v>
                </c:pt>
                <c:pt idx="155">
                  <c:v>913.90153299620999</c:v>
                </c:pt>
                <c:pt idx="156">
                  <c:v>908.98324851554605</c:v>
                </c:pt>
                <c:pt idx="157">
                  <c:v>903.94142220889501</c:v>
                </c:pt>
                <c:pt idx="158">
                  <c:v>898.77633753277405</c:v>
                </c:pt>
                <c:pt idx="159">
                  <c:v>893.48837113086097</c:v>
                </c:pt>
                <c:pt idx="160">
                  <c:v>888.07799602897103</c:v>
                </c:pt>
                <c:pt idx="161">
                  <c:v>882.54578472188405</c:v>
                </c:pt>
                <c:pt idx="162">
                  <c:v>876.89241213631396</c:v>
                </c:pt>
                <c:pt idx="163">
                  <c:v>871.11865845404304</c:v>
                </c:pt>
                <c:pt idx="164">
                  <c:v>865.22541177906896</c:v>
                </c:pt>
                <c:pt idx="165">
                  <c:v>859.21367063251205</c:v>
                </c:pt>
                <c:pt idx="166">
                  <c:v>853.08454625904096</c:v>
                </c:pt>
                <c:pt idx="167">
                  <c:v>846.83926472863504</c:v>
                </c:pt>
                <c:pt idx="168">
                  <c:v>840.47916881774302</c:v>
                </c:pt>
                <c:pt idx="169">
                  <c:v>834.00571965414201</c:v>
                </c:pt>
                <c:pt idx="170">
                  <c:v>827.42049811026004</c:v>
                </c:pt>
                <c:pt idx="171">
                  <c:v>820.72520593020795</c:v>
                </c:pt>
                <c:pt idx="172">
                  <c:v>813.92166657643497</c:v>
                </c:pt>
                <c:pt idx="173">
                  <c:v>807.011825782654</c:v>
                </c:pt>
                <c:pt idx="174">
                  <c:v>799.997751800576</c:v>
                </c:pt>
                <c:pt idx="175">
                  <c:v>792.88163532896999</c:v>
                </c:pt>
                <c:pt idx="176">
                  <c:v>785.66578911467104</c:v>
                </c:pt>
                <c:pt idx="177">
                  <c:v>778.352647216381</c:v>
                </c:pt>
                <c:pt idx="178">
                  <c:v>770.94476392342699</c:v>
                </c:pt>
                <c:pt idx="179">
                  <c:v>763.44481232307805</c:v>
                </c:pt>
                <c:pt idx="180">
                  <c:v>755.85558251152599</c:v>
                </c:pt>
                <c:pt idx="181">
                  <c:v>748.17997944526599</c:v>
                </c:pt>
                <c:pt idx="182">
                  <c:v>740.421020431285</c:v>
                </c:pt>
                <c:pt idx="183">
                  <c:v>732.58183225623497</c:v>
                </c:pt>
                <c:pt idx="184">
                  <c:v>724.665647956572</c:v>
                </c:pt>
                <c:pt idx="185">
                  <c:v>716.67580323349296</c:v>
                </c:pt>
                <c:pt idx="186">
                  <c:v>708.615732518409</c:v>
                </c:pt>
                <c:pt idx="187">
                  <c:v>700.48896469656802</c:v>
                </c:pt>
                <c:pt idx="188">
                  <c:v>692.29911849836606</c:v>
                </c:pt>
                <c:pt idx="189">
                  <c:v>684.04989756976101</c:v>
                </c:pt>
                <c:pt idx="190">
                  <c:v>675.74508523507802</c:v>
                </c:pt>
                <c:pt idx="191">
                  <c:v>667.38853896727198</c:v>
                </c:pt>
                <c:pt idx="192">
                  <c:v>658.98418458252297</c:v>
                </c:pt>
                <c:pt idx="193">
                  <c:v>650.53601017764402</c:v>
                </c:pt>
                <c:pt idx="194">
                  <c:v>642.048059830434</c:v>
                </c:pt>
                <c:pt idx="195">
                  <c:v>633.52442708451099</c:v>
                </c:pt>
                <c:pt idx="196">
                  <c:v>624.96924824156997</c:v>
                </c:pt>
                <c:pt idx="197">
                  <c:v>616.38669548520102</c:v>
                </c:pt>
                <c:pt idx="198">
                  <c:v>607.78096986147295</c:v>
                </c:pt>
                <c:pt idx="199">
                  <c:v>599.15629414242699</c:v>
                </c:pt>
                <c:pt idx="200">
                  <c:v>590.51690559935003</c:v>
                </c:pt>
                <c:pt idx="201">
                  <c:v>581.86704871329403</c:v>
                </c:pt>
                <c:pt idx="202">
                  <c:v>573.21096785070597</c:v>
                </c:pt>
                <c:pt idx="203">
                  <c:v>564.55289993225006</c:v>
                </c:pt>
                <c:pt idx="204">
                  <c:v>555.89706712293105</c:v>
                </c:pt>
                <c:pt idx="205">
                  <c:v>547.24766957151098</c:v>
                </c:pt>
                <c:pt idx="206">
                  <c:v>538.60887822683299</c:v>
                </c:pt>
                <c:pt idx="207">
                  <c:v>529.98482775817502</c:v>
                </c:pt>
                <c:pt idx="208">
                  <c:v>521.37960960611599</c:v>
                </c:pt>
                <c:pt idx="209">
                  <c:v>512.79726518944403</c:v>
                </c:pt>
                <c:pt idx="210">
                  <c:v>504.241779292724</c:v>
                </c:pt>
                <c:pt idx="211">
                  <c:v>495.71707365792901</c:v>
                </c:pt>
                <c:pt idx="212">
                  <c:v>487.22700080224598</c:v>
                </c:pt>
                <c:pt idx="213">
                  <c:v>478.77533808275598</c:v>
                </c:pt>
                <c:pt idx="214">
                  <c:v>470.36578202714497</c:v>
                </c:pt>
                <c:pt idx="215">
                  <c:v>462.00194294797097</c:v>
                </c:pt>
                <c:pt idx="216">
                  <c:v>453.68733985629598</c:v>
                </c:pt>
                <c:pt idx="217">
                  <c:v>445.42539568870802</c:v>
                </c:pt>
                <c:pt idx="218">
                  <c:v>437.21943285993399</c:v>
                </c:pt>
                <c:pt idx="219">
                  <c:v>429.07266915136103</c:v>
                </c:pt>
                <c:pt idx="220">
                  <c:v>420.988213943917</c:v>
                </c:pt>
                <c:pt idx="221">
                  <c:v>412.96906480183998</c:v>
                </c:pt>
                <c:pt idx="222">
                  <c:v>405.01810441200598</c:v>
                </c:pt>
                <c:pt idx="223">
                  <c:v>397.13809788163502</c:v>
                </c:pt>
                <c:pt idx="224">
                  <c:v>389.331690395343</c:v>
                </c:pt>
                <c:pt idx="225">
                  <c:v>381.601405230789</c:v>
                </c:pt>
                <c:pt idx="226">
                  <c:v>373.94964213042101</c:v>
                </c:pt>
                <c:pt idx="227">
                  <c:v>366.37867602522999</c:v>
                </c:pt>
                <c:pt idx="228">
                  <c:v>358.89065610485</c:v>
                </c:pt>
                <c:pt idx="229">
                  <c:v>351.48760522691299</c:v>
                </c:pt>
                <c:pt idx="230">
                  <c:v>344.17141965720799</c:v>
                </c:pt>
                <c:pt idx="231">
                  <c:v>336.94386913092302</c:v>
                </c:pt>
                <c:pt idx="232">
                  <c:v>329.80659722415601</c:v>
                </c:pt>
                <c:pt idx="233">
                  <c:v>322.76112202381501</c:v>
                </c:pt>
                <c:pt idx="234">
                  <c:v>315.808837083127</c:v>
                </c:pt>
                <c:pt idx="235">
                  <c:v>308.95101264922101</c:v>
                </c:pt>
                <c:pt idx="236">
                  <c:v>302.18879714849697</c:v>
                </c:pt>
                <c:pt idx="237">
                  <c:v>295.523218915016</c:v>
                </c:pt>
                <c:pt idx="238">
                  <c:v>288.955188146637</c:v>
                </c:pt>
                <c:pt idx="239">
                  <c:v>282.48549907330801</c:v>
                </c:pt>
                <c:pt idx="240">
                  <c:v>276.11483232170701</c:v>
                </c:pt>
                <c:pt idx="241">
                  <c:v>269.84375746026598</c:v>
                </c:pt>
                <c:pt idx="242">
                  <c:v>263.67273570859101</c:v>
                </c:pt>
                <c:pt idx="243">
                  <c:v>257.60212279537399</c:v>
                </c:pt>
                <c:pt idx="244">
                  <c:v>251.63217194898701</c:v>
                </c:pt>
                <c:pt idx="245">
                  <c:v>245.763037005239</c:v>
                </c:pt>
                <c:pt idx="246">
                  <c:v>239.99477561699601</c:v>
                </c:pt>
                <c:pt idx="247">
                  <c:v>234.32735255081201</c:v>
                </c:pt>
                <c:pt idx="248">
                  <c:v>228.760643056059</c:v>
                </c:pt>
                <c:pt idx="249">
                  <c:v>223.29443629258699</c:v>
                </c:pt>
                <c:pt idx="250">
                  <c:v>217.928438803425</c:v>
                </c:pt>
                <c:pt idx="251">
                  <c:v>212.662278019609</c:v>
                </c:pt>
                <c:pt idx="252">
                  <c:v>207.49550578481399</c:v>
                </c:pt>
                <c:pt idx="253">
                  <c:v>202.42760188809501</c:v>
                </c:pt>
                <c:pt idx="254">
                  <c:v>197.45797759366499</c:v>
                </c:pt>
                <c:pt idx="255">
                  <c:v>192.58597915732</c:v>
                </c:pt>
                <c:pt idx="256">
                  <c:v>187.81089131975801</c:v>
                </c:pt>
                <c:pt idx="257">
                  <c:v>183.13194076774201</c:v>
                </c:pt>
                <c:pt idx="258">
                  <c:v>178.548299554697</c:v>
                </c:pt>
                <c:pt idx="259">
                  <c:v>174.05908847302999</c:v>
                </c:pt>
                <c:pt idx="260">
                  <c:v>169.66338037109699</c:v>
                </c:pt>
                <c:pt idx="261">
                  <c:v>165.36020340840801</c:v>
                </c:pt>
                <c:pt idx="262">
                  <c:v>161.14854424328001</c:v>
                </c:pt>
                <c:pt idx="263">
                  <c:v>157.02735114779199</c:v>
                </c:pt>
                <c:pt idx="264">
                  <c:v>152.99553704545499</c:v>
                </c:pt>
                <c:pt idx="265">
                  <c:v>149.05198246764201</c:v>
                </c:pt>
                <c:pt idx="266">
                  <c:v>145.19553842531499</c:v>
                </c:pt>
                <c:pt idx="267">
                  <c:v>141.42502919316999</c:v>
                </c:pt>
                <c:pt idx="268">
                  <c:v>137.73925500380599</c:v>
                </c:pt>
                <c:pt idx="269">
                  <c:v>134.13699464997899</c:v>
                </c:pt>
                <c:pt idx="270">
                  <c:v>130.617007993502</c:v>
                </c:pt>
                <c:pt idx="271">
                  <c:v>127.178038379733</c:v>
                </c:pt>
                <c:pt idx="272">
                  <c:v>123.818814957017</c:v>
                </c:pt>
                <c:pt idx="273">
                  <c:v>120.538054900803</c:v>
                </c:pt>
                <c:pt idx="274">
                  <c:v>117.334465542505</c:v>
                </c:pt>
                <c:pt idx="275">
                  <c:v>114.206746403499</c:v>
                </c:pt>
                <c:pt idx="276">
                  <c:v>111.153591134932</c:v>
                </c:pt>
                <c:pt idx="277">
                  <c:v>108.173689364279</c:v>
                </c:pt>
                <c:pt idx="278">
                  <c:v>105.26572844982999</c:v>
                </c:pt>
                <c:pt idx="279">
                  <c:v>102.428395144522</c:v>
                </c:pt>
                <c:pt idx="280">
                  <c:v>99.660377170691902</c:v>
                </c:pt>
                <c:pt idx="281">
                  <c:v>96.960364707521904</c:v>
                </c:pt>
                <c:pt idx="282">
                  <c:v>94.327051793101404</c:v>
                </c:pt>
                <c:pt idx="283">
                  <c:v>91.759137643149103</c:v>
                </c:pt>
                <c:pt idx="284">
                  <c:v>89.255327888558199</c:v>
                </c:pt>
                <c:pt idx="285">
                  <c:v>86.814335734027395</c:v>
                </c:pt>
                <c:pt idx="286">
                  <c:v>84.434883040111302</c:v>
                </c:pt>
                <c:pt idx="287">
                  <c:v>82.115701331093504</c:v>
                </c:pt>
                <c:pt idx="288">
                  <c:v>79.855532731134502</c:v>
                </c:pt>
                <c:pt idx="289">
                  <c:v>77.653130831177407</c:v>
                </c:pt>
                <c:pt idx="290">
                  <c:v>75.507261489127302</c:v>
                </c:pt>
                <c:pt idx="291">
                  <c:v>73.416703565822402</c:v>
                </c:pt>
                <c:pt idx="292">
                  <c:v>71.380249599326703</c:v>
                </c:pt>
                <c:pt idx="293">
                  <c:v>69.396706420056901</c:v>
                </c:pt>
                <c:pt idx="294">
                  <c:v>67.464895709250001</c:v>
                </c:pt>
                <c:pt idx="295">
                  <c:v>65.583654503247999</c:v>
                </c:pt>
                <c:pt idx="296">
                  <c:v>63.7518356460467</c:v>
                </c:pt>
                <c:pt idx="297">
                  <c:v>61.968308192520198</c:v>
                </c:pt>
                <c:pt idx="298">
                  <c:v>60.231957764690797</c:v>
                </c:pt>
                <c:pt idx="299">
                  <c:v>58.541686863364902</c:v>
                </c:pt>
                <c:pt idx="300">
                  <c:v>56.896415137406599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82-4AE6-985A-B5B77F224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5264640"/>
        <c:axId val="235275008"/>
      </c:lineChart>
      <c:catAx>
        <c:axId val="235264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275008"/>
        <c:crosses val="autoZero"/>
        <c:auto val="1"/>
        <c:lblAlgn val="ctr"/>
        <c:lblOffset val="100"/>
        <c:noMultiLvlLbl val="0"/>
      </c:catAx>
      <c:valAx>
        <c:axId val="235275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26464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896665803545902E-2"/>
          <c:y val="7.7071135286620102E-2"/>
          <c:w val="0.89266185476815396"/>
          <c:h val="0.60221558920512297"/>
        </c:manualLayout>
      </c:layout>
      <c:lineChart>
        <c:grouping val="standard"/>
        <c:varyColors val="0"/>
        <c:ser>
          <c:idx val="0"/>
          <c:order val="0"/>
          <c:tx>
            <c:strRef>
              <c:f>GPP!$B$1</c:f>
              <c:strCache>
                <c:ptCount val="1"/>
                <c:pt idx="0">
                  <c:v>0度0.05增温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GPP!$B$2:$B$302</c:f>
              <c:numCache>
                <c:formatCode>General</c:formatCode>
                <c:ptCount val="301"/>
                <c:pt idx="0">
                  <c:v>143.34351605908</c:v>
                </c:pt>
                <c:pt idx="1">
                  <c:v>144.61062746861401</c:v>
                </c:pt>
                <c:pt idx="2">
                  <c:v>145.88739220090901</c:v>
                </c:pt>
                <c:pt idx="3">
                  <c:v>147.17385636197599</c:v>
                </c:pt>
                <c:pt idx="4">
                  <c:v>148.470065781584</c:v>
                </c:pt>
                <c:pt idx="5">
                  <c:v>149.77606600238701</c:v>
                </c:pt>
                <c:pt idx="6">
                  <c:v>151.091902268935</c:v>
                </c:pt>
                <c:pt idx="7">
                  <c:v>152.41761951654601</c:v>
                </c:pt>
                <c:pt idx="8">
                  <c:v>153.75326236005799</c:v>
                </c:pt>
                <c:pt idx="9">
                  <c:v>155.09887508245799</c:v>
                </c:pt>
                <c:pt idx="10">
                  <c:v>156.454501623379</c:v>
                </c:pt>
                <c:pt idx="11">
                  <c:v>157.82018556748</c:v>
                </c:pt>
                <c:pt idx="12">
                  <c:v>159.19597013270001</c:v>
                </c:pt>
                <c:pt idx="13">
                  <c:v>160.58189815839401</c:v>
                </c:pt>
                <c:pt idx="14">
                  <c:v>161.978012093345</c:v>
                </c:pt>
                <c:pt idx="15">
                  <c:v>163.384353983663</c:v>
                </c:pt>
                <c:pt idx="16">
                  <c:v>164.80096546056299</c:v>
                </c:pt>
                <c:pt idx="17">
                  <c:v>166.22788772802701</c:v>
                </c:pt>
                <c:pt idx="18">
                  <c:v>167.66516155035799</c:v>
                </c:pt>
                <c:pt idx="19">
                  <c:v>169.112827239616</c:v>
                </c:pt>
                <c:pt idx="20">
                  <c:v>170.57092464294601</c:v>
                </c:pt>
                <c:pt idx="21">
                  <c:v>172.03949312979699</c:v>
                </c:pt>
                <c:pt idx="22">
                  <c:v>173.518571579037</c:v>
                </c:pt>
                <c:pt idx="23">
                  <c:v>175.00819836596</c:v>
                </c:pt>
                <c:pt idx="24">
                  <c:v>176.50841134919401</c:v>
                </c:pt>
                <c:pt idx="25">
                  <c:v>178.019247857506</c:v>
                </c:pt>
                <c:pt idx="26">
                  <c:v>179.54074467651299</c:v>
                </c:pt>
                <c:pt idx="27">
                  <c:v>181.07293803529501</c:v>
                </c:pt>
                <c:pt idx="28">
                  <c:v>182.61586359291601</c:v>
                </c:pt>
                <c:pt idx="29">
                  <c:v>184.16955642485399</c:v>
                </c:pt>
                <c:pt idx="30">
                  <c:v>185.73405100934801</c:v>
                </c:pt>
                <c:pt idx="31">
                  <c:v>187.30938121365699</c:v>
                </c:pt>
                <c:pt idx="32">
                  <c:v>188.895580280232</c:v>
                </c:pt>
                <c:pt idx="33">
                  <c:v>190.49268081282301</c:v>
                </c:pt>
                <c:pt idx="34">
                  <c:v>192.10071476249601</c:v>
                </c:pt>
                <c:pt idx="35">
                  <c:v>193.71971341358901</c:v>
                </c:pt>
                <c:pt idx="36">
                  <c:v>195.34970736958999</c:v>
                </c:pt>
                <c:pt idx="37">
                  <c:v>196.990726538958</c:v>
                </c:pt>
                <c:pt idx="38">
                  <c:v>198.64280012087201</c:v>
                </c:pt>
                <c:pt idx="39">
                  <c:v>200.305956590931</c:v>
                </c:pt>
                <c:pt idx="40">
                  <c:v>201.98022368679401</c:v>
                </c:pt>
                <c:pt idx="41">
                  <c:v>203.665628393769</c:v>
                </c:pt>
                <c:pt idx="42">
                  <c:v>205.36219693035699</c:v>
                </c:pt>
                <c:pt idx="43">
                  <c:v>207.06995473375</c:v>
                </c:pt>
                <c:pt idx="44">
                  <c:v>208.78892644529401</c:v>
                </c:pt>
                <c:pt idx="45">
                  <c:v>210.51913589591501</c:v>
                </c:pt>
                <c:pt idx="46">
                  <c:v>212.26060609151199</c:v>
                </c:pt>
                <c:pt idx="47">
                  <c:v>214.013359198328</c:v>
                </c:pt>
                <c:pt idx="48">
                  <c:v>215.777416528299</c:v>
                </c:pt>
                <c:pt idx="49">
                  <c:v>217.552798524384</c:v>
                </c:pt>
                <c:pt idx="50">
                  <c:v>219.33952474588199</c:v>
                </c:pt>
                <c:pt idx="51">
                  <c:v>221.13761385374801</c:v>
                </c:pt>
                <c:pt idx="52">
                  <c:v>222.94708359589799</c:v>
                </c:pt>
                <c:pt idx="53">
                  <c:v>224.76795079252099</c:v>
                </c:pt>
                <c:pt idx="54">
                  <c:v>226.60023132140299</c:v>
                </c:pt>
                <c:pt idx="55">
                  <c:v>228.44394010324999</c:v>
                </c:pt>
                <c:pt idx="56">
                  <c:v>230.29909108704899</c:v>
                </c:pt>
                <c:pt idx="57">
                  <c:v>232.16569723543401</c:v>
                </c:pt>
                <c:pt idx="58">
                  <c:v>234.043770510093</c:v>
                </c:pt>
                <c:pt idx="59">
                  <c:v>235.933321857203</c:v>
                </c:pt>
                <c:pt idx="60">
                  <c:v>237.834361192914</c:v>
                </c:pt>
                <c:pt idx="61">
                  <c:v>239.746897388864</c:v>
                </c:pt>
                <c:pt idx="62">
                  <c:v>241.67093825776399</c:v>
                </c:pt>
                <c:pt idx="63">
                  <c:v>243.60649053902799</c:v>
                </c:pt>
                <c:pt idx="64">
                  <c:v>245.553559884473</c:v>
                </c:pt>
                <c:pt idx="65">
                  <c:v>247.512150844085</c:v>
                </c:pt>
                <c:pt idx="66">
                  <c:v>249.482266851866</c:v>
                </c:pt>
                <c:pt idx="67">
                  <c:v>251.46391021176001</c:v>
                </c:pt>
                <c:pt idx="68">
                  <c:v>253.45708208366901</c:v>
                </c:pt>
                <c:pt idx="69">
                  <c:v>255.46178246956501</c:v>
                </c:pt>
                <c:pt idx="70">
                  <c:v>257.47801019970302</c:v>
                </c:pt>
                <c:pt idx="71">
                  <c:v>259.50576291894401</c:v>
                </c:pt>
                <c:pt idx="72">
                  <c:v>261.54503707318599</c:v>
                </c:pt>
                <c:pt idx="73">
                  <c:v>263.595827895931</c:v>
                </c:pt>
                <c:pt idx="74">
                  <c:v>265.65812939496499</c:v>
                </c:pt>
                <c:pt idx="75">
                  <c:v>267.73193433917902</c:v>
                </c:pt>
                <c:pt idx="76">
                  <c:v>269.81723424554099</c:v>
                </c:pt>
                <c:pt idx="77">
                  <c:v>271.914019366199</c:v>
                </c:pt>
                <c:pt idx="78">
                  <c:v>274.02227867575903</c:v>
                </c:pt>
                <c:pt idx="79">
                  <c:v>276.141999858708</c:v>
                </c:pt>
                <c:pt idx="80">
                  <c:v>278.27316929702499</c:v>
                </c:pt>
                <c:pt idx="81">
                  <c:v>280.41577205795102</c:v>
                </c:pt>
                <c:pt idx="82">
                  <c:v>282.56979188195902</c:v>
                </c:pt>
                <c:pt idx="83">
                  <c:v>284.73521117090598</c:v>
                </c:pt>
                <c:pt idx="84">
                  <c:v>286.91201097638401</c:v>
                </c:pt>
                <c:pt idx="85">
                  <c:v>289.10017098828098</c:v>
                </c:pt>
                <c:pt idx="86">
                  <c:v>291.29966952355198</c:v>
                </c:pt>
                <c:pt idx="87">
                  <c:v>293.51048351521001</c:v>
                </c:pt>
                <c:pt idx="88">
                  <c:v>295.73258850154298</c:v>
                </c:pt>
                <c:pt idx="89">
                  <c:v>297.96595861557103</c:v>
                </c:pt>
                <c:pt idx="90">
                  <c:v>300.21056657473798</c:v>
                </c:pt>
                <c:pt idx="91">
                  <c:v>302.46638367085598</c:v>
                </c:pt>
                <c:pt idx="92">
                  <c:v>304.73337976030501</c:v>
                </c:pt>
                <c:pt idx="93">
                  <c:v>307.01152325449698</c:v>
                </c:pt>
                <c:pt idx="94">
                  <c:v>309.30078111060902</c:v>
                </c:pt>
                <c:pt idx="95">
                  <c:v>311.60111882259298</c:v>
                </c:pt>
                <c:pt idx="96">
                  <c:v>313.91250041247503</c:v>
                </c:pt>
                <c:pt idx="97">
                  <c:v>316.234888421937</c:v>
                </c:pt>
                <c:pt idx="98">
                  <c:v>318.56824390421099</c:v>
                </c:pt>
                <c:pt idx="99">
                  <c:v>320.91252641626102</c:v>
                </c:pt>
                <c:pt idx="100">
                  <c:v>323.26769401129798</c:v>
                </c:pt>
                <c:pt idx="101">
                  <c:v>325.63370323159501</c:v>
                </c:pt>
                <c:pt idx="102">
                  <c:v>328.01050910164201</c:v>
                </c:pt>
                <c:pt idx="103">
                  <c:v>330.39806512162897</c:v>
                </c:pt>
                <c:pt idx="104">
                  <c:v>332.79632326126602</c:v>
                </c:pt>
                <c:pt idx="105">
                  <c:v>335.20523395395401</c:v>
                </c:pt>
                <c:pt idx="106">
                  <c:v>337.62474609130902</c:v>
                </c:pt>
                <c:pt idx="107">
                  <c:v>340.05480701803498</c:v>
                </c:pt>
                <c:pt idx="108">
                  <c:v>342.49536252717502</c:v>
                </c:pt>
                <c:pt idx="109">
                  <c:v>344.94635685573098</c:v>
                </c:pt>
                <c:pt idx="110">
                  <c:v>347.40773268064999</c:v>
                </c:pt>
                <c:pt idx="111">
                  <c:v>349.87943111521002</c:v>
                </c:pt>
                <c:pt idx="112">
                  <c:v>352.36139170578298</c:v>
                </c:pt>
                <c:pt idx="113">
                  <c:v>354.85355242899698</c:v>
                </c:pt>
                <c:pt idx="114">
                  <c:v>357.355849689303</c:v>
                </c:pt>
                <c:pt idx="115">
                  <c:v>359.86821831693698</c:v>
                </c:pt>
                <c:pt idx="116">
                  <c:v>362.39059156630498</c:v>
                </c:pt>
                <c:pt idx="117">
                  <c:v>364.92290111477502</c:v>
                </c:pt>
                <c:pt idx="118">
                  <c:v>367.46507706189698</c:v>
                </c:pt>
                <c:pt idx="119">
                  <c:v>370.017047929044</c:v>
                </c:pt>
                <c:pt idx="120">
                  <c:v>372.57874065948499</c:v>
                </c:pt>
                <c:pt idx="121">
                  <c:v>375.150080618895</c:v>
                </c:pt>
                <c:pt idx="122">
                  <c:v>377.730991596303</c:v>
                </c:pt>
                <c:pt idx="123">
                  <c:v>380.32139580548198</c:v>
                </c:pt>
                <c:pt idx="124">
                  <c:v>382.92121388678498</c:v>
                </c:pt>
                <c:pt idx="125">
                  <c:v>385.53036490943799</c:v>
                </c:pt>
                <c:pt idx="126">
                  <c:v>388.14876637428301</c:v>
                </c:pt>
                <c:pt idx="127">
                  <c:v>390.77633421697402</c:v>
                </c:pt>
                <c:pt idx="128">
                  <c:v>393.41298281164399</c:v>
                </c:pt>
                <c:pt idx="129">
                  <c:v>396.05862497502898</c:v>
                </c:pt>
                <c:pt idx="130">
                  <c:v>398.71317197105401</c:v>
                </c:pt>
                <c:pt idx="131">
                  <c:v>401.37653351590097</c:v>
                </c:pt>
                <c:pt idx="132">
                  <c:v>404.04861778352898</c:v>
                </c:pt>
                <c:pt idx="133">
                  <c:v>406.72933141168699</c:v>
                </c:pt>
                <c:pt idx="134">
                  <c:v>409.41857950837999</c:v>
                </c:pt>
                <c:pt idx="135">
                  <c:v>412.11626565882801</c:v>
                </c:pt>
                <c:pt idx="136">
                  <c:v>414.82229193289203</c:v>
                </c:pt>
                <c:pt idx="137">
                  <c:v>417.53655889298199</c:v>
                </c:pt>
                <c:pt idx="138">
                  <c:v>420.25896560243802</c:v>
                </c:pt>
                <c:pt idx="139">
                  <c:v>422.98940963439702</c:v>
                </c:pt>
                <c:pt idx="140">
                  <c:v>425.727787081131</c:v>
                </c:pt>
                <c:pt idx="141">
                  <c:v>428.47399256387001</c:v>
                </c:pt>
                <c:pt idx="142">
                  <c:v>431.22791924310002</c:v>
                </c:pt>
                <c:pt idx="143">
                  <c:v>433.98945882933799</c:v>
                </c:pt>
                <c:pt idx="144">
                  <c:v>436.75850159438397</c:v>
                </c:pt>
                <c:pt idx="145">
                  <c:v>439.53493638305099</c:v>
                </c:pt>
                <c:pt idx="146">
                  <c:v>442.318650625364</c:v>
                </c:pt>
                <c:pt idx="147">
                  <c:v>445.10953034923398</c:v>
                </c:pt>
                <c:pt idx="148">
                  <c:v>447.90746019359898</c:v>
                </c:pt>
                <c:pt idx="149">
                  <c:v>450.71232342204001</c:v>
                </c:pt>
                <c:pt idx="150">
                  <c:v>453.52400193684798</c:v>
                </c:pt>
                <c:pt idx="151">
                  <c:v>456.34237629356801</c:v>
                </c:pt>
                <c:pt idx="152">
                  <c:v>459.16732571598902</c:v>
                </c:pt>
                <c:pt idx="153">
                  <c:v>461.99872811159798</c:v>
                </c:pt>
                <c:pt idx="154">
                  <c:v>464.83646008748002</c:v>
                </c:pt>
                <c:pt idx="155">
                  <c:v>467.68039696666398</c:v>
                </c:pt>
                <c:pt idx="156">
                  <c:v>470.53041280491698</c:v>
                </c:pt>
                <c:pt idx="157">
                  <c:v>473.38638040797201</c:v>
                </c:pt>
                <c:pt idx="158">
                  <c:v>476.24817134918902</c:v>
                </c:pt>
                <c:pt idx="159">
                  <c:v>479.11565598764503</c:v>
                </c:pt>
                <c:pt idx="160">
                  <c:v>481.988703486644</c:v>
                </c:pt>
                <c:pt idx="161">
                  <c:v>484.86718183264497</c:v>
                </c:pt>
                <c:pt idx="162">
                  <c:v>487.75095785460098</c:v>
                </c:pt>
                <c:pt idx="163">
                  <c:v>490.63989724369799</c:v>
                </c:pt>
                <c:pt idx="164">
                  <c:v>493.53386457349501</c:v>
                </c:pt>
                <c:pt idx="165">
                  <c:v>496.43272332045001</c:v>
                </c:pt>
                <c:pt idx="166">
                  <c:v>499.33633588483201</c:v>
                </c:pt>
                <c:pt idx="167">
                  <c:v>502.24456361200902</c:v>
                </c:pt>
                <c:pt idx="168">
                  <c:v>505.15726681409598</c:v>
                </c:pt>
                <c:pt idx="169">
                  <c:v>508.07430479197501</c:v>
                </c:pt>
                <c:pt idx="170">
                  <c:v>510.995535857655</c:v>
                </c:pt>
                <c:pt idx="171">
                  <c:v>513.92081735697695</c:v>
                </c:pt>
                <c:pt idx="172">
                  <c:v>516.85000569266094</c:v>
                </c:pt>
                <c:pt idx="173">
                  <c:v>519.782956347663</c:v>
                </c:pt>
                <c:pt idx="174">
                  <c:v>522.71952390886395</c:v>
                </c:pt>
                <c:pt idx="175">
                  <c:v>525.65956209105002</c:v>
                </c:pt>
                <c:pt idx="176">
                  <c:v>528.60292376119901</c:v>
                </c:pt>
                <c:pt idx="177">
                  <c:v>531.54946096304695</c:v>
                </c:pt>
                <c:pt idx="178">
                  <c:v>534.499024941936</c:v>
                </c:pt>
                <c:pt idx="179">
                  <c:v>537.45146616992599</c:v>
                </c:pt>
                <c:pt idx="180">
                  <c:v>540.40663437115597</c:v>
                </c:pt>
                <c:pt idx="181">
                  <c:v>543.36437854745702</c:v>
                </c:pt>
                <c:pt idx="182">
                  <c:v>546.32454700419896</c:v>
                </c:pt>
                <c:pt idx="183">
                  <c:v>549.28698737635102</c:v>
                </c:pt>
                <c:pt idx="184">
                  <c:v>552.25154665475895</c:v>
                </c:pt>
                <c:pt idx="185">
                  <c:v>555.21807121262498</c:v>
                </c:pt>
                <c:pt idx="186">
                  <c:v>558.18640683216495</c:v>
                </c:pt>
                <c:pt idx="187">
                  <c:v>561.15639873145301</c:v>
                </c:pt>
                <c:pt idx="188">
                  <c:v>564.12789159142096</c:v>
                </c:pt>
                <c:pt idx="189">
                  <c:v>567.10072958301203</c:v>
                </c:pt>
                <c:pt idx="190">
                  <c:v>570.07475639447705</c:v>
                </c:pt>
                <c:pt idx="191">
                  <c:v>573.04981525879498</c:v>
                </c:pt>
                <c:pt idx="192">
                  <c:v>576.02574898120497</c:v>
                </c:pt>
                <c:pt idx="193">
                  <c:v>579.00239996685002</c:v>
                </c:pt>
                <c:pt idx="194">
                  <c:v>581.97961024849496</c:v>
                </c:pt>
                <c:pt idx="195">
                  <c:v>584.95722151433597</c:v>
                </c:pt>
                <c:pt idx="196">
                  <c:v>587.93507513586599</c:v>
                </c:pt>
                <c:pt idx="197">
                  <c:v>590.913012195791</c:v>
                </c:pt>
                <c:pt idx="198">
                  <c:v>593.890873515983</c:v>
                </c:pt>
                <c:pt idx="199">
                  <c:v>596.86849968546505</c:v>
                </c:pt>
                <c:pt idx="200">
                  <c:v>599.84573108840095</c:v>
                </c:pt>
                <c:pt idx="201">
                  <c:v>602.82240793208098</c:v>
                </c:pt>
                <c:pt idx="202">
                  <c:v>605.79837027490305</c:v>
                </c:pt>
                <c:pt idx="203">
                  <c:v>608.77345805431901</c:v>
                </c:pt>
                <c:pt idx="204">
                  <c:v>611.74751111473904</c:v>
                </c:pt>
                <c:pt idx="205">
                  <c:v>614.72036923538997</c:v>
                </c:pt>
                <c:pt idx="206">
                  <c:v>617.69187215809598</c:v>
                </c:pt>
                <c:pt idx="207">
                  <c:v>620.66185961498502</c:v>
                </c:pt>
                <c:pt idx="208">
                  <c:v>623.63017135610596</c:v>
                </c:pt>
                <c:pt idx="209">
                  <c:v>626.59664717692999</c:v>
                </c:pt>
                <c:pt idx="210">
                  <c:v>629.56112694574097</c:v>
                </c:pt>
                <c:pt idx="211">
                  <c:v>632.52345063088603</c:v>
                </c:pt>
                <c:pt idx="212">
                  <c:v>635.48345832789198</c:v>
                </c:pt>
                <c:pt idx="213">
                  <c:v>638.44099028641097</c:v>
                </c:pt>
                <c:pt idx="214">
                  <c:v>641.39588693700796</c:v>
                </c:pt>
                <c:pt idx="215">
                  <c:v>644.34798891775597</c:v>
                </c:pt>
                <c:pt idx="216">
                  <c:v>647.29713710063902</c:v>
                </c:pt>
                <c:pt idx="217">
                  <c:v>650.24317261775104</c:v>
                </c:pt>
                <c:pt idx="218">
                  <c:v>653.18593688726901</c:v>
                </c:pt>
                <c:pt idx="219">
                  <c:v>656.12527163919799</c:v>
                </c:pt>
                <c:pt idx="220">
                  <c:v>659.06101894086896</c:v>
                </c:pt>
                <c:pt idx="221">
                  <c:v>661.99302122218205</c:v>
                </c:pt>
                <c:pt idx="222">
                  <c:v>664.92112130058604</c:v>
                </c:pt>
                <c:pt idx="223">
                  <c:v>667.84516240576704</c:v>
                </c:pt>
                <c:pt idx="224">
                  <c:v>670.76498820406903</c:v>
                </c:pt>
                <c:pt idx="225">
                  <c:v>673.68044282257995</c:v>
                </c:pt>
                <c:pt idx="226">
                  <c:v>676.59137087294096</c:v>
                </c:pt>
                <c:pt idx="227">
                  <c:v>679.49761747480397</c:v>
                </c:pt>
                <c:pt idx="228">
                  <c:v>682.39902827897504</c:v>
                </c:pt>
                <c:pt idx="229">
                  <c:v>685.29544949019896</c:v>
                </c:pt>
                <c:pt idx="230">
                  <c:v>688.18672788959896</c:v>
                </c:pt>
                <c:pt idx="231">
                  <c:v>691.07271085674699</c:v>
                </c:pt>
                <c:pt idx="232">
                  <c:v>693.95324639136197</c:v>
                </c:pt>
                <c:pt idx="233">
                  <c:v>696.82818313462803</c:v>
                </c:pt>
                <c:pt idx="234">
                  <c:v>699.69737039011</c:v>
                </c:pt>
                <c:pt idx="235">
                  <c:v>702.56065814427404</c:v>
                </c:pt>
                <c:pt idx="236">
                  <c:v>705.41789708660303</c:v>
                </c:pt>
                <c:pt idx="237">
                  <c:v>708.26893862927795</c:v>
                </c:pt>
                <c:pt idx="238">
                  <c:v>711.113634926445</c:v>
                </c:pt>
                <c:pt idx="239">
                  <c:v>713.95183889304099</c:v>
                </c:pt>
                <c:pt idx="240">
                  <c:v>716.78340422317899</c:v>
                </c:pt>
                <c:pt idx="241">
                  <c:v>719.60818540807702</c:v>
                </c:pt>
                <c:pt idx="242">
                  <c:v>722.42603775353803</c:v>
                </c:pt>
                <c:pt idx="243">
                  <c:v>725.23681739695701</c:v>
                </c:pt>
                <c:pt idx="244">
                  <c:v>728.04038132385904</c:v>
                </c:pt>
                <c:pt idx="245">
                  <c:v>730.83658738396105</c:v>
                </c:pt>
                <c:pt idx="246">
                  <c:v>733.62529430674897</c:v>
                </c:pt>
                <c:pt idx="247">
                  <c:v>736.40636171656297</c:v>
                </c:pt>
                <c:pt idx="248">
                  <c:v>739.179650147188</c:v>
                </c:pt>
                <c:pt idx="249">
                  <c:v>741.94502105594404</c:v>
                </c:pt>
                <c:pt idx="250">
                  <c:v>744.70233683727804</c:v>
                </c:pt>
                <c:pt idx="251">
                  <c:v>747.45146083582097</c:v>
                </c:pt>
                <c:pt idx="252">
                  <c:v>750.19225735896498</c:v>
                </c:pt>
                <c:pt idx="253">
                  <c:v>752.92459168889502</c:v>
                </c:pt>
                <c:pt idx="254">
                  <c:v>755.64833009410495</c:v>
                </c:pt>
                <c:pt idx="255">
                  <c:v>758.36333984039595</c:v>
                </c:pt>
                <c:pt idx="256">
                  <c:v>761.06948920133004</c:v>
                </c:pt>
                <c:pt idx="257">
                  <c:v>763.76664746816505</c:v>
                </c:pt>
                <c:pt idx="258">
                  <c:v>766.45468495924604</c:v>
                </c:pt>
                <c:pt idx="259">
                  <c:v>769.133473028862</c:v>
                </c:pt>
                <c:pt idx="260">
                  <c:v>771.80288407556498</c:v>
                </c:pt>
                <c:pt idx="261">
                  <c:v>774.46279154993999</c:v>
                </c:pt>
                <c:pt idx="262">
                  <c:v>777.11306996184305</c:v>
                </c:pt>
                <c:pt idx="263">
                  <c:v>779.75359488708796</c:v>
                </c:pt>
                <c:pt idx="264">
                  <c:v>782.38424297358495</c:v>
                </c:pt>
                <c:pt idx="265">
                  <c:v>785.00489194694399</c:v>
                </c:pt>
                <c:pt idx="266">
                  <c:v>787.61542061552097</c:v>
                </c:pt>
                <c:pt idx="267">
                  <c:v>790.21570887492601</c:v>
                </c:pt>
                <c:pt idx="268">
                  <c:v>792.80563771197706</c:v>
                </c:pt>
                <c:pt idx="269">
                  <c:v>795.38508920811603</c:v>
                </c:pt>
                <c:pt idx="270">
                  <c:v>797.95394654227198</c:v>
                </c:pt>
                <c:pt idx="271">
                  <c:v>800.51209399318896</c:v>
                </c:pt>
                <c:pt idx="272">
                  <c:v>803.05941694120202</c:v>
                </c:pt>
                <c:pt idx="273">
                  <c:v>805.59580186947596</c:v>
                </c:pt>
                <c:pt idx="274">
                  <c:v>808.12113636470394</c:v>
                </c:pt>
                <c:pt idx="275">
                  <c:v>810.635309117269</c:v>
                </c:pt>
                <c:pt idx="276">
                  <c:v>813.13820992086596</c:v>
                </c:pt>
                <c:pt idx="277">
                  <c:v>815.62972967159499</c:v>
                </c:pt>
                <c:pt idx="278">
                  <c:v>818.10976036652005</c:v>
                </c:pt>
                <c:pt idx="279">
                  <c:v>820.57819510170395</c:v>
                </c:pt>
                <c:pt idx="280">
                  <c:v>823.03492806971406</c:v>
                </c:pt>
                <c:pt idx="281">
                  <c:v>825.47985455661205</c:v>
                </c:pt>
                <c:pt idx="282">
                  <c:v>827.91287093841595</c:v>
                </c:pt>
                <c:pt idx="283">
                  <c:v>830.33387467706905</c:v>
                </c:pt>
                <c:pt idx="284">
                  <c:v>832.74276431586702</c:v>
                </c:pt>
                <c:pt idx="285">
                  <c:v>835.13943947441396</c:v>
                </c:pt>
                <c:pt idx="286">
                  <c:v>837.523800843049</c:v>
                </c:pt>
                <c:pt idx="287">
                  <c:v>839.89575017679294</c:v>
                </c:pt>
                <c:pt idx="288">
                  <c:v>842.25519028879796</c:v>
                </c:pt>
                <c:pt idx="289">
                  <c:v>844.60202504330505</c:v>
                </c:pt>
                <c:pt idx="290">
                  <c:v>846.93615934813101</c:v>
                </c:pt>
                <c:pt idx="291">
                  <c:v>849.25749914666699</c:v>
                </c:pt>
                <c:pt idx="292">
                  <c:v>851.56595140941397</c:v>
                </c:pt>
                <c:pt idx="293">
                  <c:v>853.86142412505103</c:v>
                </c:pt>
                <c:pt idx="294">
                  <c:v>856.14382629103898</c:v>
                </c:pt>
                <c:pt idx="295">
                  <c:v>858.41306790377996</c:v>
                </c:pt>
                <c:pt idx="296">
                  <c:v>860.669059948322</c:v>
                </c:pt>
                <c:pt idx="297">
                  <c:v>862.91171438762296</c:v>
                </c:pt>
                <c:pt idx="298">
                  <c:v>865.14094415138504</c:v>
                </c:pt>
                <c:pt idx="299">
                  <c:v>867.35666312445198</c:v>
                </c:pt>
                <c:pt idx="300">
                  <c:v>869.55878613480104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C2-46A2-8F6A-1D15002021B0}"/>
            </c:ext>
          </c:extLst>
        </c:ser>
        <c:ser>
          <c:idx val="1"/>
          <c:order val="1"/>
          <c:tx>
            <c:strRef>
              <c:f>GPP!$C$1</c:f>
              <c:strCache>
                <c:ptCount val="1"/>
                <c:pt idx="0">
                  <c:v>5度0.05增温</c:v>
                </c:pt>
              </c:strCache>
            </c:strRef>
          </c:tx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GPP!$C$2:$C$302</c:f>
              <c:numCache>
                <c:formatCode>General</c:formatCode>
                <c:ptCount val="301"/>
                <c:pt idx="0">
                  <c:v>323.26769401129798</c:v>
                </c:pt>
                <c:pt idx="1">
                  <c:v>325.63370323159501</c:v>
                </c:pt>
                <c:pt idx="2">
                  <c:v>328.01050910164201</c:v>
                </c:pt>
                <c:pt idx="3">
                  <c:v>330.39806512162897</c:v>
                </c:pt>
                <c:pt idx="4">
                  <c:v>332.79632326126602</c:v>
                </c:pt>
                <c:pt idx="5">
                  <c:v>335.20523395395401</c:v>
                </c:pt>
                <c:pt idx="6">
                  <c:v>337.62474609130902</c:v>
                </c:pt>
                <c:pt idx="7">
                  <c:v>340.05480701803498</c:v>
                </c:pt>
                <c:pt idx="8">
                  <c:v>342.49536252717502</c:v>
                </c:pt>
                <c:pt idx="9">
                  <c:v>344.94635685573098</c:v>
                </c:pt>
                <c:pt idx="10">
                  <c:v>347.40773268064999</c:v>
                </c:pt>
                <c:pt idx="11">
                  <c:v>349.87943111521002</c:v>
                </c:pt>
                <c:pt idx="12">
                  <c:v>352.36139170578298</c:v>
                </c:pt>
                <c:pt idx="13">
                  <c:v>354.85355242899698</c:v>
                </c:pt>
                <c:pt idx="14">
                  <c:v>357.355849689303</c:v>
                </c:pt>
                <c:pt idx="15">
                  <c:v>359.86821831693698</c:v>
                </c:pt>
                <c:pt idx="16">
                  <c:v>362.39059156630498</c:v>
                </c:pt>
                <c:pt idx="17">
                  <c:v>364.92290111477502</c:v>
                </c:pt>
                <c:pt idx="18">
                  <c:v>367.46507706189698</c:v>
                </c:pt>
                <c:pt idx="19">
                  <c:v>370.017047929044</c:v>
                </c:pt>
                <c:pt idx="20">
                  <c:v>372.57874065948499</c:v>
                </c:pt>
                <c:pt idx="21">
                  <c:v>375.150080618895</c:v>
                </c:pt>
                <c:pt idx="22">
                  <c:v>377.730991596303</c:v>
                </c:pt>
                <c:pt idx="23">
                  <c:v>380.32139580548198</c:v>
                </c:pt>
                <c:pt idx="24">
                  <c:v>382.92121388678498</c:v>
                </c:pt>
                <c:pt idx="25">
                  <c:v>385.53036490943799</c:v>
                </c:pt>
                <c:pt idx="26">
                  <c:v>388.14876637428301</c:v>
                </c:pt>
                <c:pt idx="27">
                  <c:v>390.77633421697402</c:v>
                </c:pt>
                <c:pt idx="28">
                  <c:v>393.41298281164399</c:v>
                </c:pt>
                <c:pt idx="29">
                  <c:v>396.05862497502898</c:v>
                </c:pt>
                <c:pt idx="30">
                  <c:v>398.71317197105401</c:v>
                </c:pt>
                <c:pt idx="31">
                  <c:v>401.37653351590097</c:v>
                </c:pt>
                <c:pt idx="32">
                  <c:v>404.04861778352898</c:v>
                </c:pt>
                <c:pt idx="33">
                  <c:v>406.72933141168699</c:v>
                </c:pt>
                <c:pt idx="34">
                  <c:v>409.41857950837999</c:v>
                </c:pt>
                <c:pt idx="35">
                  <c:v>412.11626565882801</c:v>
                </c:pt>
                <c:pt idx="36">
                  <c:v>414.82229193289203</c:v>
                </c:pt>
                <c:pt idx="37">
                  <c:v>417.53655889298199</c:v>
                </c:pt>
                <c:pt idx="38">
                  <c:v>420.25896560243802</c:v>
                </c:pt>
                <c:pt idx="39">
                  <c:v>422.98940963439702</c:v>
                </c:pt>
                <c:pt idx="40">
                  <c:v>425.727787081131</c:v>
                </c:pt>
                <c:pt idx="41">
                  <c:v>428.47399256387001</c:v>
                </c:pt>
                <c:pt idx="42">
                  <c:v>431.22791924310002</c:v>
                </c:pt>
                <c:pt idx="43">
                  <c:v>433.98945882933799</c:v>
                </c:pt>
                <c:pt idx="44">
                  <c:v>436.75850159438397</c:v>
                </c:pt>
                <c:pt idx="45">
                  <c:v>439.53493638305099</c:v>
                </c:pt>
                <c:pt idx="46">
                  <c:v>442.318650625364</c:v>
                </c:pt>
                <c:pt idx="47">
                  <c:v>445.10953034923398</c:v>
                </c:pt>
                <c:pt idx="48">
                  <c:v>447.90746019359898</c:v>
                </c:pt>
                <c:pt idx="49">
                  <c:v>450.71232342204001</c:v>
                </c:pt>
                <c:pt idx="50">
                  <c:v>453.52400193684798</c:v>
                </c:pt>
                <c:pt idx="51">
                  <c:v>456.34237629356801</c:v>
                </c:pt>
                <c:pt idx="52">
                  <c:v>459.16732571598902</c:v>
                </c:pt>
                <c:pt idx="53">
                  <c:v>461.99872811159798</c:v>
                </c:pt>
                <c:pt idx="54">
                  <c:v>464.83646008748002</c:v>
                </c:pt>
                <c:pt idx="55">
                  <c:v>467.68039696666398</c:v>
                </c:pt>
                <c:pt idx="56">
                  <c:v>470.53041280491698</c:v>
                </c:pt>
                <c:pt idx="57">
                  <c:v>473.38638040797201</c:v>
                </c:pt>
                <c:pt idx="58">
                  <c:v>476.24817134918902</c:v>
                </c:pt>
                <c:pt idx="59">
                  <c:v>479.11565598764503</c:v>
                </c:pt>
                <c:pt idx="60">
                  <c:v>481.988703486644</c:v>
                </c:pt>
                <c:pt idx="61">
                  <c:v>484.86718183264497</c:v>
                </c:pt>
                <c:pt idx="62">
                  <c:v>487.75095785460098</c:v>
                </c:pt>
                <c:pt idx="63">
                  <c:v>490.63989724369799</c:v>
                </c:pt>
                <c:pt idx="64">
                  <c:v>493.53386457349501</c:v>
                </c:pt>
                <c:pt idx="65">
                  <c:v>496.43272332045001</c:v>
                </c:pt>
                <c:pt idx="66">
                  <c:v>499.33633588483201</c:v>
                </c:pt>
                <c:pt idx="67">
                  <c:v>502.24456361200902</c:v>
                </c:pt>
                <c:pt idx="68">
                  <c:v>505.15726681409598</c:v>
                </c:pt>
                <c:pt idx="69">
                  <c:v>508.07430479197501</c:v>
                </c:pt>
                <c:pt idx="70">
                  <c:v>510.995535857655</c:v>
                </c:pt>
                <c:pt idx="71">
                  <c:v>513.92081735697695</c:v>
                </c:pt>
                <c:pt idx="72">
                  <c:v>516.85000569266094</c:v>
                </c:pt>
                <c:pt idx="73">
                  <c:v>519.78295634766403</c:v>
                </c:pt>
                <c:pt idx="74">
                  <c:v>522.71952390886395</c:v>
                </c:pt>
                <c:pt idx="75">
                  <c:v>525.65956209105002</c:v>
                </c:pt>
                <c:pt idx="76">
                  <c:v>528.60292376119901</c:v>
                </c:pt>
                <c:pt idx="77">
                  <c:v>531.54946096304695</c:v>
                </c:pt>
                <c:pt idx="78">
                  <c:v>534.499024941936</c:v>
                </c:pt>
                <c:pt idx="79">
                  <c:v>537.45146616992599</c:v>
                </c:pt>
                <c:pt idx="80">
                  <c:v>540.40663437115597</c:v>
                </c:pt>
                <c:pt idx="81">
                  <c:v>543.36437854745702</c:v>
                </c:pt>
                <c:pt idx="82">
                  <c:v>546.32454700419896</c:v>
                </c:pt>
                <c:pt idx="83">
                  <c:v>549.28698737635102</c:v>
                </c:pt>
                <c:pt idx="84">
                  <c:v>552.25154665475895</c:v>
                </c:pt>
                <c:pt idx="85">
                  <c:v>555.21807121262498</c:v>
                </c:pt>
                <c:pt idx="86">
                  <c:v>558.18640683216495</c:v>
                </c:pt>
                <c:pt idx="87">
                  <c:v>561.15639873145301</c:v>
                </c:pt>
                <c:pt idx="88">
                  <c:v>564.12789159142096</c:v>
                </c:pt>
                <c:pt idx="89">
                  <c:v>567.10072958301203</c:v>
                </c:pt>
                <c:pt idx="90">
                  <c:v>570.07475639447705</c:v>
                </c:pt>
                <c:pt idx="91">
                  <c:v>573.04981525879498</c:v>
                </c:pt>
                <c:pt idx="92">
                  <c:v>576.02574898120497</c:v>
                </c:pt>
                <c:pt idx="93">
                  <c:v>579.00239996685002</c:v>
                </c:pt>
                <c:pt idx="94">
                  <c:v>581.97961024849496</c:v>
                </c:pt>
                <c:pt idx="95">
                  <c:v>584.95722151433597</c:v>
                </c:pt>
                <c:pt idx="96">
                  <c:v>587.93507513586599</c:v>
                </c:pt>
                <c:pt idx="97">
                  <c:v>590.913012195791</c:v>
                </c:pt>
                <c:pt idx="98">
                  <c:v>593.890873515983</c:v>
                </c:pt>
                <c:pt idx="99">
                  <c:v>596.86849968546505</c:v>
                </c:pt>
                <c:pt idx="100">
                  <c:v>599.84573108840095</c:v>
                </c:pt>
                <c:pt idx="101">
                  <c:v>602.82240793208098</c:v>
                </c:pt>
                <c:pt idx="102">
                  <c:v>605.79837027490305</c:v>
                </c:pt>
                <c:pt idx="103">
                  <c:v>608.77345805431901</c:v>
                </c:pt>
                <c:pt idx="104">
                  <c:v>611.74751111473904</c:v>
                </c:pt>
                <c:pt idx="105">
                  <c:v>614.72036923538997</c:v>
                </c:pt>
                <c:pt idx="106">
                  <c:v>617.69187215809598</c:v>
                </c:pt>
                <c:pt idx="107">
                  <c:v>620.66185961498502</c:v>
                </c:pt>
                <c:pt idx="108">
                  <c:v>623.63017135610596</c:v>
                </c:pt>
                <c:pt idx="109">
                  <c:v>626.59664717692999</c:v>
                </c:pt>
                <c:pt idx="110">
                  <c:v>629.56112694574097</c:v>
                </c:pt>
                <c:pt idx="111">
                  <c:v>632.52345063088603</c:v>
                </c:pt>
                <c:pt idx="112">
                  <c:v>635.48345832789198</c:v>
                </c:pt>
                <c:pt idx="113">
                  <c:v>638.44099028641199</c:v>
                </c:pt>
                <c:pt idx="114">
                  <c:v>641.39588693700796</c:v>
                </c:pt>
                <c:pt idx="115">
                  <c:v>644.34798891775597</c:v>
                </c:pt>
                <c:pt idx="116">
                  <c:v>647.29713710063902</c:v>
                </c:pt>
                <c:pt idx="117">
                  <c:v>650.24317261775104</c:v>
                </c:pt>
                <c:pt idx="118">
                  <c:v>653.18593688726901</c:v>
                </c:pt>
                <c:pt idx="119">
                  <c:v>656.12527163919799</c:v>
                </c:pt>
                <c:pt idx="120">
                  <c:v>659.06101894086896</c:v>
                </c:pt>
                <c:pt idx="121">
                  <c:v>661.99302122218205</c:v>
                </c:pt>
                <c:pt idx="122">
                  <c:v>664.92112130058604</c:v>
                </c:pt>
                <c:pt idx="123">
                  <c:v>667.84516240576704</c:v>
                </c:pt>
                <c:pt idx="124">
                  <c:v>670.76498820406903</c:v>
                </c:pt>
                <c:pt idx="125">
                  <c:v>673.68044282257995</c:v>
                </c:pt>
                <c:pt idx="126">
                  <c:v>676.59137087294096</c:v>
                </c:pt>
                <c:pt idx="127">
                  <c:v>679.49761747480397</c:v>
                </c:pt>
                <c:pt idx="128">
                  <c:v>682.39902827897504</c:v>
                </c:pt>
                <c:pt idx="129">
                  <c:v>685.29544949019896</c:v>
                </c:pt>
                <c:pt idx="130">
                  <c:v>688.18672788959896</c:v>
                </c:pt>
                <c:pt idx="131">
                  <c:v>691.07271085674699</c:v>
                </c:pt>
                <c:pt idx="132">
                  <c:v>693.953246391363</c:v>
                </c:pt>
                <c:pt idx="133">
                  <c:v>696.82818313462803</c:v>
                </c:pt>
                <c:pt idx="134">
                  <c:v>699.69737039011</c:v>
                </c:pt>
                <c:pt idx="135">
                  <c:v>702.56065814427404</c:v>
                </c:pt>
                <c:pt idx="136">
                  <c:v>705.41789708660303</c:v>
                </c:pt>
                <c:pt idx="137">
                  <c:v>708.26893862927795</c:v>
                </c:pt>
                <c:pt idx="138">
                  <c:v>711.113634926445</c:v>
                </c:pt>
                <c:pt idx="139">
                  <c:v>713.95183889304099</c:v>
                </c:pt>
                <c:pt idx="140">
                  <c:v>716.78340422317899</c:v>
                </c:pt>
                <c:pt idx="141">
                  <c:v>719.60818540807702</c:v>
                </c:pt>
                <c:pt idx="142">
                  <c:v>722.42603775353905</c:v>
                </c:pt>
                <c:pt idx="143">
                  <c:v>725.23681739695701</c:v>
                </c:pt>
                <c:pt idx="144">
                  <c:v>728.04038132385904</c:v>
                </c:pt>
                <c:pt idx="145">
                  <c:v>730.83658738396105</c:v>
                </c:pt>
                <c:pt idx="146">
                  <c:v>733.62529430674897</c:v>
                </c:pt>
                <c:pt idx="147">
                  <c:v>736.40636171656297</c:v>
                </c:pt>
                <c:pt idx="148">
                  <c:v>739.179650147188</c:v>
                </c:pt>
                <c:pt idx="149">
                  <c:v>741.94502105594404</c:v>
                </c:pt>
                <c:pt idx="150">
                  <c:v>744.70233683727804</c:v>
                </c:pt>
                <c:pt idx="151">
                  <c:v>747.45146083582097</c:v>
                </c:pt>
                <c:pt idx="152">
                  <c:v>750.19225735896498</c:v>
                </c:pt>
                <c:pt idx="153">
                  <c:v>752.924591688894</c:v>
                </c:pt>
                <c:pt idx="154">
                  <c:v>755.64833009410495</c:v>
                </c:pt>
                <c:pt idx="155">
                  <c:v>758.36333984039595</c:v>
                </c:pt>
                <c:pt idx="156">
                  <c:v>761.06948920133004</c:v>
                </c:pt>
                <c:pt idx="157">
                  <c:v>763.76664746816505</c:v>
                </c:pt>
                <c:pt idx="158">
                  <c:v>766.45468495924604</c:v>
                </c:pt>
                <c:pt idx="159">
                  <c:v>769.133473028862</c:v>
                </c:pt>
                <c:pt idx="160">
                  <c:v>771.80288407556498</c:v>
                </c:pt>
                <c:pt idx="161">
                  <c:v>774.46279154993999</c:v>
                </c:pt>
                <c:pt idx="162">
                  <c:v>777.11306996184305</c:v>
                </c:pt>
                <c:pt idx="163">
                  <c:v>779.75359488708796</c:v>
                </c:pt>
                <c:pt idx="164">
                  <c:v>782.38424297358495</c:v>
                </c:pt>
                <c:pt idx="165">
                  <c:v>785.00489194694399</c:v>
                </c:pt>
                <c:pt idx="166">
                  <c:v>787.61542061552097</c:v>
                </c:pt>
                <c:pt idx="167">
                  <c:v>790.21570887492601</c:v>
                </c:pt>
                <c:pt idx="168">
                  <c:v>792.80563771197706</c:v>
                </c:pt>
                <c:pt idx="169">
                  <c:v>795.38508920811603</c:v>
                </c:pt>
                <c:pt idx="170">
                  <c:v>797.95394654227198</c:v>
                </c:pt>
                <c:pt idx="171">
                  <c:v>800.51209399318896</c:v>
                </c:pt>
                <c:pt idx="172">
                  <c:v>803.05941694120202</c:v>
                </c:pt>
                <c:pt idx="173">
                  <c:v>805.59580186947596</c:v>
                </c:pt>
                <c:pt idx="174">
                  <c:v>808.12113636470394</c:v>
                </c:pt>
                <c:pt idx="175">
                  <c:v>810.635309117269</c:v>
                </c:pt>
                <c:pt idx="176">
                  <c:v>813.13820992086596</c:v>
                </c:pt>
                <c:pt idx="177">
                  <c:v>815.62972967159499</c:v>
                </c:pt>
                <c:pt idx="178">
                  <c:v>818.10976036652005</c:v>
                </c:pt>
                <c:pt idx="179">
                  <c:v>820.57819510170395</c:v>
                </c:pt>
                <c:pt idx="180">
                  <c:v>823.03492806971406</c:v>
                </c:pt>
                <c:pt idx="181">
                  <c:v>825.47985455661205</c:v>
                </c:pt>
                <c:pt idx="182">
                  <c:v>827.91287093841595</c:v>
                </c:pt>
                <c:pt idx="183">
                  <c:v>830.33387467706802</c:v>
                </c:pt>
                <c:pt idx="184">
                  <c:v>832.74276431586702</c:v>
                </c:pt>
                <c:pt idx="185">
                  <c:v>835.13943947441396</c:v>
                </c:pt>
                <c:pt idx="186">
                  <c:v>837.523800843049</c:v>
                </c:pt>
                <c:pt idx="187">
                  <c:v>839.89575017679294</c:v>
                </c:pt>
                <c:pt idx="188">
                  <c:v>842.25519028879796</c:v>
                </c:pt>
                <c:pt idx="189">
                  <c:v>844.60202504330505</c:v>
                </c:pt>
                <c:pt idx="190">
                  <c:v>846.93615934813101</c:v>
                </c:pt>
                <c:pt idx="191">
                  <c:v>849.25749914666699</c:v>
                </c:pt>
                <c:pt idx="192">
                  <c:v>851.56595140941397</c:v>
                </c:pt>
                <c:pt idx="193">
                  <c:v>853.86142412505103</c:v>
                </c:pt>
                <c:pt idx="194">
                  <c:v>856.14382629103898</c:v>
                </c:pt>
                <c:pt idx="195">
                  <c:v>858.41306790377996</c:v>
                </c:pt>
                <c:pt idx="196">
                  <c:v>860.669059948322</c:v>
                </c:pt>
                <c:pt idx="197">
                  <c:v>862.91171438762296</c:v>
                </c:pt>
                <c:pt idx="198">
                  <c:v>865.14094415138504</c:v>
                </c:pt>
                <c:pt idx="199">
                  <c:v>867.35666312445198</c:v>
                </c:pt>
                <c:pt idx="200">
                  <c:v>869.55878613480104</c:v>
                </c:pt>
                <c:pt idx="201">
                  <c:v>871.74722894109505</c:v>
                </c:pt>
                <c:pt idx="202">
                  <c:v>873.92190821985105</c:v>
                </c:pt>
                <c:pt idx="203">
                  <c:v>876.08274155219897</c:v>
                </c:pt>
                <c:pt idx="204">
                  <c:v>878.22964741023998</c:v>
                </c:pt>
                <c:pt idx="205">
                  <c:v>880.36254514302902</c:v>
                </c:pt>
                <c:pt idx="206">
                  <c:v>882.48135496217299</c:v>
                </c:pt>
                <c:pt idx="207">
                  <c:v>884.58599792706104</c:v>
                </c:pt>
                <c:pt idx="208">
                  <c:v>886.676395929725</c:v>
                </c:pt>
                <c:pt idx="209">
                  <c:v>888.75247167935004</c:v>
                </c:pt>
                <c:pt idx="210">
                  <c:v>890.81414868643799</c:v>
                </c:pt>
                <c:pt idx="211">
                  <c:v>892.86135124661905</c:v>
                </c:pt>
                <c:pt idx="212">
                  <c:v>894.89400442414501</c:v>
                </c:pt>
                <c:pt idx="213">
                  <c:v>896.91203403505199</c:v>
                </c:pt>
                <c:pt idx="214">
                  <c:v>898.91536663000102</c:v>
                </c:pt>
                <c:pt idx="215">
                  <c:v>900.90392947682199</c:v>
                </c:pt>
                <c:pt idx="216">
                  <c:v>902.87765054274905</c:v>
                </c:pt>
                <c:pt idx="217">
                  <c:v>904.83645847636501</c:v>
                </c:pt>
                <c:pt idx="218">
                  <c:v>906.78028258926702</c:v>
                </c:pt>
                <c:pt idx="219">
                  <c:v>908.70905283745299</c:v>
                </c:pt>
                <c:pt idx="220">
                  <c:v>910.62269980244503</c:v>
                </c:pt>
                <c:pt idx="221">
                  <c:v>912.52115467214696</c:v>
                </c:pt>
                <c:pt idx="222">
                  <c:v>914.40434922146903</c:v>
                </c:pt>
                <c:pt idx="223">
                  <c:v>916.27221579268803</c:v>
                </c:pt>
                <c:pt idx="224">
                  <c:v>918.12468727560201</c:v>
                </c:pt>
                <c:pt idx="225">
                  <c:v>919.96169708743901</c:v>
                </c:pt>
                <c:pt idx="226">
                  <c:v>921.78317915256503</c:v>
                </c:pt>
                <c:pt idx="227">
                  <c:v>923.58906788197896</c:v>
                </c:pt>
                <c:pt idx="228">
                  <c:v>925.37929815261805</c:v>
                </c:pt>
                <c:pt idx="229">
                  <c:v>927.15380528646699</c:v>
                </c:pt>
                <c:pt idx="230">
                  <c:v>928.91252502949396</c:v>
                </c:pt>
                <c:pt idx="231">
                  <c:v>930.65539353041299</c:v>
                </c:pt>
                <c:pt idx="232">
                  <c:v>932.38234731929197</c:v>
                </c:pt>
                <c:pt idx="233">
                  <c:v>934.09332328599498</c:v>
                </c:pt>
                <c:pt idx="234">
                  <c:v>935.78825865849797</c:v>
                </c:pt>
                <c:pt idx="235">
                  <c:v>937.46709098106101</c:v>
                </c:pt>
                <c:pt idx="236">
                  <c:v>939.12975809227601</c:v>
                </c:pt>
                <c:pt idx="237">
                  <c:v>940.77619810300098</c:v>
                </c:pt>
                <c:pt idx="238">
                  <c:v>942.40634937419304</c:v>
                </c:pt>
                <c:pt idx="239">
                  <c:v>944.02015049463296</c:v>
                </c:pt>
                <c:pt idx="240">
                  <c:v>945.61754025857101</c:v>
                </c:pt>
                <c:pt idx="241">
                  <c:v>947.19845764329398</c:v>
                </c:pt>
                <c:pt idx="242">
                  <c:v>948.76284178661604</c:v>
                </c:pt>
                <c:pt idx="243">
                  <c:v>950.31063196432297</c:v>
                </c:pt>
                <c:pt idx="244">
                  <c:v>951.84176756755005</c:v>
                </c:pt>
                <c:pt idx="245">
                  <c:v>953.35618808013305</c:v>
                </c:pt>
                <c:pt idx="246">
                  <c:v>954.85383305592097</c:v>
                </c:pt>
                <c:pt idx="247">
                  <c:v>956.33464209606905</c:v>
                </c:pt>
                <c:pt idx="248">
                  <c:v>957.79855482632104</c:v>
                </c:pt>
                <c:pt idx="249">
                  <c:v>959.24551087428404</c:v>
                </c:pt>
                <c:pt idx="250">
                  <c:v>960.67544984672099</c:v>
                </c:pt>
                <c:pt idx="251">
                  <c:v>962.08831130684996</c:v>
                </c:pt>
                <c:pt idx="252">
                  <c:v>963.48403475167504</c:v>
                </c:pt>
                <c:pt idx="253">
                  <c:v>964.86255958935305</c:v>
                </c:pt>
                <c:pt idx="254">
                  <c:v>966.22382511661101</c:v>
                </c:pt>
                <c:pt idx="255">
                  <c:v>967.56777049621405</c:v>
                </c:pt>
                <c:pt idx="256">
                  <c:v>968.89433473450504</c:v>
                </c:pt>
                <c:pt idx="257">
                  <c:v>970.20345665901903</c:v>
                </c:pt>
                <c:pt idx="258">
                  <c:v>971.49507489618497</c:v>
                </c:pt>
                <c:pt idx="259">
                  <c:v>972.76912784912599</c:v>
                </c:pt>
                <c:pt idx="260">
                  <c:v>974.02555367556704</c:v>
                </c:pt>
                <c:pt idx="261">
                  <c:v>975.26429026585902</c:v>
                </c:pt>
                <c:pt idx="262">
                  <c:v>976.48527522113704</c:v>
                </c:pt>
                <c:pt idx="263">
                  <c:v>977.68844583160705</c:v>
                </c:pt>
                <c:pt idx="264">
                  <c:v>978.87373905499896</c:v>
                </c:pt>
                <c:pt idx="265">
                  <c:v>980.04109149516103</c:v>
                </c:pt>
                <c:pt idx="266">
                  <c:v>981.19043938084405</c:v>
                </c:pt>
                <c:pt idx="267">
                  <c:v>982.32171854465298</c:v>
                </c:pt>
                <c:pt idx="268">
                  <c:v>983.43486440220704</c:v>
                </c:pt>
                <c:pt idx="269">
                  <c:v>984.52981193148605</c:v>
                </c:pt>
                <c:pt idx="270">
                  <c:v>985.60649565241397</c:v>
                </c:pt>
                <c:pt idx="271">
                  <c:v>986.66484960665298</c:v>
                </c:pt>
                <c:pt idx="272">
                  <c:v>987.704807337641</c:v>
                </c:pt>
                <c:pt idx="273">
                  <c:v>988.72630187088998</c:v>
                </c:pt>
                <c:pt idx="274">
                  <c:v>989.72926569452795</c:v>
                </c:pt>
                <c:pt idx="275">
                  <c:v>990.713630740133</c:v>
                </c:pt>
                <c:pt idx="276">
                  <c:v>991.67932836384</c:v>
                </c:pt>
                <c:pt idx="277">
                  <c:v>992.62628932775795</c:v>
                </c:pt>
                <c:pt idx="278">
                  <c:v>993.55444378168602</c:v>
                </c:pt>
                <c:pt idx="279">
                  <c:v>994.46372124515995</c:v>
                </c:pt>
                <c:pt idx="280">
                  <c:v>995.35405058983497</c:v>
                </c:pt>
                <c:pt idx="281">
                  <c:v>996.22536002221</c:v>
                </c:pt>
                <c:pt idx="282">
                  <c:v>997.07757706672498</c:v>
                </c:pt>
                <c:pt idx="283">
                  <c:v>997.91062854921597</c:v>
                </c:pt>
                <c:pt idx="284">
                  <c:v>998.72444058077599</c:v>
                </c:pt>
                <c:pt idx="285">
                  <c:v>999.51893854200603</c:v>
                </c:pt>
                <c:pt idx="286">
                  <c:v>1000.29404706768</c:v>
                </c:pt>
                <c:pt idx="287">
                  <c:v>1001.04969003184</c:v>
                </c:pt>
                <c:pt idx="288">
                  <c:v>1001.78579053335</c:v>
                </c:pt>
                <c:pt idx="289">
                  <c:v>1002.50227088185</c:v>
                </c:pt>
                <c:pt idx="290">
                  <c:v>1003.19905258429</c:v>
                </c:pt>
                <c:pt idx="291">
                  <c:v>1003.87605633181</c:v>
                </c:pt>
                <c:pt idx="292">
                  <c:v>1004.53320198723</c:v>
                </c:pt>
                <c:pt idx="293">
                  <c:v>1005.17040857298</c:v>
                </c:pt>
                <c:pt idx="294">
                  <c:v>1005.78759425966</c:v>
                </c:pt>
                <c:pt idx="295">
                  <c:v>1006.384676355</c:v>
                </c:pt>
                <c:pt idx="296">
                  <c:v>1006.96157129351</c:v>
                </c:pt>
                <c:pt idx="297">
                  <c:v>1007.51819462662</c:v>
                </c:pt>
                <c:pt idx="298">
                  <c:v>1008.05446101347</c:v>
                </c:pt>
                <c:pt idx="299">
                  <c:v>1008.5702842122799</c:v>
                </c:pt>
                <c:pt idx="300">
                  <c:v>1009.06557707233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C2-46A2-8F6A-1D15002021B0}"/>
            </c:ext>
          </c:extLst>
        </c:ser>
        <c:ser>
          <c:idx val="2"/>
          <c:order val="2"/>
          <c:tx>
            <c:strRef>
              <c:f>GPP!$D$1</c:f>
              <c:strCache>
                <c:ptCount val="1"/>
                <c:pt idx="0">
                  <c:v>10度0.05增温</c:v>
                </c:pt>
              </c:strCache>
            </c:strRef>
          </c:tx>
          <c:spPr>
            <a:ln w="28575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GPP!$A$2:$A$302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GPP!$D$2:$D$302</c:f>
              <c:numCache>
                <c:formatCode>General</c:formatCode>
                <c:ptCount val="301"/>
                <c:pt idx="0">
                  <c:v>599.84573108840095</c:v>
                </c:pt>
                <c:pt idx="1">
                  <c:v>602.82240793208098</c:v>
                </c:pt>
                <c:pt idx="2">
                  <c:v>605.79837027490305</c:v>
                </c:pt>
                <c:pt idx="3">
                  <c:v>608.77345805431901</c:v>
                </c:pt>
                <c:pt idx="4">
                  <c:v>611.74751111473904</c:v>
                </c:pt>
                <c:pt idx="5">
                  <c:v>614.72036923538997</c:v>
                </c:pt>
                <c:pt idx="6">
                  <c:v>617.69187215809598</c:v>
                </c:pt>
                <c:pt idx="7">
                  <c:v>620.66185961498502</c:v>
                </c:pt>
                <c:pt idx="8">
                  <c:v>623.63017135610596</c:v>
                </c:pt>
                <c:pt idx="9">
                  <c:v>626.59664717692999</c:v>
                </c:pt>
                <c:pt idx="10">
                  <c:v>629.56112694574097</c:v>
                </c:pt>
                <c:pt idx="11">
                  <c:v>632.52345063088603</c:v>
                </c:pt>
                <c:pt idx="12">
                  <c:v>635.48345832789198</c:v>
                </c:pt>
                <c:pt idx="13">
                  <c:v>638.44099028641199</c:v>
                </c:pt>
                <c:pt idx="14">
                  <c:v>641.39588693700796</c:v>
                </c:pt>
                <c:pt idx="15">
                  <c:v>644.34798891775597</c:v>
                </c:pt>
                <c:pt idx="16">
                  <c:v>647.29713710063902</c:v>
                </c:pt>
                <c:pt idx="17">
                  <c:v>650.24317261775104</c:v>
                </c:pt>
                <c:pt idx="18">
                  <c:v>653.18593688726901</c:v>
                </c:pt>
                <c:pt idx="19">
                  <c:v>656.12527163919799</c:v>
                </c:pt>
                <c:pt idx="20">
                  <c:v>659.06101894086896</c:v>
                </c:pt>
                <c:pt idx="21">
                  <c:v>661.99302122218205</c:v>
                </c:pt>
                <c:pt idx="22">
                  <c:v>664.92112130058604</c:v>
                </c:pt>
                <c:pt idx="23">
                  <c:v>667.84516240576704</c:v>
                </c:pt>
                <c:pt idx="24">
                  <c:v>670.76498820406903</c:v>
                </c:pt>
                <c:pt idx="25">
                  <c:v>673.68044282257995</c:v>
                </c:pt>
                <c:pt idx="26">
                  <c:v>676.59137087294096</c:v>
                </c:pt>
                <c:pt idx="27">
                  <c:v>679.49761747480397</c:v>
                </c:pt>
                <c:pt idx="28">
                  <c:v>682.39902827897504</c:v>
                </c:pt>
                <c:pt idx="29">
                  <c:v>685.29544949019896</c:v>
                </c:pt>
                <c:pt idx="30">
                  <c:v>688.18672788959896</c:v>
                </c:pt>
                <c:pt idx="31">
                  <c:v>691.07271085674699</c:v>
                </c:pt>
                <c:pt idx="32">
                  <c:v>693.95324639136197</c:v>
                </c:pt>
                <c:pt idx="33">
                  <c:v>696.82818313462803</c:v>
                </c:pt>
                <c:pt idx="34">
                  <c:v>699.69737039011</c:v>
                </c:pt>
                <c:pt idx="35">
                  <c:v>702.56065814427404</c:v>
                </c:pt>
                <c:pt idx="36">
                  <c:v>705.41789708660303</c:v>
                </c:pt>
                <c:pt idx="37">
                  <c:v>708.26893862927795</c:v>
                </c:pt>
                <c:pt idx="38">
                  <c:v>711.113634926445</c:v>
                </c:pt>
                <c:pt idx="39">
                  <c:v>713.95183889304099</c:v>
                </c:pt>
                <c:pt idx="40">
                  <c:v>716.78340422317899</c:v>
                </c:pt>
                <c:pt idx="41">
                  <c:v>719.60818540807702</c:v>
                </c:pt>
                <c:pt idx="42">
                  <c:v>722.42603775353803</c:v>
                </c:pt>
                <c:pt idx="43">
                  <c:v>725.23681739695701</c:v>
                </c:pt>
                <c:pt idx="44">
                  <c:v>728.04038132385904</c:v>
                </c:pt>
                <c:pt idx="45">
                  <c:v>730.83658738396105</c:v>
                </c:pt>
                <c:pt idx="46">
                  <c:v>733.62529430674897</c:v>
                </c:pt>
                <c:pt idx="47">
                  <c:v>736.40636171656297</c:v>
                </c:pt>
                <c:pt idx="48">
                  <c:v>739.179650147188</c:v>
                </c:pt>
                <c:pt idx="49">
                  <c:v>741.94502105594404</c:v>
                </c:pt>
                <c:pt idx="50">
                  <c:v>744.70233683727804</c:v>
                </c:pt>
                <c:pt idx="51">
                  <c:v>747.45146083582097</c:v>
                </c:pt>
                <c:pt idx="52">
                  <c:v>750.19225735896498</c:v>
                </c:pt>
                <c:pt idx="53">
                  <c:v>752.92459168889502</c:v>
                </c:pt>
                <c:pt idx="54">
                  <c:v>755.64833009410495</c:v>
                </c:pt>
                <c:pt idx="55">
                  <c:v>758.36333984039595</c:v>
                </c:pt>
                <c:pt idx="56">
                  <c:v>761.06948920133004</c:v>
                </c:pt>
                <c:pt idx="57">
                  <c:v>763.76664746816505</c:v>
                </c:pt>
                <c:pt idx="58">
                  <c:v>766.45468495924604</c:v>
                </c:pt>
                <c:pt idx="59">
                  <c:v>769.133473028862</c:v>
                </c:pt>
                <c:pt idx="60">
                  <c:v>771.80288407556498</c:v>
                </c:pt>
                <c:pt idx="61">
                  <c:v>774.46279154993999</c:v>
                </c:pt>
                <c:pt idx="62">
                  <c:v>777.11306996184305</c:v>
                </c:pt>
                <c:pt idx="63">
                  <c:v>779.75359488708796</c:v>
                </c:pt>
                <c:pt idx="64">
                  <c:v>782.38424297358495</c:v>
                </c:pt>
                <c:pt idx="65">
                  <c:v>785.00489194694399</c:v>
                </c:pt>
                <c:pt idx="66">
                  <c:v>787.61542061552097</c:v>
                </c:pt>
                <c:pt idx="67">
                  <c:v>790.21570887492601</c:v>
                </c:pt>
                <c:pt idx="68">
                  <c:v>792.80563771197706</c:v>
                </c:pt>
                <c:pt idx="69">
                  <c:v>795.38508920811603</c:v>
                </c:pt>
                <c:pt idx="70">
                  <c:v>797.95394654227198</c:v>
                </c:pt>
                <c:pt idx="71">
                  <c:v>800.51209399318896</c:v>
                </c:pt>
                <c:pt idx="72">
                  <c:v>803.05941694120202</c:v>
                </c:pt>
                <c:pt idx="73">
                  <c:v>805.59580186947596</c:v>
                </c:pt>
                <c:pt idx="74">
                  <c:v>808.12113636470394</c:v>
                </c:pt>
                <c:pt idx="75">
                  <c:v>810.635309117269</c:v>
                </c:pt>
                <c:pt idx="76">
                  <c:v>813.13820992086596</c:v>
                </c:pt>
                <c:pt idx="77">
                  <c:v>815.62972967159499</c:v>
                </c:pt>
                <c:pt idx="78">
                  <c:v>818.10976036652005</c:v>
                </c:pt>
                <c:pt idx="79">
                  <c:v>820.57819510170395</c:v>
                </c:pt>
                <c:pt idx="80">
                  <c:v>823.03492806971406</c:v>
                </c:pt>
                <c:pt idx="81">
                  <c:v>825.47985455661205</c:v>
                </c:pt>
                <c:pt idx="82">
                  <c:v>827.91287093841595</c:v>
                </c:pt>
                <c:pt idx="83">
                  <c:v>830.33387467706905</c:v>
                </c:pt>
                <c:pt idx="84">
                  <c:v>832.74276431586702</c:v>
                </c:pt>
                <c:pt idx="85">
                  <c:v>835.13943947441396</c:v>
                </c:pt>
                <c:pt idx="86">
                  <c:v>837.523800843049</c:v>
                </c:pt>
                <c:pt idx="87">
                  <c:v>839.89575017679294</c:v>
                </c:pt>
                <c:pt idx="88">
                  <c:v>842.25519028879796</c:v>
                </c:pt>
                <c:pt idx="89">
                  <c:v>844.60202504330505</c:v>
                </c:pt>
                <c:pt idx="90">
                  <c:v>846.93615934813101</c:v>
                </c:pt>
                <c:pt idx="91">
                  <c:v>849.25749914666699</c:v>
                </c:pt>
                <c:pt idx="92">
                  <c:v>851.56595140941397</c:v>
                </c:pt>
                <c:pt idx="93">
                  <c:v>853.86142412505103</c:v>
                </c:pt>
                <c:pt idx="94">
                  <c:v>856.14382629103898</c:v>
                </c:pt>
                <c:pt idx="95">
                  <c:v>858.41306790377996</c:v>
                </c:pt>
                <c:pt idx="96">
                  <c:v>860.669059948322</c:v>
                </c:pt>
                <c:pt idx="97">
                  <c:v>862.91171438762296</c:v>
                </c:pt>
                <c:pt idx="98">
                  <c:v>865.14094415138504</c:v>
                </c:pt>
                <c:pt idx="99">
                  <c:v>867.35666312445198</c:v>
                </c:pt>
                <c:pt idx="100">
                  <c:v>869.55878613480104</c:v>
                </c:pt>
                <c:pt idx="101">
                  <c:v>871.74722894109505</c:v>
                </c:pt>
                <c:pt idx="102">
                  <c:v>873.92190821985105</c:v>
                </c:pt>
                <c:pt idx="103">
                  <c:v>876.08274155219897</c:v>
                </c:pt>
                <c:pt idx="104">
                  <c:v>878.22964741023998</c:v>
                </c:pt>
                <c:pt idx="105">
                  <c:v>880.36254514302902</c:v>
                </c:pt>
                <c:pt idx="106">
                  <c:v>882.48135496217299</c:v>
                </c:pt>
                <c:pt idx="107">
                  <c:v>884.58599792706104</c:v>
                </c:pt>
                <c:pt idx="108">
                  <c:v>886.676395929725</c:v>
                </c:pt>
                <c:pt idx="109">
                  <c:v>888.75247167935004</c:v>
                </c:pt>
                <c:pt idx="110">
                  <c:v>890.81414868643799</c:v>
                </c:pt>
                <c:pt idx="111">
                  <c:v>892.86135124661905</c:v>
                </c:pt>
                <c:pt idx="112">
                  <c:v>894.89400442414501</c:v>
                </c:pt>
                <c:pt idx="113">
                  <c:v>896.91203403505199</c:v>
                </c:pt>
                <c:pt idx="114">
                  <c:v>898.91536663000102</c:v>
                </c:pt>
                <c:pt idx="115">
                  <c:v>900.90392947682199</c:v>
                </c:pt>
                <c:pt idx="116">
                  <c:v>902.87765054274905</c:v>
                </c:pt>
                <c:pt idx="117">
                  <c:v>904.83645847636501</c:v>
                </c:pt>
                <c:pt idx="118">
                  <c:v>906.78028258926702</c:v>
                </c:pt>
                <c:pt idx="119">
                  <c:v>908.70905283745299</c:v>
                </c:pt>
                <c:pt idx="120">
                  <c:v>910.62269980244503</c:v>
                </c:pt>
                <c:pt idx="121">
                  <c:v>912.52115467214696</c:v>
                </c:pt>
                <c:pt idx="122">
                  <c:v>914.40434922146903</c:v>
                </c:pt>
                <c:pt idx="123">
                  <c:v>916.27221579268803</c:v>
                </c:pt>
                <c:pt idx="124">
                  <c:v>918.12468727560201</c:v>
                </c:pt>
                <c:pt idx="125">
                  <c:v>919.96169708743901</c:v>
                </c:pt>
                <c:pt idx="126">
                  <c:v>921.78317915256503</c:v>
                </c:pt>
                <c:pt idx="127">
                  <c:v>923.58906788197896</c:v>
                </c:pt>
                <c:pt idx="128">
                  <c:v>925.37929815261805</c:v>
                </c:pt>
                <c:pt idx="129">
                  <c:v>927.15380528646699</c:v>
                </c:pt>
                <c:pt idx="130">
                  <c:v>928.91252502949396</c:v>
                </c:pt>
                <c:pt idx="131">
                  <c:v>930.65539353041299</c:v>
                </c:pt>
                <c:pt idx="132">
                  <c:v>932.38234731929197</c:v>
                </c:pt>
                <c:pt idx="133">
                  <c:v>934.09332328599498</c:v>
                </c:pt>
                <c:pt idx="134">
                  <c:v>935.78825865849797</c:v>
                </c:pt>
                <c:pt idx="135">
                  <c:v>937.46709098106101</c:v>
                </c:pt>
                <c:pt idx="136">
                  <c:v>939.12975809227601</c:v>
                </c:pt>
                <c:pt idx="137">
                  <c:v>940.77619810300098</c:v>
                </c:pt>
                <c:pt idx="138">
                  <c:v>942.40634937419304</c:v>
                </c:pt>
                <c:pt idx="139">
                  <c:v>944.02015049463296</c:v>
                </c:pt>
                <c:pt idx="140">
                  <c:v>945.61754025857101</c:v>
                </c:pt>
                <c:pt idx="141">
                  <c:v>947.19845764329398</c:v>
                </c:pt>
                <c:pt idx="142">
                  <c:v>948.76284178661604</c:v>
                </c:pt>
                <c:pt idx="143">
                  <c:v>950.31063196432297</c:v>
                </c:pt>
                <c:pt idx="144">
                  <c:v>951.84176756755005</c:v>
                </c:pt>
                <c:pt idx="145">
                  <c:v>953.35618808013305</c:v>
                </c:pt>
                <c:pt idx="146">
                  <c:v>954.85383305592097</c:v>
                </c:pt>
                <c:pt idx="147">
                  <c:v>956.33464209606905</c:v>
                </c:pt>
                <c:pt idx="148">
                  <c:v>957.79855482632104</c:v>
                </c:pt>
                <c:pt idx="149">
                  <c:v>959.24551087428404</c:v>
                </c:pt>
                <c:pt idx="150">
                  <c:v>960.67544984672099</c:v>
                </c:pt>
                <c:pt idx="151">
                  <c:v>962.08831130684996</c:v>
                </c:pt>
                <c:pt idx="152">
                  <c:v>963.48403475167504</c:v>
                </c:pt>
                <c:pt idx="153">
                  <c:v>964.86255958935305</c:v>
                </c:pt>
                <c:pt idx="154">
                  <c:v>966.22382511661101</c:v>
                </c:pt>
                <c:pt idx="155">
                  <c:v>967.56777049621405</c:v>
                </c:pt>
                <c:pt idx="156">
                  <c:v>968.89433473450504</c:v>
                </c:pt>
                <c:pt idx="157">
                  <c:v>970.20345665901903</c:v>
                </c:pt>
                <c:pt idx="158">
                  <c:v>971.49507489618497</c:v>
                </c:pt>
                <c:pt idx="159">
                  <c:v>972.76912784912599</c:v>
                </c:pt>
                <c:pt idx="160">
                  <c:v>974.02555367556704</c:v>
                </c:pt>
                <c:pt idx="161">
                  <c:v>975.26429026585902</c:v>
                </c:pt>
                <c:pt idx="162">
                  <c:v>976.48527522113704</c:v>
                </c:pt>
                <c:pt idx="163">
                  <c:v>977.68844583160705</c:v>
                </c:pt>
                <c:pt idx="164">
                  <c:v>978.87373905499896</c:v>
                </c:pt>
                <c:pt idx="165">
                  <c:v>980.04109149516103</c:v>
                </c:pt>
                <c:pt idx="166">
                  <c:v>981.19043938084405</c:v>
                </c:pt>
                <c:pt idx="167">
                  <c:v>982.32171854465298</c:v>
                </c:pt>
                <c:pt idx="168">
                  <c:v>983.43486440220704</c:v>
                </c:pt>
                <c:pt idx="169">
                  <c:v>984.52981193148605</c:v>
                </c:pt>
                <c:pt idx="170">
                  <c:v>985.60649565241397</c:v>
                </c:pt>
                <c:pt idx="171">
                  <c:v>986.66484960665298</c:v>
                </c:pt>
                <c:pt idx="172">
                  <c:v>987.704807337641</c:v>
                </c:pt>
                <c:pt idx="173">
                  <c:v>988.72630187088998</c:v>
                </c:pt>
                <c:pt idx="174">
                  <c:v>989.72926569452795</c:v>
                </c:pt>
                <c:pt idx="175">
                  <c:v>990.713630740133</c:v>
                </c:pt>
                <c:pt idx="176">
                  <c:v>991.67932836384</c:v>
                </c:pt>
                <c:pt idx="177">
                  <c:v>992.62628932775795</c:v>
                </c:pt>
                <c:pt idx="178">
                  <c:v>993.55444378168602</c:v>
                </c:pt>
                <c:pt idx="179">
                  <c:v>994.46372124515995</c:v>
                </c:pt>
                <c:pt idx="180">
                  <c:v>995.35405058983497</c:v>
                </c:pt>
                <c:pt idx="181">
                  <c:v>996.22536002221</c:v>
                </c:pt>
                <c:pt idx="182">
                  <c:v>997.07757706672498</c:v>
                </c:pt>
                <c:pt idx="183">
                  <c:v>997.91062854921597</c:v>
                </c:pt>
                <c:pt idx="184">
                  <c:v>998.72444058077599</c:v>
                </c:pt>
                <c:pt idx="185">
                  <c:v>999.51893854200603</c:v>
                </c:pt>
                <c:pt idx="186">
                  <c:v>1000.29404706768</c:v>
                </c:pt>
                <c:pt idx="187">
                  <c:v>1001.04969003184</c:v>
                </c:pt>
                <c:pt idx="188">
                  <c:v>1001.78579053335</c:v>
                </c:pt>
                <c:pt idx="189">
                  <c:v>1002.50227088185</c:v>
                </c:pt>
                <c:pt idx="190">
                  <c:v>1003.19905258429</c:v>
                </c:pt>
                <c:pt idx="191">
                  <c:v>1003.87605633181</c:v>
                </c:pt>
                <c:pt idx="192">
                  <c:v>1004.53320198723</c:v>
                </c:pt>
                <c:pt idx="193">
                  <c:v>1005.17040857298</c:v>
                </c:pt>
                <c:pt idx="194">
                  <c:v>1005.78759425966</c:v>
                </c:pt>
                <c:pt idx="195">
                  <c:v>1006.384676355</c:v>
                </c:pt>
                <c:pt idx="196">
                  <c:v>1006.96157129351</c:v>
                </c:pt>
                <c:pt idx="197">
                  <c:v>1007.51819462662</c:v>
                </c:pt>
                <c:pt idx="198">
                  <c:v>1008.05446101347</c:v>
                </c:pt>
                <c:pt idx="199">
                  <c:v>1008.5702842122799</c:v>
                </c:pt>
                <c:pt idx="200">
                  <c:v>1009.06557707233</c:v>
                </c:pt>
                <c:pt idx="201">
                  <c:v>1009.5402515265999</c:v>
                </c:pt>
                <c:pt idx="202">
                  <c:v>1009.99421858507</c:v>
                </c:pt>
                <c:pt idx="203">
                  <c:v>1010.42738832868</c:v>
                </c:pt>
                <c:pt idx="204">
                  <c:v>1010.8396699039801</c:v>
                </c:pt>
                <c:pt idx="205">
                  <c:v>1011.23097151851</c:v>
                </c:pt>
                <c:pt idx="206">
                  <c:v>1011.60120043685</c:v>
                </c:pt>
                <c:pt idx="207">
                  <c:v>1011.95026297748</c:v>
                </c:pt>
                <c:pt idx="208">
                  <c:v>1012.27806451035</c:v>
                </c:pt>
                <c:pt idx="209">
                  <c:v>1012.58450945525</c:v>
                </c:pt>
                <c:pt idx="210">
                  <c:v>1012.86950128098</c:v>
                </c:pt>
                <c:pt idx="211">
                  <c:v>1013.1329425053</c:v>
                </c:pt>
                <c:pt idx="212">
                  <c:v>1013.37473469574</c:v>
                </c:pt>
                <c:pt idx="213">
                  <c:v>1013.5947784712901</c:v>
                </c:pt>
                <c:pt idx="214">
                  <c:v>1013.79297350487</c:v>
                </c:pt>
                <c:pt idx="215">
                  <c:v>1013.96921852676</c:v>
                </c:pt>
                <c:pt idx="216">
                  <c:v>1014.1234113289501</c:v>
                </c:pt>
                <c:pt idx="217">
                  <c:v>1014.25544877035</c:v>
                </c:pt>
                <c:pt idx="218">
                  <c:v>1014.36522678297</c:v>
                </c:pt>
                <c:pt idx="219">
                  <c:v>1014.4526403791</c:v>
                </c:pt>
                <c:pt idx="220">
                  <c:v>1014.51758365945</c:v>
                </c:pt>
                <c:pt idx="221">
                  <c:v>1014.55994982224</c:v>
                </c:pt>
                <c:pt idx="222">
                  <c:v>1014.57963117343</c:v>
                </c:pt>
                <c:pt idx="223">
                  <c:v>1014.57651913784</c:v>
                </c:pt>
                <c:pt idx="224">
                  <c:v>1014.55050427151</c:v>
                </c:pt>
                <c:pt idx="225">
                  <c:v>1014.5014762749699</c:v>
                </c:pt>
                <c:pt idx="226">
                  <c:v>1014.42932400771</c:v>
                </c:pt>
                <c:pt idx="227">
                  <c:v>1014.33393550375</c:v>
                </c:pt>
                <c:pt idx="228">
                  <c:v>1014.21519798836</c:v>
                </c:pt>
                <c:pt idx="229">
                  <c:v>1014.0729978959</c:v>
                </c:pt>
                <c:pt idx="230">
                  <c:v>1013.90722088887</c:v>
                </c:pt>
                <c:pt idx="231">
                  <c:v>1013.71775187819</c:v>
                </c:pt>
                <c:pt idx="232">
                  <c:v>1013.50447504461</c:v>
                </c:pt>
                <c:pt idx="233">
                  <c:v>1013.26727386145</c:v>
                </c:pt>
                <c:pt idx="234">
                  <c:v>1013.00603111855</c:v>
                </c:pt>
                <c:pt idx="235">
                  <c:v>1012.72062894748</c:v>
                </c:pt>
                <c:pt idx="236">
                  <c:v>1012.41094884811</c:v>
                </c:pt>
                <c:pt idx="237">
                  <c:v>1012.07687171641</c:v>
                </c:pt>
                <c:pt idx="238">
                  <c:v>1011.71827787364</c:v>
                </c:pt>
                <c:pt idx="239">
                  <c:v>1011.33504709688</c:v>
                </c:pt>
                <c:pt idx="240">
                  <c:v>1010.9270586509</c:v>
                </c:pt>
                <c:pt idx="241">
                  <c:v>1010.49419132145</c:v>
                </c:pt>
                <c:pt idx="242">
                  <c:v>1010.03632344991</c:v>
                </c:pt>
                <c:pt idx="243">
                  <c:v>1009.55333296943</c:v>
                </c:pt>
                <c:pt idx="244">
                  <c:v>1009.04509744242</c:v>
                </c:pt>
                <c:pt idx="245">
                  <c:v>1008.51149409952</c:v>
                </c:pt>
                <c:pt idx="246">
                  <c:v>1007.95239988009</c:v>
                </c:pt>
                <c:pt idx="247">
                  <c:v>1007.36769147409</c:v>
                </c:pt>
                <c:pt idx="248">
                  <c:v>1006.75724536554</c:v>
                </c:pt>
                <c:pt idx="249">
                  <c:v>1006.12093787741</c:v>
                </c:pt>
                <c:pt idx="250">
                  <c:v>1005.4586452180999</c:v>
                </c:pt>
                <c:pt idx="251">
                  <c:v>1004.77024352941</c:v>
                </c:pt>
                <c:pt idx="252">
                  <c:v>1004.05560893606</c:v>
                </c:pt>
                <c:pt idx="253">
                  <c:v>1003.3146175968</c:v>
                </c:pt>
                <c:pt idx="254">
                  <c:v>1002.54714575703</c:v>
                </c:pt>
                <c:pt idx="255">
                  <c:v>1001.75306980305</c:v>
                </c:pt>
                <c:pt idx="256">
                  <c:v>1000.93226631785</c:v>
                </c:pt>
                <c:pt idx="257">
                  <c:v>1000.08461213852</c:v>
                </c:pt>
                <c:pt idx="258">
                  <c:v>999.20998441523</c:v>
                </c:pt>
                <c:pt idx="259">
                  <c:v>998.30826067184501</c:v>
                </c:pt>
                <c:pt idx="260">
                  <c:v>997.37931886810497</c:v>
                </c:pt>
                <c:pt idx="261">
                  <c:v>996.42303746344396</c:v>
                </c:pt>
                <c:pt idx="262">
                  <c:v>995.43929548240499</c:v>
                </c:pt>
                <c:pt idx="263">
                  <c:v>994.42797258167104</c:v>
                </c:pt>
                <c:pt idx="264">
                  <c:v>993.38894911869795</c:v>
                </c:pt>
                <c:pt idx="265">
                  <c:v>992.32210622196305</c:v>
                </c:pt>
                <c:pt idx="266">
                  <c:v>991.22732586280597</c:v>
                </c:pt>
                <c:pt idx="267">
                  <c:v>990.10449092888098</c:v>
                </c:pt>
                <c:pt idx="268">
                  <c:v>988.95348529918795</c:v>
                </c:pt>
                <c:pt idx="269">
                  <c:v>987.77419392068998</c:v>
                </c:pt>
                <c:pt idx="270">
                  <c:v>986.56650288650997</c:v>
                </c:pt>
                <c:pt idx="271">
                  <c:v>985.33029951567596</c:v>
                </c:pt>
                <c:pt idx="272">
                  <c:v>984.06547243442799</c:v>
                </c:pt>
                <c:pt idx="273">
                  <c:v>982.77191165905003</c:v>
                </c:pt>
                <c:pt idx="274">
                  <c:v>981.44950868021294</c:v>
                </c:pt>
                <c:pt idx="275">
                  <c:v>980.09815654882595</c:v>
                </c:pt>
                <c:pt idx="276">
                  <c:v>978.71774996335398</c:v>
                </c:pt>
                <c:pt idx="277">
                  <c:v>977.30818535859305</c:v>
                </c:pt>
                <c:pt idx="278">
                  <c:v>975.86936099586796</c:v>
                </c:pt>
                <c:pt idx="279">
                  <c:v>974.40117705464104</c:v>
                </c:pt>
                <c:pt idx="280">
                  <c:v>972.90353572547997</c:v>
                </c:pt>
                <c:pt idx="281">
                  <c:v>971.37634130437505</c:v>
                </c:pt>
                <c:pt idx="282">
                  <c:v>969.819500288359</c:v>
                </c:pt>
                <c:pt idx="283">
                  <c:v>968.23292147239795</c:v>
                </c:pt>
                <c:pt idx="284">
                  <c:v>966.61651604751398</c:v>
                </c:pt>
                <c:pt idx="285">
                  <c:v>964.97019770010297</c:v>
                </c:pt>
                <c:pt idx="286">
                  <c:v>963.29388271239202</c:v>
                </c:pt>
                <c:pt idx="287">
                  <c:v>961.58749006401297</c:v>
                </c:pt>
                <c:pt idx="288">
                  <c:v>959.85094153461796</c:v>
                </c:pt>
                <c:pt idx="289">
                  <c:v>958.08416180750498</c:v>
                </c:pt>
                <c:pt idx="290">
                  <c:v>956.28707857419897</c:v>
                </c:pt>
                <c:pt idx="291">
                  <c:v>954.45962263991896</c:v>
                </c:pt>
                <c:pt idx="292">
                  <c:v>952.60172802988802</c:v>
                </c:pt>
                <c:pt idx="293">
                  <c:v>950.71333209641898</c:v>
                </c:pt>
                <c:pt idx="294">
                  <c:v>948.79437562671501</c:v>
                </c:pt>
                <c:pt idx="295">
                  <c:v>946.844802951308</c:v>
                </c:pt>
                <c:pt idx="296">
                  <c:v>944.86456205308605</c:v>
                </c:pt>
                <c:pt idx="297">
                  <c:v>942.85360467682005</c:v>
                </c:pt>
                <c:pt idx="298">
                  <c:v>940.81188643912299</c:v>
                </c:pt>
                <c:pt idx="299">
                  <c:v>938.73936693876306</c:v>
                </c:pt>
                <c:pt idx="300">
                  <c:v>936.63600986725896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C2-46A2-8F6A-1D15002021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5317888"/>
        <c:axId val="235332352"/>
      </c:lineChart>
      <c:catAx>
        <c:axId val="235317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时间（年）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332352"/>
        <c:crosses val="autoZero"/>
        <c:auto val="1"/>
        <c:lblAlgn val="ctr"/>
        <c:lblOffset val="100"/>
        <c:noMultiLvlLbl val="0"/>
      </c:catAx>
      <c:valAx>
        <c:axId val="235332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317888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20488202202608199"/>
          <c:y val="0.83384146816432803"/>
          <c:w val="0.61201024983859098"/>
          <c:h val="0.1117488977862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2D105-3B5D-447F-9532-A6214CA9913D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339D1-E94E-4ECC-AF09-9F50F61B9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339D1-E94E-4ECC-AF09-9F50F61B94C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当以相同的速度增温时，初始温度越高，增温速度越快，呼吸增加的越快，呼吸越快达到峰值。峰值是相同的。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相同初始温度不同增温速度：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增温越快，</a:t>
            </a:r>
            <a:r>
              <a:rPr lang="en-US" altLang="zh-CN" dirty="0">
                <a:sym typeface="+mn-ea"/>
              </a:rPr>
              <a:t>RES</a:t>
            </a:r>
            <a:r>
              <a:rPr lang="zh-CN" altLang="en-US" dirty="0">
                <a:sym typeface="+mn-ea"/>
              </a:rPr>
              <a:t>达峰越早，峰形越陡峭。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我们还可以看到，呼吸的随时间的变化曲线和</a:t>
            </a:r>
            <a:r>
              <a:rPr lang="en-US" altLang="zh-CN">
                <a:sym typeface="+mn-ea"/>
              </a:rPr>
              <a:t>GPP</a:t>
            </a:r>
            <a:r>
              <a:rPr lang="zh-CN" altLang="en-US">
                <a:sym typeface="+mn-ea"/>
              </a:rPr>
              <a:t>的变化曲线形状非常相似，但是</a:t>
            </a:r>
            <a:r>
              <a:rPr lang="en-US" altLang="zh-CN">
                <a:sym typeface="+mn-ea"/>
              </a:rPr>
              <a:t>GPP</a:t>
            </a:r>
            <a:r>
              <a:rPr lang="zh-CN" altLang="en-US">
                <a:sym typeface="+mn-ea"/>
              </a:rPr>
              <a:t>和呼吸达峰的时间不同，经过我们计算，发现在六种条件下，呼吸和</a:t>
            </a:r>
            <a:r>
              <a:rPr lang="en-US" altLang="zh-CN">
                <a:sym typeface="+mn-ea"/>
              </a:rPr>
              <a:t>GPP</a:t>
            </a:r>
            <a:r>
              <a:rPr lang="zh-CN" altLang="en-US">
                <a:sym typeface="+mn-ea"/>
              </a:rPr>
              <a:t>达峰都存在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年的时间差。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339D1-E94E-4ECC-AF09-9F50F61B94C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有了</a:t>
            </a:r>
            <a:r>
              <a:rPr lang="en-US" altLang="zh-CN"/>
              <a:t>GPP</a:t>
            </a:r>
            <a:r>
              <a:rPr lang="zh-CN" altLang="en-US"/>
              <a:t>和呼吸的变化，我们接下来看</a:t>
            </a:r>
            <a:r>
              <a:rPr lang="en-US" altLang="zh-CN"/>
              <a:t>NEP</a:t>
            </a:r>
            <a:r>
              <a:rPr lang="zh-CN" altLang="en-US"/>
              <a:t>的变化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当以</a:t>
            </a:r>
            <a:r>
              <a:rPr lang="en-US" altLang="zh-CN"/>
              <a:t>0.1</a:t>
            </a:r>
            <a:r>
              <a:rPr lang="zh-CN" altLang="en-US"/>
              <a:t>摄氏度增温时，三个地区中，随着温度的上升，</a:t>
            </a:r>
            <a:r>
              <a:rPr lang="en-US" altLang="zh-CN"/>
              <a:t>NEP</a:t>
            </a:r>
            <a:r>
              <a:rPr lang="zh-CN" altLang="en-US"/>
              <a:t>先增加，后减小，回到零点后，会继续减小为负值，生态系统此时成为碳源，当达到负的峰值之后随着温度继续上升，</a:t>
            </a:r>
            <a:r>
              <a:rPr lang="en-US" altLang="zh-CN">
                <a:sym typeface="+mn-ea"/>
              </a:rPr>
              <a:t>NEP</a:t>
            </a:r>
            <a:r>
              <a:rPr lang="zh-CN" altLang="en-US">
                <a:sym typeface="+mn-ea"/>
              </a:rPr>
              <a:t>趋向于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，这是由于温度过高</a:t>
            </a:r>
            <a:r>
              <a:rPr lang="zh-CN" altLang="en-US"/>
              <a:t>呼吸会下降，生物的生命活动减弱，</a:t>
            </a:r>
            <a:r>
              <a:rPr lang="en-US" altLang="zh-CN"/>
              <a:t>NEP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，生态系统会逐渐崩溃</a:t>
            </a:r>
          </a:p>
          <a:p>
            <a:r>
              <a:rPr lang="zh-CN" altLang="en-US"/>
              <a:t>当以</a:t>
            </a:r>
            <a:r>
              <a:rPr lang="en-US" altLang="zh-CN"/>
              <a:t>0.05</a:t>
            </a:r>
            <a:r>
              <a:rPr lang="zh-CN" altLang="en-US"/>
              <a:t>摄氏度增温时，情况会相对好一点，但</a:t>
            </a:r>
            <a:r>
              <a:rPr lang="en-US" altLang="zh-CN"/>
              <a:t>NEP</a:t>
            </a:r>
            <a:r>
              <a:rPr lang="zh-CN" altLang="en-US"/>
              <a:t>最终会变为负值，生态系统还是会成为碳源</a:t>
            </a:r>
          </a:p>
          <a:p>
            <a:r>
              <a:rPr lang="zh-CN" altLang="en-US"/>
              <a:t>可以看到三个地区中，初始温度越高，</a:t>
            </a:r>
            <a:r>
              <a:rPr lang="en-US" altLang="zh-CN"/>
              <a:t>NEP</a:t>
            </a:r>
            <a:r>
              <a:rPr lang="zh-CN" altLang="en-US"/>
              <a:t>达到正的峰值和达到负的峰值的时间也越短，</a:t>
            </a:r>
            <a:r>
              <a:rPr lang="zh-CN" altLang="en-US">
                <a:sym typeface="+mn-ea"/>
              </a:rPr>
              <a:t>生态系统崩溃的时间也越短，</a:t>
            </a:r>
            <a:r>
              <a:rPr lang="en-US" altLang="zh-CN"/>
              <a:t>NEP</a:t>
            </a:r>
            <a:r>
              <a:rPr lang="zh-CN" altLang="en-US"/>
              <a:t>正的峰值越小，意味着生态系统吸收碳的能力越小，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当初始温度相同，增温速度越越快，</a:t>
            </a:r>
            <a:r>
              <a:rPr lang="en-US" altLang="zh-CN"/>
              <a:t>NEP</a:t>
            </a:r>
            <a:r>
              <a:rPr lang="zh-CN" altLang="en-US"/>
              <a:t>达到峰值的时间越快，正的峰值也越高，生态系统吸收碳的量最大值也越大，</a:t>
            </a:r>
            <a:r>
              <a:rPr lang="en-US" altLang="zh-CN"/>
              <a:t>NEP</a:t>
            </a:r>
            <a:r>
              <a:rPr lang="zh-CN" altLang="en-US"/>
              <a:t>变化越剧烈，会有负峰。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最后我们来看碳储量的值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当以</a:t>
            </a:r>
            <a:r>
              <a:rPr lang="en-US" altLang="zh-CN"/>
              <a:t>0.1</a:t>
            </a:r>
            <a:r>
              <a:rPr lang="zh-CN" altLang="en-US"/>
              <a:t>摄氏度增温时，碳储量很快达到峰值，然后快速下降，当初始温度为</a:t>
            </a:r>
            <a:r>
              <a:rPr lang="en-US" altLang="zh-CN"/>
              <a:t>10</a:t>
            </a:r>
            <a:r>
              <a:rPr lang="zh-CN" altLang="en-US"/>
              <a:t>摄氏度，增温速度为</a:t>
            </a:r>
            <a:r>
              <a:rPr lang="en-US" altLang="zh-CN"/>
              <a:t>0.1</a:t>
            </a:r>
            <a:r>
              <a:rPr lang="zh-CN" altLang="en-US"/>
              <a:t>时，也就是这条绿色的曲线，最终碳储量在</a:t>
            </a:r>
            <a:r>
              <a:rPr lang="en-US" altLang="zh-CN"/>
              <a:t>300</a:t>
            </a:r>
            <a:r>
              <a:rPr lang="zh-CN" altLang="en-US"/>
              <a:t>年内会变为</a:t>
            </a:r>
            <a:r>
              <a:rPr lang="en-US" altLang="zh-CN"/>
              <a:t>0,</a:t>
            </a:r>
            <a:r>
              <a:rPr lang="zh-CN" altLang="en-US"/>
              <a:t>生产力不能满足呼吸的需要，坐吃山空</a:t>
            </a:r>
          </a:p>
          <a:p>
            <a:r>
              <a:rPr lang="zh-CN" altLang="en-US"/>
              <a:t>当以</a:t>
            </a:r>
            <a:r>
              <a:rPr lang="en-US" altLang="zh-CN"/>
              <a:t>0.05</a:t>
            </a:r>
            <a:r>
              <a:rPr lang="zh-CN" altLang="en-US"/>
              <a:t>摄氏度增温时，碳储量</a:t>
            </a:r>
            <a:r>
              <a:rPr lang="zh-CN" altLang="en-US">
                <a:sym typeface="+mn-ea"/>
              </a:rPr>
              <a:t>同样是先增后减但是碳储量</a:t>
            </a:r>
            <a:r>
              <a:rPr lang="zh-CN" altLang="en-US"/>
              <a:t>的变化相对比较缓和</a:t>
            </a:r>
          </a:p>
          <a:p>
            <a:r>
              <a:rPr lang="zh-CN" altLang="en-US" dirty="0">
                <a:sym typeface="+mn-ea"/>
              </a:rPr>
              <a:t>增温速度相同，初始温度越高，</a:t>
            </a:r>
            <a:r>
              <a:rPr lang="en-US" altLang="zh-CN" dirty="0" err="1">
                <a:sym typeface="+mn-ea"/>
              </a:rPr>
              <a:t>Cstock</a:t>
            </a:r>
            <a:r>
              <a:rPr lang="zh-CN" altLang="en-US" dirty="0">
                <a:sym typeface="+mn-ea"/>
              </a:rPr>
              <a:t>达峰越快（并早于</a:t>
            </a:r>
            <a:r>
              <a:rPr lang="en-US" altLang="zh-CN" dirty="0">
                <a:sym typeface="+mn-ea"/>
              </a:rPr>
              <a:t>GPP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RES</a:t>
            </a:r>
            <a:r>
              <a:rPr lang="zh-CN" altLang="en-US" dirty="0">
                <a:sym typeface="+mn-ea"/>
              </a:rPr>
              <a:t>，但是晚于</a:t>
            </a:r>
            <a:r>
              <a:rPr lang="en-US" altLang="zh-CN" dirty="0">
                <a:sym typeface="+mn-ea"/>
              </a:rPr>
              <a:t>NEP</a:t>
            </a:r>
            <a:r>
              <a:rPr lang="zh-CN" altLang="en-US" dirty="0">
                <a:sym typeface="+mn-ea"/>
              </a:rPr>
              <a:t>），与</a:t>
            </a:r>
            <a:r>
              <a:rPr lang="en-US" altLang="zh-CN" dirty="0">
                <a:sym typeface="+mn-ea"/>
              </a:rPr>
              <a:t>GPP</a:t>
            </a:r>
            <a:r>
              <a:rPr lang="zh-CN" altLang="en-US" dirty="0">
                <a:sym typeface="+mn-ea"/>
              </a:rPr>
              <a:t>达峰的时间差越大；峰值通常越大；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不同达峰时间之间的差值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不同达峰时间之间的差值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第二个公式是关于呼吸的公式，呼吸取决于前一年的碳储量以及土壤有机质的周转速率，土壤有机质的周转速率是个关于温度的函数，增温会导致土壤呼吸的增加，但是温度过高时，碳储量会下降，土壤呼吸最后会减少，所以土壤呼吸应该也是个先增后减的曲线。由于NEP是GPP-土壤呼吸，我们猜测NEP也会是先增后减，并且可能为负值，最后可能增加。当GPP增加大于土壤呼吸时，NEP增加，之后随着土壤呼吸增加超过GPP，NEP减少，甚至为负值，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之后我们通过运行代码得到六种情况下碳通量和碳储量的数值，最终绘制成图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为了简化图表，纵轴和图表名称都已删去。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339D1-E94E-4ECC-AF09-9F50F61B94C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看不清 也不好比较 固定</a:t>
            </a:r>
            <a:r>
              <a:rPr lang="zh-CN" altLang="en-US" dirty="0"/>
              <a:t>一个变量再分析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这是</a:t>
            </a:r>
            <a:r>
              <a:rPr lang="en-US" altLang="zh-CN" dirty="0"/>
              <a:t>GPP</a:t>
            </a:r>
            <a:r>
              <a:rPr lang="zh-CN" altLang="en-US" dirty="0"/>
              <a:t>在六种条件下的变化曲线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339D1-E94E-4ECC-AF09-9F50F61B94C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与之前猜想结果相同，随着时间增加，温度增加，</a:t>
            </a:r>
            <a:r>
              <a:rPr lang="en-US" altLang="zh-CN"/>
              <a:t>GPP</a:t>
            </a:r>
            <a:r>
              <a:rPr lang="zh-CN" altLang="en-US"/>
              <a:t>是先增后减的</a:t>
            </a:r>
          </a:p>
          <a:p>
            <a:r>
              <a:rPr lang="zh-CN" altLang="en-US"/>
              <a:t>当以</a:t>
            </a:r>
            <a:r>
              <a:rPr lang="en-US" altLang="zh-CN"/>
              <a:t>0.1</a:t>
            </a:r>
            <a:r>
              <a:rPr lang="zh-CN" altLang="en-US"/>
              <a:t>摄氏度增温时，初始温度不同的三个地区，</a:t>
            </a:r>
            <a:r>
              <a:rPr lang="en-US" altLang="zh-CN"/>
              <a:t>GPP</a:t>
            </a:r>
            <a:r>
              <a:rPr lang="zh-CN" altLang="en-US"/>
              <a:t>都是先增后减，以</a:t>
            </a:r>
            <a:r>
              <a:rPr lang="zh-CN" altLang="en-US">
                <a:sym typeface="+mn-ea"/>
              </a:rPr>
              <a:t>每年</a:t>
            </a:r>
            <a:r>
              <a:rPr lang="en-US" altLang="zh-CN">
                <a:sym typeface="+mn-ea"/>
              </a:rPr>
              <a:t>0.05</a:t>
            </a:r>
            <a:r>
              <a:rPr lang="zh-CN" altLang="en-US">
                <a:sym typeface="+mn-ea"/>
              </a:rPr>
              <a:t>度的速度增温，初温为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度和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度的地区，</a:t>
            </a:r>
            <a:r>
              <a:rPr lang="en-US" altLang="zh-CN">
                <a:sym typeface="+mn-ea"/>
              </a:rPr>
              <a:t>GPP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300</a:t>
            </a:r>
            <a:r>
              <a:rPr lang="zh-CN" altLang="en-US">
                <a:sym typeface="+mn-ea"/>
              </a:rPr>
              <a:t>年内没有达到峰值，一直在增加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当增温速度相同时，可以看到初始温度越高，达到最适温度的时间更早，</a:t>
            </a:r>
            <a:r>
              <a:rPr lang="en-US" altLang="zh-CN"/>
              <a:t>GPP</a:t>
            </a:r>
            <a:r>
              <a:rPr lang="zh-CN" altLang="en-US"/>
              <a:t>达峰更早，上面是增温</a:t>
            </a:r>
            <a:r>
              <a:rPr lang="en-US" altLang="zh-CN"/>
              <a:t>0.1</a:t>
            </a:r>
            <a:r>
              <a:rPr lang="zh-CN" altLang="en-US"/>
              <a:t>度的图，下面是增温</a:t>
            </a:r>
            <a:r>
              <a:rPr lang="en-US" altLang="zh-CN"/>
              <a:t>0.05</a:t>
            </a:r>
            <a:r>
              <a:rPr lang="zh-CN" altLang="en-US"/>
              <a:t>度的图，峰值是相同的，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当初始温度相同，增温越快，</a:t>
            </a:r>
            <a:r>
              <a:rPr lang="en-US" altLang="zh-CN"/>
              <a:t>GPP</a:t>
            </a:r>
            <a:r>
              <a:rPr lang="zh-CN" altLang="en-US"/>
              <a:t>达峰越早，峰型越陡峭，</a:t>
            </a:r>
            <a:r>
              <a:rPr lang="en-US" altLang="zh-CN"/>
              <a:t>GPP</a:t>
            </a:r>
            <a:r>
              <a:rPr lang="zh-CN" altLang="en-US"/>
              <a:t>变化越剧烈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这是关于呼吸的变化曲线，可以看到呼吸的变化也是先增后减，比较符合猜想的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339D1-E94E-4ECC-AF09-9F50F61B94C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209-E355-4CD0-AD0E-5EF277AB1B4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F247-3834-4417-8493-A3F63FEB11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Chart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786009"/>
            <a:ext cx="10515600" cy="13036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209-E355-4CD0-AD0E-5EF277AB1B4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F247-3834-4417-8493-A3F63FEB112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1850" y="4589463"/>
            <a:ext cx="10515600" cy="0"/>
          </a:xfrm>
          <a:prstGeom prst="line">
            <a:avLst/>
          </a:prstGeom>
          <a:ln w="63500">
            <a:solidFill>
              <a:srgbClr val="D000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45140"/>
            <a:ext cx="10515600" cy="49318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600"/>
            </a:lvl1pPr>
            <a:lvl2pPr marL="457200" indent="0">
              <a:lnSpc>
                <a:spcPct val="150000"/>
              </a:lnSpc>
              <a:buNone/>
              <a:defRPr sz="2600"/>
            </a:lvl2pPr>
            <a:lvl3pPr marL="914400" indent="0">
              <a:lnSpc>
                <a:spcPct val="150000"/>
              </a:lnSpc>
              <a:buNone/>
              <a:defRPr sz="2600"/>
            </a:lvl3pPr>
            <a:lvl4pPr marL="1371600" indent="0">
              <a:lnSpc>
                <a:spcPct val="150000"/>
              </a:lnSpc>
              <a:buNone/>
              <a:defRPr sz="2600"/>
            </a:lvl4pPr>
            <a:lvl5pPr marL="1828800" indent="0">
              <a:lnSpc>
                <a:spcPct val="150000"/>
              </a:lnSpc>
              <a:buNone/>
              <a:defRPr sz="2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209-E355-4CD0-AD0E-5EF277AB1B4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F247-3834-4417-8493-A3F63FEB112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987425"/>
            <a:ext cx="10515600" cy="0"/>
          </a:xfrm>
          <a:prstGeom prst="line">
            <a:avLst/>
          </a:prstGeom>
          <a:ln w="63500">
            <a:solidFill>
              <a:srgbClr val="D000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35548"/>
            <a:ext cx="5911208" cy="5302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节标题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35548"/>
            <a:ext cx="5911208" cy="5302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节标题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74044" y="1274324"/>
            <a:ext cx="5817140" cy="45946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274324"/>
            <a:ext cx="3615480" cy="4594664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图片备注或其他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209-E355-4CD0-AD0E-5EF277AB1B4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F247-3834-4417-8493-A3F63FEB112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0" y="987425"/>
            <a:ext cx="10515600" cy="0"/>
          </a:xfrm>
          <a:prstGeom prst="line">
            <a:avLst/>
          </a:prstGeom>
          <a:ln w="63500">
            <a:solidFill>
              <a:srgbClr val="D000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64597"/>
            <a:ext cx="5181600" cy="491236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64597"/>
            <a:ext cx="5181600" cy="491236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209-E355-4CD0-AD0E-5EF277AB1B4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F247-3834-4417-8493-A3F63FEB112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0" y="987425"/>
            <a:ext cx="10515600" cy="0"/>
          </a:xfrm>
          <a:prstGeom prst="line">
            <a:avLst/>
          </a:prstGeom>
          <a:ln w="63500">
            <a:solidFill>
              <a:srgbClr val="D000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35548"/>
            <a:ext cx="5911208" cy="5302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节标题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62014" y="13423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46798" y="13423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209-E355-4CD0-AD0E-5EF277AB1B4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F247-3834-4417-8493-A3F63FEB112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838200" y="987425"/>
            <a:ext cx="10515600" cy="0"/>
          </a:xfrm>
          <a:prstGeom prst="line">
            <a:avLst/>
          </a:prstGeom>
          <a:ln w="63500">
            <a:solidFill>
              <a:srgbClr val="D000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35548"/>
            <a:ext cx="5911208" cy="5302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节标题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209-E355-4CD0-AD0E-5EF277AB1B4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F247-3834-4417-8493-A3F63FEB112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987425"/>
            <a:ext cx="10515600" cy="0"/>
          </a:xfrm>
          <a:prstGeom prst="line">
            <a:avLst/>
          </a:prstGeom>
          <a:ln w="63500">
            <a:solidFill>
              <a:srgbClr val="D000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35548"/>
            <a:ext cx="5911208" cy="5302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节标题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07209-E355-4CD0-AD0E-5EF277AB1B4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F247-3834-4417-8493-A3F63FEB11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817606" cy="2852737"/>
          </a:xfrm>
        </p:spPr>
        <p:txBody>
          <a:bodyPr>
            <a:normAutofit/>
          </a:bodyPr>
          <a:lstStyle/>
          <a:p>
            <a:r>
              <a:rPr lang="zh-CN" altLang="en-US" sz="3700" dirty="0"/>
              <a:t>不同初始温度和升温速度对生态系统碳储量的影响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4400" y="4852086"/>
            <a:ext cx="4431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陈昱锜 刘能胜 王文林 </a:t>
            </a:r>
            <a:endParaRPr lang="en-US" altLang="zh-CN" dirty="0"/>
          </a:p>
          <a:p>
            <a:r>
              <a:rPr lang="zh-CN" altLang="en-US" dirty="0"/>
              <a:t>汇报人 ：杨丹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>
          <a:xfrm>
            <a:off x="831209" y="353724"/>
            <a:ext cx="9772476" cy="530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数值模拟：总呼吸</a:t>
            </a:r>
            <a:r>
              <a:rPr lang="en-US" altLang="zh-CN" sz="3200" noProof="0" dirty="0">
                <a:latin typeface="+mj-lt"/>
                <a:ea typeface="+mj-ea"/>
                <a:cs typeface="+mj-cs"/>
              </a:rPr>
              <a:t>RES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886968" y="1595418"/>
          <a:ext cx="9858071" cy="4293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>
          <a:xfrm>
            <a:off x="831209" y="353724"/>
            <a:ext cx="9772476" cy="530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数值模拟：</a:t>
            </a:r>
            <a:r>
              <a:rPr lang="en-US" altLang="zh-CN" sz="3200" noProof="0" dirty="0">
                <a:latin typeface="+mj-lt"/>
                <a:ea typeface="+mj-ea"/>
                <a:cs typeface="+mj-cs"/>
              </a:rPr>
              <a:t>RES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0" y="1059610"/>
          <a:ext cx="7607420" cy="2736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2940341" y="3880746"/>
          <a:ext cx="8246378" cy="2747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63256" y="1207008"/>
            <a:ext cx="4142232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相同增温速度不同初始温度：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>
                <a:sym typeface="+mn-ea"/>
              </a:rPr>
              <a:t>三个不同的地区中，初始温度越高，增温速度越快，呼吸增加的越快，呼吸越快达到峰值。但是不同条件下呼吸的峰值是相同。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>
          <a:xfrm>
            <a:off x="831209" y="353724"/>
            <a:ext cx="9772476" cy="530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数值模拟：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RES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1032" y="1929384"/>
            <a:ext cx="532180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初始温度相同，增温速度不同时：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同一地区，增温越快，</a:t>
            </a:r>
            <a:r>
              <a:rPr lang="en-US" altLang="zh-CN" sz="2200" dirty="0"/>
              <a:t>RES</a:t>
            </a:r>
            <a:r>
              <a:rPr lang="zh-CN" altLang="en-US" sz="2200" dirty="0"/>
              <a:t>达峰越早，峰形越陡峭，呼吸的变化越剧烈。</a:t>
            </a:r>
          </a:p>
        </p:txBody>
      </p:sp>
      <p:graphicFrame>
        <p:nvGraphicFramePr>
          <p:cNvPr id="4" name="图表 3"/>
          <p:cNvGraphicFramePr/>
          <p:nvPr/>
        </p:nvGraphicFramePr>
        <p:xfrm>
          <a:off x="6288603" y="3591930"/>
          <a:ext cx="48587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1014732" y="3860430"/>
          <a:ext cx="495713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367949" y="1103953"/>
          <a:ext cx="495713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>
          <a:xfrm>
            <a:off x="831209" y="353724"/>
            <a:ext cx="9772476" cy="530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数值模拟：总呼吸</a:t>
            </a:r>
            <a:r>
              <a:rPr lang="en-US" altLang="zh-CN" sz="3200" noProof="0" dirty="0">
                <a:latin typeface="+mj-lt"/>
                <a:ea typeface="+mj-ea"/>
                <a:cs typeface="+mj-cs"/>
              </a:rPr>
              <a:t>RES</a:t>
            </a:r>
            <a:r>
              <a:rPr lang="zh-CN" altLang="en-US" sz="3200" noProof="0" dirty="0">
                <a:latin typeface="+mj-lt"/>
                <a:ea typeface="+mj-ea"/>
                <a:cs typeface="+mj-cs"/>
              </a:rPr>
              <a:t>与</a:t>
            </a:r>
            <a:r>
              <a:rPr lang="en-US" altLang="zh-CN" sz="3200" noProof="0" dirty="0">
                <a:latin typeface="+mj-lt"/>
                <a:ea typeface="+mj-ea"/>
                <a:cs typeface="+mj-cs"/>
              </a:rPr>
              <a:t>GPP</a:t>
            </a:r>
            <a:r>
              <a:rPr lang="zh-CN" altLang="en-US" sz="3200" noProof="0" dirty="0">
                <a:latin typeface="+mj-lt"/>
                <a:ea typeface="+mj-ea"/>
                <a:cs typeface="+mj-cs"/>
              </a:rPr>
              <a:t>的比较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4881245" y="3818890"/>
          <a:ext cx="6919595" cy="253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668655" y="1194435"/>
          <a:ext cx="6762115" cy="27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972425" y="1833245"/>
            <a:ext cx="2912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GPP</a:t>
            </a:r>
            <a:r>
              <a:rPr lang="zh-CN" altLang="en-US" sz="2400"/>
              <a:t>的变化曲线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40485" y="455866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呼吸的变化曲线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8655" y="5985510"/>
            <a:ext cx="5834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在六种条件下，呼吸</a:t>
            </a:r>
            <a:r>
              <a:rPr lang="en-US" altLang="zh-CN" dirty="0">
                <a:sym typeface="+mn-ea"/>
              </a:rPr>
              <a:t>RES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GPP</a:t>
            </a:r>
            <a:r>
              <a:rPr lang="zh-CN" altLang="en-US" dirty="0">
                <a:sym typeface="+mn-ea"/>
              </a:rPr>
              <a:t>达峰的时间差为定值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年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>
          <a:xfrm>
            <a:off x="831209" y="353724"/>
            <a:ext cx="9772476" cy="530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数值模拟：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NEP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1289304" y="1407470"/>
          <a:ext cx="8785035" cy="456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>
          <a:xfrm>
            <a:off x="831209" y="353724"/>
            <a:ext cx="9772476" cy="530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数值模拟：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NEP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0" y="1085871"/>
          <a:ext cx="7699248" cy="2745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384521" y="3758184"/>
          <a:ext cx="7214143" cy="2824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99502" y="1809242"/>
            <a:ext cx="4245864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不同初始温度相同增温速度：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三个地区中，初始温度越高，</a:t>
            </a:r>
            <a:r>
              <a:rPr lang="en-US" altLang="zh-CN" sz="2400" dirty="0"/>
              <a:t>NEP</a:t>
            </a:r>
            <a:r>
              <a:rPr lang="zh-CN" altLang="en-US" sz="2400" dirty="0"/>
              <a:t>达正峰的时间越快，生态系统崩溃的时间越短，且正的峰值越小，生态系统吸收碳的能力越小，负的峰值越大，</a:t>
            </a:r>
            <a:r>
              <a:rPr lang="zh-CN" altLang="en-US" sz="2400" dirty="0">
                <a:sym typeface="+mn-ea"/>
              </a:rPr>
              <a:t>碳的排放更多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>
          <a:xfrm>
            <a:off x="831209" y="353724"/>
            <a:ext cx="9772476" cy="530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数值模拟：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NEP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6355107" y="3402739"/>
          <a:ext cx="48809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692789" y="4112704"/>
          <a:ext cx="4755161" cy="247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1615440" y="1162968"/>
          <a:ext cx="48809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75120" y="1545336"/>
            <a:ext cx="5321808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相同初始温度不同增温速度：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增温越快，</a:t>
            </a:r>
            <a:r>
              <a:rPr lang="en-US" altLang="zh-CN" sz="2200" dirty="0"/>
              <a:t>NEP</a:t>
            </a:r>
            <a:r>
              <a:rPr lang="zh-CN" altLang="en-US" sz="2200" dirty="0"/>
              <a:t>达正峰越早，正峰越高；</a:t>
            </a:r>
            <a:r>
              <a:rPr lang="zh-CN" altLang="en-US" sz="2200">
                <a:sym typeface="+mn-ea"/>
              </a:rPr>
              <a:t>生态系统吸收碳的量最大值也越大，</a:t>
            </a:r>
            <a:r>
              <a:rPr lang="en-US" altLang="zh-CN" sz="2200">
                <a:sym typeface="+mn-ea"/>
              </a:rPr>
              <a:t>NEP</a:t>
            </a:r>
            <a:r>
              <a:rPr lang="zh-CN" altLang="en-US" sz="2200">
                <a:sym typeface="+mn-ea"/>
              </a:rPr>
              <a:t>变化越剧烈；会有负峰。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>
          <a:xfrm>
            <a:off x="831209" y="353724"/>
            <a:ext cx="9772476" cy="530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数值模拟：碳储量</a:t>
            </a:r>
            <a:r>
              <a:rPr lang="en-US" altLang="zh-CN" sz="3200" noProof="0" dirty="0" err="1">
                <a:latin typeface="+mj-lt"/>
                <a:ea typeface="+mj-ea"/>
                <a:cs typeface="+mj-cs"/>
              </a:rPr>
              <a:t>Cstock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627631" y="1380744"/>
          <a:ext cx="8851393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>
          <a:xfrm>
            <a:off x="831209" y="353724"/>
            <a:ext cx="9772476" cy="530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数值模拟：</a:t>
            </a:r>
            <a:r>
              <a:rPr lang="en-US" altLang="zh-CN" sz="3200" noProof="0" dirty="0" err="1">
                <a:latin typeface="+mj-lt"/>
                <a:ea typeface="+mj-ea"/>
                <a:cs typeface="+mj-cs"/>
              </a:rPr>
              <a:t>Cstock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0" y="1150634"/>
          <a:ext cx="752352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169739" y="3841319"/>
          <a:ext cx="75235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18120" y="1939163"/>
            <a:ext cx="4245864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不同初始温度相同增温速度：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初始温度越高，</a:t>
            </a:r>
            <a:r>
              <a:rPr lang="en-US" altLang="zh-CN" sz="2400" dirty="0" err="1"/>
              <a:t>Cstock</a:t>
            </a:r>
            <a:r>
              <a:rPr lang="zh-CN" altLang="en-US" sz="2400" dirty="0"/>
              <a:t>达峰越快（并早于</a:t>
            </a:r>
            <a:r>
              <a:rPr lang="en-US" altLang="zh-CN" sz="2400" dirty="0"/>
              <a:t>GPP</a:t>
            </a:r>
            <a:r>
              <a:rPr lang="zh-CN" altLang="en-US" sz="2400" dirty="0"/>
              <a:t>和</a:t>
            </a:r>
            <a:r>
              <a:rPr lang="en-US" altLang="zh-CN" sz="2400" dirty="0"/>
              <a:t>RES</a:t>
            </a:r>
            <a:r>
              <a:rPr lang="zh-CN" altLang="en-US" sz="2400" dirty="0"/>
              <a:t>，但是晚于</a:t>
            </a:r>
            <a:r>
              <a:rPr lang="en-US" altLang="zh-CN" sz="2400" dirty="0"/>
              <a:t>NEP</a:t>
            </a:r>
            <a:r>
              <a:rPr lang="zh-CN" altLang="en-US" sz="2400" dirty="0"/>
              <a:t>），与</a:t>
            </a:r>
            <a:r>
              <a:rPr lang="en-US" altLang="zh-CN" sz="2400" dirty="0"/>
              <a:t>GPP</a:t>
            </a:r>
            <a:r>
              <a:rPr lang="zh-CN" altLang="en-US" sz="2400" dirty="0"/>
              <a:t>达峰的时间差越大；峰值通常越大；最终值越小，表明生产力不能满足呼吸需要坐吃山空。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>
          <a:xfrm>
            <a:off x="831209" y="353724"/>
            <a:ext cx="9772476" cy="530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数值模拟：</a:t>
            </a:r>
            <a:r>
              <a:rPr lang="en-US" altLang="zh-CN" sz="3200" noProof="0" dirty="0" err="1">
                <a:latin typeface="+mj-lt"/>
                <a:ea typeface="+mj-ea"/>
                <a:cs typeface="+mj-cs"/>
              </a:rPr>
              <a:t>Cstock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6376276" y="3670603"/>
          <a:ext cx="4847440" cy="2747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1219792" y="3872861"/>
          <a:ext cx="4929926" cy="2747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749020" y="1151055"/>
          <a:ext cx="46544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80176" y="1435608"/>
            <a:ext cx="5321808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相同初始温度，不同增温速度：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增温越快，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Cstock</a:t>
            </a:r>
            <a:r>
              <a:rPr lang="zh-CN" altLang="en-US" sz="2200" dirty="0"/>
              <a:t>达峰越早，与</a:t>
            </a:r>
            <a:r>
              <a:rPr lang="en-US" altLang="zh-CN" sz="2200" dirty="0"/>
              <a:t>GPP</a:t>
            </a:r>
            <a:r>
              <a:rPr lang="zh-CN" altLang="en-US" sz="2200" dirty="0"/>
              <a:t>达峰的时间差越小（主要是因为</a:t>
            </a:r>
            <a:r>
              <a:rPr lang="en-US" altLang="zh-CN" sz="2200" dirty="0"/>
              <a:t>GPP</a:t>
            </a:r>
            <a:r>
              <a:rPr lang="zh-CN" altLang="en-US" sz="2200" dirty="0"/>
              <a:t>达峰明显加快）；峰值越小；峰形越陡峭，达到峰值之后碳储量下降会非常迅速。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问题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37260" y="2022475"/>
            <a:ext cx="10111105" cy="28124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>
          <a:xfrm>
            <a:off x="831209" y="353724"/>
            <a:ext cx="9772476" cy="530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结论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" y="1411764"/>
            <a:ext cx="6463030" cy="48472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20205" y="2090420"/>
            <a:ext cx="44799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ym typeface="+mn-ea"/>
              </a:rPr>
              <a:t>上述模型支持这样的结论：初始温度越低、升温速度越慢的地方，是最好的碳汇；相反，初始温度越高、升温速度越快的地方，生态系统越快崩溃</a:t>
            </a:r>
            <a:r>
              <a:rPr lang="zh-CN" altLang="en-US" dirty="0"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>
          <a:xfrm>
            <a:off x="831209" y="353724"/>
            <a:ext cx="9772476" cy="530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补充资料：达峰时间统计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77824" y="1673351"/>
          <a:ext cx="10012680" cy="41148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6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5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/>
                        <a:t>初始温度</a:t>
                      </a:r>
                      <a:r>
                        <a:rPr lang="en-US" altLang="zh-CN" sz="1500" u="none" strike="noStrike" dirty="0"/>
                        <a:t>/℃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/>
                        <a:t>增温速度</a:t>
                      </a:r>
                      <a:r>
                        <a:rPr lang="en-US" altLang="zh-CN" sz="1500" u="none" strike="noStrike" dirty="0"/>
                        <a:t>/(℃/</a:t>
                      </a:r>
                      <a:r>
                        <a:rPr lang="en-US" sz="1500" u="none" strike="noStrike" dirty="0"/>
                        <a:t>yr)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/>
                        <a:t>达峰时间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4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/>
                        <a:t>GPP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/>
                        <a:t>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/>
                        <a:t>NEP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/>
                        <a:t>Cstock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/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/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276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4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147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9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/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/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176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94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9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94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/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/>
                        <a:t>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谢谢！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模型分析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189" t="16928" b="12300"/>
          <a:stretch>
            <a:fillRect/>
          </a:stretch>
        </p:blipFill>
        <p:spPr bwMode="auto">
          <a:xfrm>
            <a:off x="551815" y="1517015"/>
            <a:ext cx="8070215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本框 3"/>
          <p:cNvSpPr txBox="1"/>
          <p:nvPr/>
        </p:nvSpPr>
        <p:spPr>
          <a:xfrm>
            <a:off x="8827135" y="1816100"/>
            <a:ext cx="29400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GPP(t)</a:t>
            </a:r>
            <a:r>
              <a:rPr lang="zh-CN" altLang="en-US" sz="2400" dirty="0"/>
              <a:t>将会与</a:t>
            </a:r>
            <a:r>
              <a:rPr lang="en-US" altLang="zh-CN" sz="2400" dirty="0"/>
              <a:t>T</a:t>
            </a:r>
            <a:r>
              <a:rPr lang="el-GR" altLang="zh-CN" sz="2400" baseline="-25000" dirty="0"/>
              <a:t>ε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具有相似的形状，温度达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opt</a:t>
            </a:r>
            <a:r>
              <a:rPr lang="zh-CN" altLang="en-US" sz="2400" dirty="0"/>
              <a:t>，</a:t>
            </a:r>
            <a:r>
              <a:rPr lang="en-US" altLang="zh-CN" sz="2400" dirty="0"/>
              <a:t>GPP(t)</a:t>
            </a:r>
            <a:r>
              <a:rPr lang="zh-CN" altLang="en-US" sz="2400" dirty="0"/>
              <a:t>也达峰，曲线形状先增后减，高温部分比低温部分更陡峭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模型分析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7825359" y="1583182"/>
            <a:ext cx="3968496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300" dirty="0"/>
              <a:t>R(t)</a:t>
            </a:r>
            <a:r>
              <a:rPr lang="zh-CN" altLang="en-US" sz="2300" dirty="0"/>
              <a:t>取决于前一年的碳储量和温度，增温会导致周转速率增加，</a:t>
            </a:r>
            <a:r>
              <a:rPr lang="en-US" altLang="zh-CN" sz="2300" dirty="0"/>
              <a:t>R(t)</a:t>
            </a:r>
            <a:r>
              <a:rPr lang="zh-CN" altLang="en-US" sz="2300" dirty="0"/>
              <a:t>增加，温度过高，碳储量下降，</a:t>
            </a:r>
            <a:r>
              <a:rPr lang="en-US" altLang="zh-CN" sz="2300" dirty="0"/>
              <a:t> R(t)</a:t>
            </a:r>
            <a:r>
              <a:rPr lang="zh-CN" altLang="en-US" sz="2300" dirty="0"/>
              <a:t>最后会减小；</a:t>
            </a:r>
            <a:r>
              <a:rPr lang="zh-CN" altLang="en-US" sz="2300">
                <a:sym typeface="+mn-ea"/>
              </a:rPr>
              <a:t>土壤呼吸应该也是个先增后减的曲线</a:t>
            </a:r>
            <a:endParaRPr lang="en-US" altLang="zh-CN" sz="2300" dirty="0"/>
          </a:p>
          <a:p>
            <a:pPr>
              <a:lnSpc>
                <a:spcPct val="150000"/>
              </a:lnSpc>
            </a:pPr>
            <a:r>
              <a:rPr lang="en-US" altLang="zh-CN" sz="2300" dirty="0"/>
              <a:t>NEP</a:t>
            </a:r>
            <a:r>
              <a:rPr lang="zh-CN" altLang="en-US" sz="2300" dirty="0"/>
              <a:t>先增后减，并可能至负值，最后可能又有所增加</a:t>
            </a:r>
            <a:endParaRPr lang="en-US" altLang="zh-CN" sz="23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" y="1583055"/>
            <a:ext cx="7642225" cy="419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82880" y="1152144"/>
            <a:ext cx="3474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令</a:t>
            </a:r>
            <a:r>
              <a:rPr lang="en-US" altLang="zh-CN" sz="2200" dirty="0"/>
              <a:t>R(t)= Ra(t)+ </a:t>
            </a:r>
            <a:r>
              <a:rPr lang="en-US" altLang="zh-CN" sz="2200" dirty="0" err="1"/>
              <a:t>Rh</a:t>
            </a:r>
            <a:r>
              <a:rPr lang="en-US" altLang="zh-CN" sz="2200" dirty="0"/>
              <a:t>(t)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0984" y="1116584"/>
            <a:ext cx="5042474" cy="553321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程序设计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>
          <a:xfrm>
            <a:off x="831209" y="353724"/>
            <a:ext cx="9772476" cy="530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数值模拟：温度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TEMP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0" y="1148002"/>
          <a:ext cx="4526280" cy="2294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4358529" y="1148002"/>
          <a:ext cx="3971655" cy="2294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8141208" y="1152145"/>
          <a:ext cx="4050792" cy="2304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8016129" y="3900345"/>
          <a:ext cx="3910695" cy="2294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4184793" y="3900345"/>
          <a:ext cx="3861927" cy="2294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463185" y="3900346"/>
          <a:ext cx="3749261" cy="2294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38344" y="374904"/>
            <a:ext cx="69128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预期：只有初始</a:t>
            </a:r>
            <a:r>
              <a:rPr lang="en-US" altLang="zh-CN" sz="2100" dirty="0"/>
              <a:t>0</a:t>
            </a:r>
            <a:r>
              <a:rPr lang="zh-CN" altLang="en-US" sz="2100" dirty="0"/>
              <a:t>、</a:t>
            </a:r>
            <a:r>
              <a:rPr lang="en-US" altLang="zh-CN" sz="2100" dirty="0"/>
              <a:t>5</a:t>
            </a:r>
            <a:r>
              <a:rPr lang="zh-CN" altLang="en-US" sz="2100" dirty="0"/>
              <a:t>℃，增温</a:t>
            </a:r>
            <a:r>
              <a:rPr lang="en-US" altLang="zh-CN" sz="2100" dirty="0"/>
              <a:t>0.05</a:t>
            </a:r>
            <a:r>
              <a:rPr lang="zh-CN" altLang="en-US" sz="2100" dirty="0"/>
              <a:t>℃</a:t>
            </a:r>
            <a:r>
              <a:rPr lang="en-US" altLang="zh-CN" sz="2100" dirty="0"/>
              <a:t>/yr</a:t>
            </a:r>
            <a:r>
              <a:rPr lang="zh-CN" altLang="en-US" sz="2100" dirty="0"/>
              <a:t>的地区始终为碳汇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>
          <a:xfrm>
            <a:off x="831209" y="353724"/>
            <a:ext cx="9772476" cy="530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数值模拟：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GPP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868680" y="1307592"/>
          <a:ext cx="9866376" cy="4901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>
          <a:xfrm>
            <a:off x="831209" y="353724"/>
            <a:ext cx="9772476" cy="530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数值模拟：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GPP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3528" y="1325880"/>
            <a:ext cx="4224528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GPP</a:t>
            </a:r>
            <a:r>
              <a:rPr lang="zh-CN" altLang="en-US" sz="2200" dirty="0"/>
              <a:t>随着温度的增加先增后减；</a:t>
            </a:r>
            <a:r>
              <a:rPr lang="zh-CN" altLang="en-US" sz="2200" dirty="0">
                <a:sym typeface="+mn-ea"/>
              </a:rPr>
              <a:t>初温</a:t>
            </a:r>
            <a:r>
              <a:rPr lang="en-US" altLang="zh-CN" sz="2200" dirty="0">
                <a:sym typeface="+mn-ea"/>
              </a:rPr>
              <a:t>0</a:t>
            </a:r>
            <a:r>
              <a:rPr lang="zh-CN" altLang="en-US" sz="2200" dirty="0">
                <a:sym typeface="+mn-ea"/>
              </a:rPr>
              <a:t>、</a:t>
            </a:r>
            <a:r>
              <a:rPr lang="en-US" altLang="zh-CN" sz="2200" dirty="0">
                <a:sym typeface="+mn-ea"/>
              </a:rPr>
              <a:t>5</a:t>
            </a:r>
            <a:r>
              <a:rPr lang="zh-CN" altLang="en-US" sz="2200" dirty="0">
                <a:sym typeface="+mn-ea"/>
              </a:rPr>
              <a:t>℃，增温速度</a:t>
            </a:r>
            <a:r>
              <a:rPr lang="en-US" altLang="zh-CN" sz="2200" dirty="0">
                <a:sym typeface="+mn-ea"/>
              </a:rPr>
              <a:t>0.05</a:t>
            </a:r>
            <a:r>
              <a:rPr lang="zh-CN" altLang="en-US" sz="2200" dirty="0">
                <a:sym typeface="+mn-ea"/>
              </a:rPr>
              <a:t> ℃</a:t>
            </a:r>
            <a:r>
              <a:rPr lang="en-US" altLang="zh-CN" sz="2200" dirty="0">
                <a:sym typeface="+mn-ea"/>
              </a:rPr>
              <a:t>/yr</a:t>
            </a:r>
            <a:r>
              <a:rPr lang="zh-CN" altLang="en-US" sz="2200" dirty="0">
                <a:sym typeface="+mn-ea"/>
              </a:rPr>
              <a:t>的地区，未达峰。</a:t>
            </a:r>
            <a:endParaRPr lang="zh-CN" alt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相同增温速度不同初始温度：初温越高，</a:t>
            </a:r>
            <a:r>
              <a:rPr lang="en-US" altLang="zh-CN" sz="2200" dirty="0"/>
              <a:t>GPP</a:t>
            </a:r>
            <a:r>
              <a:rPr lang="zh-CN" altLang="en-US" sz="2200" dirty="0"/>
              <a:t>达峰越早，峰形越陡峭，但是峰值相等；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356616" y="1033272"/>
          <a:ext cx="7269480" cy="2878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3191256" y="3840480"/>
          <a:ext cx="8156448" cy="2834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>
          <a:xfrm>
            <a:off x="831209" y="353724"/>
            <a:ext cx="9772476" cy="530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数值模拟：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GPP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5312" y="1591056"/>
            <a:ext cx="532180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相同初始温度不同增温速度：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同一地区，增温越快，</a:t>
            </a:r>
            <a:r>
              <a:rPr lang="en-US" altLang="zh-CN" sz="2200" dirty="0"/>
              <a:t>GPP</a:t>
            </a:r>
            <a:r>
              <a:rPr lang="zh-CN" altLang="en-US" sz="2200" dirty="0"/>
              <a:t>达峰越早，峰形越陡峭，</a:t>
            </a:r>
            <a:r>
              <a:rPr lang="en-US" altLang="zh-CN" sz="2200" dirty="0"/>
              <a:t>GPP</a:t>
            </a:r>
            <a:r>
              <a:rPr lang="zh-CN" altLang="en-US" sz="2200" dirty="0"/>
              <a:t>变化越剧烈。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228092" y="1029208"/>
          <a:ext cx="5605780" cy="26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1444244" y="3611880"/>
          <a:ext cx="4865116" cy="2674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6632448" y="3001137"/>
          <a:ext cx="4724400" cy="264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690,&quot;width&quot;:967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f373ad0-b98f-4cb1-9fde-16fdef6bc42b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科研报告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Pre模板</Template>
  <TotalTime>1</TotalTime>
  <Words>1635</Words>
  <Application>Microsoft Office PowerPoint</Application>
  <PresentationFormat>宽屏</PresentationFormat>
  <Paragraphs>161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黑体</vt:lpstr>
      <vt:lpstr>宋体</vt:lpstr>
      <vt:lpstr>Arial</vt:lpstr>
      <vt:lpstr>Calibri</vt:lpstr>
      <vt:lpstr>Office 主题​​</vt:lpstr>
      <vt:lpstr>不同初始温度和升温速度对生态系统碳储量的影响</vt:lpstr>
      <vt:lpstr>问题</vt:lpstr>
      <vt:lpstr>模型分析</vt:lpstr>
      <vt:lpstr>模型分析</vt:lpstr>
      <vt:lpstr>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从光周期的角度</dc:title>
  <dc:creator>Sid Chen</dc:creator>
  <cp:lastModifiedBy>Sid Chen</cp:lastModifiedBy>
  <cp:revision>90</cp:revision>
  <dcterms:created xsi:type="dcterms:W3CDTF">2021-05-11T11:06:00Z</dcterms:created>
  <dcterms:modified xsi:type="dcterms:W3CDTF">2021-06-06T05:27:42Z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FDBD009423FB4CBD86B4BAD895C95B14</vt:lpwstr>
  </property>
  <property fmtid="{D5CDD505-2E9C-101B-9397-08002B2CF9AE}" pid="3" name="KSOProductBuildVer">
    <vt:lpwstr>2052-11.1.0.10495</vt:lpwstr>
  </property>
</Properties>
</file>