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A82B57-0446-480C-9B03-6A35841D687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4F7FA3-CA27-431E-988E-72F2681CD7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Project Report </a:t>
            </a:r>
            <a:br>
              <a:rPr lang="en-US" sz="3600" dirty="0" smtClean="0"/>
            </a:br>
            <a:r>
              <a:rPr lang="en-US" sz="3600" dirty="0" smtClean="0"/>
              <a:t>On</a:t>
            </a:r>
            <a:br>
              <a:rPr lang="en-US" sz="3600" dirty="0" smtClean="0"/>
            </a:br>
            <a:r>
              <a:rPr lang="en-US" sz="3600" dirty="0" smtClean="0"/>
              <a:t>College Database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2514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ACS College of Engineering, Bengaluru</a:t>
            </a:r>
          </a:p>
          <a:p>
            <a:pPr algn="ctr"/>
            <a:r>
              <a:rPr lang="en-US" dirty="0" smtClean="0"/>
              <a:t>B.E.</a:t>
            </a:r>
          </a:p>
          <a:p>
            <a:pPr algn="ctr"/>
            <a:r>
              <a:rPr lang="en-US" dirty="0" smtClean="0"/>
              <a:t>In </a:t>
            </a:r>
          </a:p>
          <a:p>
            <a:pPr algn="ctr"/>
            <a:r>
              <a:rPr lang="en-US" dirty="0" smtClean="0"/>
              <a:t>Computer Science &amp; Engineering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Submitted by:-</a:t>
            </a:r>
          </a:p>
          <a:p>
            <a:pPr algn="ctr"/>
            <a:r>
              <a:rPr lang="en-US" dirty="0" smtClean="0"/>
              <a:t>1AH18CS002 Abhishek Y.</a:t>
            </a:r>
          </a:p>
          <a:p>
            <a:pPr algn="ctr"/>
            <a:r>
              <a:rPr lang="en-US" dirty="0" smtClean="0"/>
              <a:t>1AH18CS008 Aman Raj Singh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194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2362200"/>
            <a:ext cx="1066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3354324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Main Menu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Admin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3634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Main Menu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Teacher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3634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Main Menu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Accountant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3354324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Main Menu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Student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354068"/>
            <a:ext cx="1676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Account Section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Department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Student Details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Result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Library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4360164"/>
            <a:ext cx="1676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Student Details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Result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Library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4360164"/>
            <a:ext cx="1676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Account Section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Student Details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4360164"/>
            <a:ext cx="1676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Student Details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Result</a:t>
            </a:r>
          </a:p>
        </p:txBody>
      </p: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>
            <a:off x="5562600" y="3896868"/>
            <a:ext cx="0" cy="46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0"/>
          </p:cNvCxnSpPr>
          <p:nvPr/>
        </p:nvCxnSpPr>
        <p:spPr>
          <a:xfrm>
            <a:off x="7467600" y="3887724"/>
            <a:ext cx="0" cy="47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0" idx="0"/>
          </p:cNvCxnSpPr>
          <p:nvPr/>
        </p:nvCxnSpPr>
        <p:spPr>
          <a:xfrm>
            <a:off x="3657600" y="3896868"/>
            <a:ext cx="0" cy="46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</p:cNvCxnSpPr>
          <p:nvPr/>
        </p:nvCxnSpPr>
        <p:spPr>
          <a:xfrm>
            <a:off x="1752600" y="3887724"/>
            <a:ext cx="0" cy="47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8" idx="0"/>
          </p:cNvCxnSpPr>
          <p:nvPr/>
        </p:nvCxnSpPr>
        <p:spPr>
          <a:xfrm rot="16200000" flipH="1">
            <a:off x="5676138" y="1562862"/>
            <a:ext cx="611124" cy="2971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5" idx="0"/>
          </p:cNvCxnSpPr>
          <p:nvPr/>
        </p:nvCxnSpPr>
        <p:spPr>
          <a:xfrm rot="5400000">
            <a:off x="2818638" y="1677162"/>
            <a:ext cx="611124" cy="2743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6" idx="0"/>
          </p:cNvCxnSpPr>
          <p:nvPr/>
        </p:nvCxnSpPr>
        <p:spPr>
          <a:xfrm rot="5400000">
            <a:off x="3766566" y="2634234"/>
            <a:ext cx="620268" cy="838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2"/>
            <a:endCxn id="7" idx="0"/>
          </p:cNvCxnSpPr>
          <p:nvPr/>
        </p:nvCxnSpPr>
        <p:spPr>
          <a:xfrm rot="16200000" flipH="1">
            <a:off x="4719066" y="2519934"/>
            <a:ext cx="620268" cy="1066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sz="2400" u="sng" dirty="0" smtClean="0"/>
              <a:t>MySQL</a:t>
            </a:r>
          </a:p>
          <a:p>
            <a:pPr indent="0">
              <a:buNone/>
            </a:pPr>
            <a:r>
              <a:rPr lang="en-US" dirty="0" smtClean="0"/>
              <a:t>MySQL tables:-</a:t>
            </a:r>
          </a:p>
          <a:p>
            <a:pPr marL="342900" indent="-342900">
              <a:buAutoNum type="arabicParenR"/>
            </a:pPr>
            <a:r>
              <a:rPr lang="en-US" dirty="0" smtClean="0"/>
              <a:t>Department</a:t>
            </a:r>
          </a:p>
          <a:p>
            <a:pPr marL="342900" indent="-342900">
              <a:buAutoNum type="arabicParenR"/>
            </a:pPr>
            <a:r>
              <a:rPr lang="en-US" dirty="0" smtClean="0"/>
              <a:t>Student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Accsec</a:t>
            </a:r>
            <a:r>
              <a:rPr lang="en-US" dirty="0" smtClean="0"/>
              <a:t>(Account Section)</a:t>
            </a:r>
          </a:p>
          <a:p>
            <a:pPr marL="342900" indent="-342900">
              <a:buAutoNum type="arabicParenR"/>
            </a:pPr>
            <a:r>
              <a:rPr lang="en-US" dirty="0" smtClean="0"/>
              <a:t>Library</a:t>
            </a:r>
          </a:p>
          <a:p>
            <a:pPr marL="342900" indent="-342900">
              <a:buAutoNum type="arabicParenR"/>
            </a:pPr>
            <a:r>
              <a:rPr lang="en-US" dirty="0" smtClean="0"/>
              <a:t>Result</a:t>
            </a:r>
          </a:p>
          <a:p>
            <a:pPr marL="342900" indent="-342900">
              <a:buAutoNum type="arabicParenR"/>
            </a:pPr>
            <a:r>
              <a:rPr lang="en-US" dirty="0" smtClean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15810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50520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Title</a:t>
            </a:r>
          </a:p>
          <a:p>
            <a:pPr marL="342900" indent="-342900">
              <a:buAutoNum type="arabicParenR"/>
            </a:pPr>
            <a:r>
              <a:rPr lang="en-US" dirty="0" smtClean="0"/>
              <a:t>Certificate</a:t>
            </a:r>
          </a:p>
          <a:p>
            <a:pPr marL="342900" indent="-342900">
              <a:buAutoNum type="arabicParenR"/>
            </a:pPr>
            <a:r>
              <a:rPr lang="en-US" dirty="0" smtClean="0"/>
              <a:t>Introduction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Purpose</a:t>
            </a:r>
          </a:p>
          <a:p>
            <a:pPr marL="342900" indent="-342900">
              <a:buAutoNum type="arabicParenR"/>
            </a:pPr>
            <a:r>
              <a:rPr lang="en-US" dirty="0" smtClean="0"/>
              <a:t>Objective</a:t>
            </a:r>
          </a:p>
          <a:p>
            <a:pPr marL="342900" indent="-342900">
              <a:buAutoNum type="arabicParenR"/>
            </a:pPr>
            <a:r>
              <a:rPr lang="en-US" dirty="0" smtClean="0"/>
              <a:t>Benefits</a:t>
            </a:r>
          </a:p>
          <a:p>
            <a:pPr marL="342900" indent="-342900">
              <a:buAutoNum type="arabicParenR"/>
            </a:pPr>
            <a:r>
              <a:rPr lang="en-US" dirty="0" smtClean="0"/>
              <a:t>Software Requirements</a:t>
            </a:r>
          </a:p>
          <a:p>
            <a:pPr marL="342900" indent="-342900">
              <a:buAutoNum type="arabicParenR"/>
            </a:pPr>
            <a:r>
              <a:rPr lang="en-US" dirty="0" smtClean="0"/>
              <a:t>Technical Description</a:t>
            </a:r>
          </a:p>
          <a:p>
            <a:pPr marL="1085850" lvl="1" indent="-342900">
              <a:buAutoNum type="arabicParenR"/>
            </a:pPr>
            <a:r>
              <a:rPr lang="en-US" dirty="0" smtClean="0"/>
              <a:t>Frontend(Java)</a:t>
            </a:r>
          </a:p>
          <a:p>
            <a:pPr marL="1085850" lvl="1" indent="-342900">
              <a:buAutoNum type="arabicParenR"/>
            </a:pPr>
            <a:r>
              <a:rPr lang="en-US" dirty="0" smtClean="0"/>
              <a:t>Backend(SQL)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main objective of college management system is to automate all functionalities of a college or university. Using this system </a:t>
            </a:r>
            <a:r>
              <a:rPr lang="en-US" dirty="0" smtClean="0"/>
              <a:t>Admin </a:t>
            </a:r>
            <a:r>
              <a:rPr lang="en-US" dirty="0"/>
              <a:t>can manage all college management work like admission, fees submission, time table management and result declaration. Using this college management system </a:t>
            </a:r>
            <a:r>
              <a:rPr lang="en-US" dirty="0" smtClean="0"/>
              <a:t>Admin </a:t>
            </a:r>
            <a:r>
              <a:rPr lang="en-US" dirty="0"/>
              <a:t>can view or update data and information about students and staff easily. This system helps in managing the activity like student admission, student registration, fees </a:t>
            </a:r>
            <a:r>
              <a:rPr lang="en-US" dirty="0" smtClean="0"/>
              <a:t>submission</a:t>
            </a:r>
          </a:p>
          <a:p>
            <a:r>
              <a:rPr lang="en-US" dirty="0"/>
              <a:t>The COLLEGE MANAGEMENT SYSTEM can be used to store student information </a:t>
            </a:r>
            <a:r>
              <a:rPr lang="en-US" dirty="0" smtClean="0"/>
              <a:t>like </a:t>
            </a:r>
            <a:r>
              <a:rPr lang="en-US" dirty="0"/>
              <a:t>fees, and student result etc. admin can create report regarding any student any time using this system. Using this system you can register new </a:t>
            </a:r>
            <a:r>
              <a:rPr lang="en-US" dirty="0" smtClean="0"/>
              <a:t>student . Admin </a:t>
            </a:r>
            <a:r>
              <a:rPr lang="en-US" dirty="0"/>
              <a:t>can submit students fees and can check fees details anytime. </a:t>
            </a:r>
            <a:r>
              <a:rPr lang="en-US" dirty="0" smtClean="0"/>
              <a:t>Admin </a:t>
            </a:r>
            <a:r>
              <a:rPr lang="en-US" dirty="0"/>
              <a:t>can create exam result and submit in this system</a:t>
            </a:r>
          </a:p>
        </p:txBody>
      </p:sp>
    </p:spTree>
    <p:extLst>
      <p:ext uri="{BB962C8B-B14F-4D97-AF65-F5344CB8AC3E}">
        <p14:creationId xmlns:p14="http://schemas.microsoft.com/office/powerpoint/2010/main" val="6078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purpose of </a:t>
            </a:r>
            <a:r>
              <a:rPr lang="en-US" dirty="0"/>
              <a:t>t</a:t>
            </a:r>
            <a:r>
              <a:rPr lang="en-US" dirty="0" smtClean="0"/>
              <a:t>his developed system is to reduce the manual work of administrator by helping in maintenance of all the records computerized which is safe and secure.</a:t>
            </a:r>
          </a:p>
          <a:p>
            <a:pPr lvl="1"/>
            <a:r>
              <a:rPr lang="en-US" dirty="0" smtClean="0"/>
              <a:t>This system does several thing such as the student admission, student result, student fees management, Staff Registration &amp; details, Library Management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system </a:t>
            </a:r>
            <a:r>
              <a:rPr lang="en-US" dirty="0" smtClean="0"/>
              <a:t>admin </a:t>
            </a:r>
            <a:r>
              <a:rPr lang="en-US" dirty="0"/>
              <a:t>can manage all information of all aspects of a college, its students, faculties, Departments, marks and other curricular activities. College management system provides the easiest way to manage all functionalities of a college. This system facilitates colleges to maintain the functionality related to college </a:t>
            </a:r>
            <a:r>
              <a:rPr lang="en-US" dirty="0" smtClean="0"/>
              <a:t>staff </a:t>
            </a:r>
            <a:r>
              <a:rPr lang="en-US" dirty="0"/>
              <a:t>and their students</a:t>
            </a:r>
          </a:p>
        </p:txBody>
      </p:sp>
    </p:spTree>
    <p:extLst>
      <p:ext uri="{BB962C8B-B14F-4D97-AF65-F5344CB8AC3E}">
        <p14:creationId xmlns:p14="http://schemas.microsoft.com/office/powerpoint/2010/main" val="21191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Admin </a:t>
            </a:r>
            <a:r>
              <a:rPr lang="en-US" dirty="0"/>
              <a:t>can easily retrieve all information related to </a:t>
            </a:r>
            <a:r>
              <a:rPr lang="en-US" dirty="0" smtClean="0"/>
              <a:t>student.</a:t>
            </a:r>
          </a:p>
          <a:p>
            <a:r>
              <a:rPr lang="en-US" dirty="0" smtClean="0"/>
              <a:t>Admin </a:t>
            </a:r>
            <a:r>
              <a:rPr lang="en-US" dirty="0"/>
              <a:t>has all the Collective records of students of all the branches</a:t>
            </a:r>
            <a:r>
              <a:rPr lang="en-US" dirty="0" smtClean="0"/>
              <a:t>.</a:t>
            </a:r>
          </a:p>
          <a:p>
            <a:r>
              <a:rPr lang="en-US" dirty="0"/>
              <a:t>Admin can check all the records of all departments anytime</a:t>
            </a:r>
            <a:r>
              <a:rPr lang="en-US" dirty="0" smtClean="0"/>
              <a:t>.</a:t>
            </a:r>
          </a:p>
          <a:p>
            <a:r>
              <a:rPr lang="en-US" dirty="0"/>
              <a:t>This system gives easy approach to find the detail information for any </a:t>
            </a:r>
            <a:r>
              <a:rPr lang="en-US" dirty="0" smtClean="0"/>
              <a:t>student.</a:t>
            </a:r>
          </a:p>
          <a:p>
            <a:r>
              <a:rPr lang="en-US" dirty="0"/>
              <a:t>Using this college management system it is very easy to handle all functionality of college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system is beneficial for both students and </a:t>
            </a:r>
            <a:r>
              <a:rPr lang="en-US" dirty="0" smtClean="0"/>
              <a:t>staff </a:t>
            </a:r>
            <a:r>
              <a:rPr lang="en-US" dirty="0"/>
              <a:t>as they can </a:t>
            </a:r>
            <a:r>
              <a:rPr lang="en-US" dirty="0" smtClean="0"/>
              <a:t>get </a:t>
            </a:r>
            <a:r>
              <a:rPr lang="en-US" dirty="0"/>
              <a:t>all previous or current information when they need</a:t>
            </a:r>
            <a:r>
              <a:rPr lang="en-US" dirty="0" smtClean="0"/>
              <a:t>.</a:t>
            </a:r>
          </a:p>
          <a:p>
            <a:r>
              <a:rPr lang="en-US" dirty="0"/>
              <a:t>This system is also helpful to maintain the students record like admission record, fees record, exam result records</a:t>
            </a:r>
            <a:r>
              <a:rPr lang="en-US" dirty="0" smtClean="0"/>
              <a:t>.</a:t>
            </a:r>
          </a:p>
          <a:p>
            <a:r>
              <a:rPr lang="en-US" dirty="0"/>
              <a:t>Also it can help to maintain the fees and accounting reports of college in proper way.</a:t>
            </a:r>
          </a:p>
        </p:txBody>
      </p:sp>
    </p:spTree>
    <p:extLst>
      <p:ext uri="{BB962C8B-B14F-4D97-AF65-F5344CB8AC3E}">
        <p14:creationId xmlns:p14="http://schemas.microsoft.com/office/powerpoint/2010/main" val="18549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software used for the development of the project is: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OPERATING </a:t>
            </a:r>
            <a:r>
              <a:rPr lang="en-US" dirty="0"/>
              <a:t>SYSTEM: Windows 7, Windows 8, Windows 10</a:t>
            </a:r>
          </a:p>
          <a:p>
            <a:r>
              <a:rPr lang="en-US" dirty="0"/>
              <a:t>ENVIRONMENT: Visual Studio .NET 2005</a:t>
            </a:r>
          </a:p>
          <a:p>
            <a:r>
              <a:rPr lang="en-US" dirty="0"/>
              <a:t>.NET FRAMEWORK :Version 4.0</a:t>
            </a:r>
          </a:p>
          <a:p>
            <a:r>
              <a:rPr lang="en-US" dirty="0"/>
              <a:t>LANGUAGE: Visual Basic .NET</a:t>
            </a:r>
          </a:p>
          <a:p>
            <a:r>
              <a:rPr lang="en-US" dirty="0"/>
              <a:t>Front End:-</a:t>
            </a:r>
            <a:r>
              <a:rPr lang="en-US" dirty="0" smtClean="0"/>
              <a:t>NetBeans </a:t>
            </a:r>
            <a:r>
              <a:rPr lang="en-US" dirty="0"/>
              <a:t>8.2</a:t>
            </a:r>
          </a:p>
          <a:p>
            <a:r>
              <a:rPr lang="en-US" dirty="0"/>
              <a:t>BACK END: MS 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Technological Description</a:t>
            </a:r>
            <a:br>
              <a:rPr lang="en-US" dirty="0" smtClean="0"/>
            </a:br>
            <a:r>
              <a:rPr lang="en-US" dirty="0" err="1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6962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Java</a:t>
            </a:r>
          </a:p>
          <a:p>
            <a:pPr marL="0" indent="0">
              <a:buNone/>
            </a:pPr>
            <a:r>
              <a:rPr lang="en-US" dirty="0" smtClean="0"/>
              <a:t>Characteristics:-</a:t>
            </a:r>
          </a:p>
          <a:p>
            <a:pPr lvl="0"/>
            <a:r>
              <a:rPr lang="en-IN" dirty="0"/>
              <a:t>Where once run </a:t>
            </a:r>
            <a:r>
              <a:rPr lang="en-IN" dirty="0" smtClean="0"/>
              <a:t>anywhere</a:t>
            </a:r>
            <a:endParaRPr lang="en-US" dirty="0"/>
          </a:p>
          <a:p>
            <a:pPr lvl="0"/>
            <a:r>
              <a:rPr lang="en-IN" dirty="0"/>
              <a:t>Light weight </a:t>
            </a:r>
            <a:r>
              <a:rPr lang="en-IN" dirty="0" smtClean="0"/>
              <a:t>code</a:t>
            </a:r>
            <a:endParaRPr lang="en-US" dirty="0"/>
          </a:p>
          <a:p>
            <a:pPr lvl="0"/>
            <a:r>
              <a:rPr lang="en-IN" dirty="0" smtClean="0"/>
              <a:t>Secure</a:t>
            </a:r>
            <a:endParaRPr lang="en-US" dirty="0"/>
          </a:p>
          <a:p>
            <a:pPr lvl="0"/>
            <a:r>
              <a:rPr lang="en-IN" dirty="0"/>
              <a:t>Built in </a:t>
            </a:r>
            <a:r>
              <a:rPr lang="en-IN" dirty="0" smtClean="0"/>
              <a:t>Graphics</a:t>
            </a:r>
            <a:endParaRPr lang="en-US" dirty="0"/>
          </a:p>
          <a:p>
            <a:pPr lvl="0"/>
            <a:r>
              <a:rPr lang="en-IN" dirty="0"/>
              <a:t>Object Oriented </a:t>
            </a:r>
            <a:r>
              <a:rPr lang="en-IN" dirty="0" smtClean="0"/>
              <a:t>Language</a:t>
            </a:r>
            <a:endParaRPr lang="en-US" dirty="0"/>
          </a:p>
          <a:p>
            <a:pPr lvl="0"/>
            <a:r>
              <a:rPr lang="en-IN" dirty="0"/>
              <a:t>Supports </a:t>
            </a:r>
            <a:r>
              <a:rPr lang="en-IN" dirty="0" smtClean="0"/>
              <a:t>Multimedia</a:t>
            </a:r>
            <a:endParaRPr lang="en-US" dirty="0"/>
          </a:p>
          <a:p>
            <a:pPr lvl="0"/>
            <a:r>
              <a:rPr lang="en-IN" dirty="0"/>
              <a:t>Platform </a:t>
            </a:r>
            <a:r>
              <a:rPr lang="en-IN" dirty="0" smtClean="0"/>
              <a:t>Independent</a:t>
            </a:r>
            <a:endParaRPr lang="en-US" dirty="0"/>
          </a:p>
          <a:p>
            <a:pPr lvl="0"/>
            <a:r>
              <a:rPr lang="en-IN" dirty="0"/>
              <a:t>Open Product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71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107</TotalTime>
  <Words>549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Couture</vt:lpstr>
      <vt:lpstr>Foundry</vt:lpstr>
      <vt:lpstr>Module</vt:lpstr>
      <vt:lpstr>Austin</vt:lpstr>
      <vt:lpstr>Project Report  On College Database management System</vt:lpstr>
      <vt:lpstr>Certificate</vt:lpstr>
      <vt:lpstr>Table of Content</vt:lpstr>
      <vt:lpstr>Introduction</vt:lpstr>
      <vt:lpstr>Purpose</vt:lpstr>
      <vt:lpstr>Objective</vt:lpstr>
      <vt:lpstr>Benefits</vt:lpstr>
      <vt:lpstr>Software Requirement</vt:lpstr>
      <vt:lpstr>Technological Description FrontEnd</vt:lpstr>
      <vt:lpstr>Module</vt:lpstr>
      <vt:lpstr>BackEnd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Database Management System</dc:title>
  <dc:creator>Aman Raj Singh</dc:creator>
  <cp:lastModifiedBy>Aman Raj Singh</cp:lastModifiedBy>
  <cp:revision>9</cp:revision>
  <dcterms:created xsi:type="dcterms:W3CDTF">2020-12-09T08:30:21Z</dcterms:created>
  <dcterms:modified xsi:type="dcterms:W3CDTF">2020-12-11T03:39:16Z</dcterms:modified>
</cp:coreProperties>
</file>