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Lst>
  <p:sldIdLst>
    <p:sldId id="257" r:id="rId4"/>
    <p:sldId id="259" r:id="rId5"/>
    <p:sldId id="258" r:id="rId6"/>
    <p:sldId id="260" r:id="rId7"/>
    <p:sldId id="261" r:id="rId8"/>
    <p:sldId id="262" r:id="rId9"/>
    <p:sldId id="263" r:id="rId10"/>
    <p:sldId id="264"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white"/>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5A82B57-0446-480C-9B03-6A35841D6879}"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A82B57-0446-480C-9B03-6A35841D687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2B57-0446-480C-9B03-6A35841D6879}"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5A82B57-0446-480C-9B03-6A35841D6879}" type="datetimeFigureOut">
              <a:rPr lang="en-US" smtClean="0"/>
              <a:t>1/12/2021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C4F7FA3-CA27-431E-988E-72F2681CD78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5A82B57-0446-480C-9B03-6A35841D6879}" type="datetimeFigureOut">
              <a:rPr lang="en-US" smtClean="0"/>
              <a:t>1/12/2021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C4F7FA3-CA27-431E-988E-72F2681CD78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A82B57-0446-480C-9B03-6A35841D6879}"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82B57-0446-480C-9B03-6A35841D687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2B57-0446-480C-9B03-6A35841D6879}"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2B57-0446-480C-9B03-6A35841D6879}"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5A82B57-0446-480C-9B03-6A35841D6879}"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82B57-0446-480C-9B03-6A35841D6879}"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F7FA3-CA27-431E-988E-72F2681CD78D}"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82B57-0446-480C-9B03-6A35841D6879}"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F7FA3-CA27-431E-988E-72F2681CD7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05A82B57-0446-480C-9B03-6A35841D6879}" type="datetimeFigureOut">
              <a:rPr lang="en-US" smtClean="0"/>
              <a:t>1/12/2021</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7C4F7FA3-CA27-431E-988E-72F2681CD7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5A82B57-0446-480C-9B03-6A35841D6879}" type="datetimeFigureOut">
              <a:rPr lang="en-US" smtClean="0"/>
              <a:t>1/12/2021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C4F7FA3-CA27-431E-988E-72F2681CD7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5A82B57-0446-480C-9B03-6A35841D6879}" type="datetimeFigureOut">
              <a:rPr lang="en-US" smtClean="0"/>
              <a:t>1/12/2021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C4F7FA3-CA27-431E-988E-72F2681CD7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0101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BackEnd</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sz="2400" u="sng" dirty="0"/>
              <a:t>MySQL</a:t>
            </a:r>
          </a:p>
          <a:p>
            <a:pPr indent="0">
              <a:buNone/>
            </a:pPr>
            <a:r>
              <a:rPr lang="en-US" dirty="0"/>
              <a:t>MySQL tables:-</a:t>
            </a:r>
          </a:p>
          <a:p>
            <a:pPr marL="342900" indent="-342900">
              <a:buAutoNum type="arabicParenR"/>
            </a:pPr>
            <a:r>
              <a:rPr lang="en-US" dirty="0"/>
              <a:t>Department</a:t>
            </a:r>
          </a:p>
          <a:p>
            <a:pPr marL="342900" indent="-342900">
              <a:buAutoNum type="arabicParenR"/>
            </a:pPr>
            <a:r>
              <a:rPr lang="en-US" dirty="0"/>
              <a:t>Student</a:t>
            </a:r>
          </a:p>
          <a:p>
            <a:pPr marL="342900" indent="-342900">
              <a:buAutoNum type="arabicParenR"/>
            </a:pPr>
            <a:r>
              <a:rPr lang="en-US" dirty="0" err="1"/>
              <a:t>Accsec</a:t>
            </a:r>
            <a:r>
              <a:rPr lang="en-US" dirty="0"/>
              <a:t>(Account Section)</a:t>
            </a:r>
          </a:p>
          <a:p>
            <a:pPr marL="342900" indent="-342900">
              <a:buAutoNum type="arabicParenR"/>
            </a:pPr>
            <a:r>
              <a:rPr lang="en-US" dirty="0"/>
              <a:t>Library</a:t>
            </a:r>
          </a:p>
          <a:p>
            <a:pPr marL="342900" indent="-342900">
              <a:buAutoNum type="arabicParenR"/>
            </a:pPr>
            <a:r>
              <a:rPr lang="en-US" dirty="0"/>
              <a:t>Result</a:t>
            </a:r>
          </a:p>
          <a:p>
            <a:pPr marL="342900" indent="-342900">
              <a:buAutoNum type="arabicParenR"/>
            </a:pPr>
            <a:r>
              <a:rPr lang="en-US" dirty="0"/>
              <a:t>Signup</a:t>
            </a:r>
          </a:p>
        </p:txBody>
      </p:sp>
    </p:spTree>
    <p:extLst>
      <p:ext uri="{BB962C8B-B14F-4D97-AF65-F5344CB8AC3E}">
        <p14:creationId xmlns:p14="http://schemas.microsoft.com/office/powerpoint/2010/main" val="158105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a:xfrm>
            <a:off x="1371600" y="2209800"/>
            <a:ext cx="6400800" cy="3505200"/>
          </a:xfrm>
        </p:spPr>
        <p:txBody>
          <a:bodyPr>
            <a:normAutofit fontScale="85000" lnSpcReduction="10000"/>
          </a:bodyPr>
          <a:lstStyle/>
          <a:p>
            <a:pPr marL="342900" indent="-342900">
              <a:buAutoNum type="arabicParenR"/>
            </a:pPr>
            <a:r>
              <a:rPr lang="en-US" dirty="0"/>
              <a:t>Title</a:t>
            </a:r>
          </a:p>
          <a:p>
            <a:pPr marL="342900" indent="-342900">
              <a:buAutoNum type="arabicParenR"/>
            </a:pPr>
            <a:r>
              <a:rPr lang="en-US" dirty="0"/>
              <a:t>Certificate</a:t>
            </a:r>
          </a:p>
          <a:p>
            <a:pPr marL="342900" indent="-342900">
              <a:buAutoNum type="arabicParenR"/>
            </a:pPr>
            <a:r>
              <a:rPr lang="en-US" dirty="0"/>
              <a:t>Introduction</a:t>
            </a:r>
          </a:p>
          <a:p>
            <a:pPr marL="342900" indent="-342900">
              <a:buAutoNum type="arabicParenR"/>
            </a:pPr>
            <a:r>
              <a:rPr lang="en-US" dirty="0"/>
              <a:t>Purpose</a:t>
            </a:r>
          </a:p>
          <a:p>
            <a:pPr marL="342900" indent="-342900">
              <a:buAutoNum type="arabicParenR"/>
            </a:pPr>
            <a:r>
              <a:rPr lang="en-US" dirty="0"/>
              <a:t>Objective</a:t>
            </a:r>
          </a:p>
          <a:p>
            <a:pPr marL="342900" indent="-342900">
              <a:buAutoNum type="arabicParenR"/>
            </a:pPr>
            <a:r>
              <a:rPr lang="en-US" dirty="0"/>
              <a:t>Benefits</a:t>
            </a:r>
          </a:p>
          <a:p>
            <a:pPr marL="342900" indent="-342900">
              <a:buAutoNum type="arabicParenR"/>
            </a:pPr>
            <a:r>
              <a:rPr lang="en-US" dirty="0"/>
              <a:t>Software Requirements</a:t>
            </a:r>
          </a:p>
          <a:p>
            <a:pPr marL="342900" indent="-342900">
              <a:buAutoNum type="arabicParenR"/>
            </a:pPr>
            <a:r>
              <a:rPr lang="en-US" dirty="0"/>
              <a:t>Technical Description</a:t>
            </a:r>
          </a:p>
          <a:p>
            <a:pPr marL="1085850" lvl="1" indent="-342900">
              <a:buAutoNum type="arabicParenR"/>
            </a:pPr>
            <a:r>
              <a:rPr lang="en-US" dirty="0"/>
              <a:t>Frontend(Java)</a:t>
            </a:r>
          </a:p>
          <a:p>
            <a:pPr marL="1085850" lvl="1" indent="-342900">
              <a:buAutoNum type="arabicParenR"/>
            </a:pPr>
            <a:r>
              <a:rPr lang="en-US" dirty="0"/>
              <a:t>Backend(SQL)</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2897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0000" lnSpcReduction="20000"/>
          </a:bodyPr>
          <a:lstStyle/>
          <a:p>
            <a:r>
              <a:rPr lang="en-US" dirty="0"/>
              <a:t>The main objective of college management system is to automate all functionalities of a college or university. Using this system Admin can manage all college management work like admission, fees submission, time table management and result declaration. Using this college management system Admin can view or update data and information about students and staff easily. This system helps in managing the activity like student admission, student registration, fees submission</a:t>
            </a:r>
          </a:p>
          <a:p>
            <a:r>
              <a:rPr lang="en-US" dirty="0"/>
              <a:t>The COLLEGE MANAGEMENT SYSTEM can be used to store student information like fees, and student result etc. admin can create report regarding any student any time using this system. Using this system you can register new student . Admin can submit students fees and can check fees details anytime. Admin can create exam result and submit in this system</a:t>
            </a:r>
          </a:p>
        </p:txBody>
      </p:sp>
    </p:spTree>
    <p:extLst>
      <p:ext uri="{BB962C8B-B14F-4D97-AF65-F5344CB8AC3E}">
        <p14:creationId xmlns:p14="http://schemas.microsoft.com/office/powerpoint/2010/main" val="60784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pPr lvl="1"/>
            <a:r>
              <a:rPr lang="en-US" dirty="0"/>
              <a:t>The purpose of this developed system is to reduce the manual work of administrator by helping in maintenance of all the records computerized which is safe and secure.</a:t>
            </a:r>
          </a:p>
          <a:p>
            <a:pPr lvl="1"/>
            <a:r>
              <a:rPr lang="en-US" dirty="0"/>
              <a:t>This system does several thing such as the student admission, student result, student fees management, Staff Registration &amp; details, Library Management etc. </a:t>
            </a:r>
          </a:p>
        </p:txBody>
      </p:sp>
    </p:spTree>
    <p:extLst>
      <p:ext uri="{BB962C8B-B14F-4D97-AF65-F5344CB8AC3E}">
        <p14:creationId xmlns:p14="http://schemas.microsoft.com/office/powerpoint/2010/main" val="36987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Using this system admin can manage all information of all aspects of a college, its students, faculties, Departments, marks and other curricular activities. College management system provides the easiest way to manage all functionalities of a college. This system facilitates colleges to maintain the functionality related to college staff and their students</a:t>
            </a:r>
          </a:p>
        </p:txBody>
      </p:sp>
    </p:spTree>
    <p:extLst>
      <p:ext uri="{BB962C8B-B14F-4D97-AF65-F5344CB8AC3E}">
        <p14:creationId xmlns:p14="http://schemas.microsoft.com/office/powerpoint/2010/main" val="211915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Admin can easily retrieve all information related to student.</a:t>
            </a:r>
          </a:p>
          <a:p>
            <a:r>
              <a:rPr lang="en-US" dirty="0"/>
              <a:t>Admin has all the Collective records of students of all the branches.</a:t>
            </a:r>
          </a:p>
          <a:p>
            <a:r>
              <a:rPr lang="en-US" dirty="0"/>
              <a:t>Admin can check all the records of all departments anytime.</a:t>
            </a:r>
          </a:p>
          <a:p>
            <a:r>
              <a:rPr lang="en-US" dirty="0"/>
              <a:t>This system gives easy approach to find the detail information for any student.</a:t>
            </a:r>
          </a:p>
          <a:p>
            <a:r>
              <a:rPr lang="en-US" dirty="0"/>
              <a:t>Using this college management system it is very easy to handle all functionality of college.</a:t>
            </a:r>
          </a:p>
          <a:p>
            <a:r>
              <a:rPr lang="en-US" dirty="0"/>
              <a:t>This system is beneficial for both students and staff as they can get all previous or current information when they need.</a:t>
            </a:r>
          </a:p>
          <a:p>
            <a:r>
              <a:rPr lang="en-US" dirty="0"/>
              <a:t>This system is also helpful to maintain the students record like admission record, fees record, exam result records.</a:t>
            </a:r>
          </a:p>
          <a:p>
            <a:r>
              <a:rPr lang="en-US" dirty="0"/>
              <a:t>Also it can help to maintain the fees and accounting reports of college in proper way.</a:t>
            </a:r>
          </a:p>
        </p:txBody>
      </p:sp>
    </p:spTree>
    <p:extLst>
      <p:ext uri="{BB962C8B-B14F-4D97-AF65-F5344CB8AC3E}">
        <p14:creationId xmlns:p14="http://schemas.microsoft.com/office/powerpoint/2010/main" val="185497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Requirement</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software used for the development of the project is:</a:t>
            </a:r>
          </a:p>
          <a:p>
            <a:pPr marL="0" indent="0">
              <a:buNone/>
            </a:pPr>
            <a:endParaRPr lang="en-US" dirty="0"/>
          </a:p>
          <a:p>
            <a:r>
              <a:rPr lang="en-US" dirty="0"/>
              <a:t>OPERATING SYSTEM: Windows 7, Windows 8, Windows 10</a:t>
            </a:r>
          </a:p>
          <a:p>
            <a:r>
              <a:rPr lang="en-US" dirty="0"/>
              <a:t>ENVIRONMENT: Visual Studio .NET 2005</a:t>
            </a:r>
          </a:p>
          <a:p>
            <a:r>
              <a:rPr lang="en-US" dirty="0"/>
              <a:t>.NET FRAMEWORK :Version 4.0</a:t>
            </a:r>
          </a:p>
          <a:p>
            <a:r>
              <a:rPr lang="en-US" dirty="0"/>
              <a:t>LANGUAGE: Visual Basic .NET</a:t>
            </a:r>
          </a:p>
          <a:p>
            <a:r>
              <a:rPr lang="en-US" dirty="0"/>
              <a:t>Front End:-NetBeans 8.2</a:t>
            </a:r>
          </a:p>
          <a:p>
            <a:r>
              <a:rPr lang="en-US" dirty="0"/>
              <a:t>BACK END: MS SQL server</a:t>
            </a:r>
          </a:p>
          <a:p>
            <a:endParaRPr lang="en-US" dirty="0"/>
          </a:p>
        </p:txBody>
      </p:sp>
    </p:spTree>
    <p:extLst>
      <p:ext uri="{BB962C8B-B14F-4D97-AF65-F5344CB8AC3E}">
        <p14:creationId xmlns:p14="http://schemas.microsoft.com/office/powerpoint/2010/main" val="23757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77962"/>
          </a:xfrm>
        </p:spPr>
        <p:txBody>
          <a:bodyPr>
            <a:normAutofit/>
          </a:bodyPr>
          <a:lstStyle/>
          <a:p>
            <a:r>
              <a:rPr lang="en-US" dirty="0"/>
              <a:t>Technological Description</a:t>
            </a:r>
            <a:br>
              <a:rPr lang="en-US" dirty="0"/>
            </a:br>
            <a:r>
              <a:rPr lang="en-US" dirty="0" err="1"/>
              <a:t>FrontEnd</a:t>
            </a:r>
            <a:endParaRPr lang="en-US" dirty="0"/>
          </a:p>
        </p:txBody>
      </p:sp>
      <p:sp>
        <p:nvSpPr>
          <p:cNvPr id="3" name="Content Placeholder 2"/>
          <p:cNvSpPr>
            <a:spLocks noGrp="1"/>
          </p:cNvSpPr>
          <p:nvPr>
            <p:ph idx="1"/>
          </p:nvPr>
        </p:nvSpPr>
        <p:spPr>
          <a:xfrm>
            <a:off x="914400" y="1981200"/>
            <a:ext cx="7696200" cy="4267200"/>
          </a:xfrm>
        </p:spPr>
        <p:txBody>
          <a:bodyPr>
            <a:normAutofit lnSpcReduction="10000"/>
          </a:bodyPr>
          <a:lstStyle/>
          <a:p>
            <a:pPr marL="0" indent="0">
              <a:buNone/>
            </a:pPr>
            <a:r>
              <a:rPr lang="en-US" u="sng" dirty="0"/>
              <a:t>Java</a:t>
            </a:r>
          </a:p>
          <a:p>
            <a:pPr marL="0" indent="0">
              <a:buNone/>
            </a:pPr>
            <a:r>
              <a:rPr lang="en-US" dirty="0"/>
              <a:t>Characteristics:-</a:t>
            </a:r>
          </a:p>
          <a:p>
            <a:pPr lvl="0"/>
            <a:r>
              <a:rPr lang="en-IN" dirty="0"/>
              <a:t>Where once run anywhere</a:t>
            </a:r>
            <a:endParaRPr lang="en-US" dirty="0"/>
          </a:p>
          <a:p>
            <a:pPr lvl="0"/>
            <a:r>
              <a:rPr lang="en-IN" dirty="0"/>
              <a:t>Light weight code</a:t>
            </a:r>
            <a:endParaRPr lang="en-US" dirty="0"/>
          </a:p>
          <a:p>
            <a:pPr lvl="0"/>
            <a:r>
              <a:rPr lang="en-IN" dirty="0"/>
              <a:t>Secure</a:t>
            </a:r>
            <a:endParaRPr lang="en-US" dirty="0"/>
          </a:p>
          <a:p>
            <a:pPr lvl="0"/>
            <a:r>
              <a:rPr lang="en-IN" dirty="0"/>
              <a:t>Built in Graphics</a:t>
            </a:r>
            <a:endParaRPr lang="en-US" dirty="0"/>
          </a:p>
          <a:p>
            <a:pPr lvl="0"/>
            <a:r>
              <a:rPr lang="en-IN" dirty="0"/>
              <a:t>Object Oriented Language</a:t>
            </a:r>
            <a:endParaRPr lang="en-US" dirty="0"/>
          </a:p>
          <a:p>
            <a:pPr lvl="0"/>
            <a:r>
              <a:rPr lang="en-IN" dirty="0"/>
              <a:t>Supports Multimedia</a:t>
            </a:r>
            <a:endParaRPr lang="en-US" dirty="0"/>
          </a:p>
          <a:p>
            <a:pPr lvl="0"/>
            <a:r>
              <a:rPr lang="en-IN" dirty="0"/>
              <a:t>Platform Independent</a:t>
            </a:r>
            <a:endParaRPr lang="en-US" dirty="0"/>
          </a:p>
          <a:p>
            <a:pPr lvl="0"/>
            <a:r>
              <a:rPr lang="en-IN" dirty="0"/>
              <a:t>Open Product</a:t>
            </a:r>
            <a:endParaRPr lang="en-US" dirty="0"/>
          </a:p>
          <a:p>
            <a:pPr marL="0" indent="0">
              <a:buNone/>
            </a:pPr>
            <a:endParaRPr lang="en-US" dirty="0"/>
          </a:p>
        </p:txBody>
      </p:sp>
    </p:spTree>
    <p:extLst>
      <p:ext uri="{BB962C8B-B14F-4D97-AF65-F5344CB8AC3E}">
        <p14:creationId xmlns:p14="http://schemas.microsoft.com/office/powerpoint/2010/main" val="204712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4" name="Rectangle 3"/>
          <p:cNvSpPr/>
          <p:nvPr/>
        </p:nvSpPr>
        <p:spPr>
          <a:xfrm>
            <a:off x="3962400" y="2362200"/>
            <a:ext cx="1066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Login</a:t>
            </a:r>
          </a:p>
        </p:txBody>
      </p:sp>
      <p:sp>
        <p:nvSpPr>
          <p:cNvPr id="5" name="Rectangle 4"/>
          <p:cNvSpPr/>
          <p:nvPr/>
        </p:nvSpPr>
        <p:spPr>
          <a:xfrm>
            <a:off x="1143000" y="3354324"/>
            <a:ext cx="1219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Main Menu</a:t>
            </a:r>
          </a:p>
          <a:p>
            <a:pPr algn="ctr"/>
            <a:r>
              <a:rPr lang="en-US" dirty="0">
                <a:solidFill>
                  <a:srgbClr val="00B050"/>
                </a:solidFill>
              </a:rPr>
              <a:t>Admin</a:t>
            </a:r>
          </a:p>
        </p:txBody>
      </p:sp>
      <p:sp>
        <p:nvSpPr>
          <p:cNvPr id="6" name="Rectangle 5"/>
          <p:cNvSpPr/>
          <p:nvPr/>
        </p:nvSpPr>
        <p:spPr>
          <a:xfrm>
            <a:off x="3048000" y="3363468"/>
            <a:ext cx="1219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Main Menu</a:t>
            </a:r>
          </a:p>
          <a:p>
            <a:pPr algn="ctr"/>
            <a:r>
              <a:rPr lang="en-US" dirty="0">
                <a:solidFill>
                  <a:srgbClr val="00B050"/>
                </a:solidFill>
              </a:rPr>
              <a:t>Teacher</a:t>
            </a:r>
          </a:p>
        </p:txBody>
      </p:sp>
      <p:sp>
        <p:nvSpPr>
          <p:cNvPr id="7" name="Rectangle 6"/>
          <p:cNvSpPr/>
          <p:nvPr/>
        </p:nvSpPr>
        <p:spPr>
          <a:xfrm>
            <a:off x="4953000" y="3363468"/>
            <a:ext cx="1219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Main Menu</a:t>
            </a:r>
          </a:p>
          <a:p>
            <a:pPr algn="ctr"/>
            <a:r>
              <a:rPr lang="en-US" dirty="0">
                <a:solidFill>
                  <a:srgbClr val="00B050"/>
                </a:solidFill>
              </a:rPr>
              <a:t>Accountant</a:t>
            </a:r>
          </a:p>
        </p:txBody>
      </p:sp>
      <p:sp>
        <p:nvSpPr>
          <p:cNvPr id="8" name="Rectangle 7"/>
          <p:cNvSpPr/>
          <p:nvPr/>
        </p:nvSpPr>
        <p:spPr>
          <a:xfrm>
            <a:off x="6858000" y="3354324"/>
            <a:ext cx="1219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Main Menu</a:t>
            </a:r>
          </a:p>
          <a:p>
            <a:pPr algn="ctr"/>
            <a:r>
              <a:rPr lang="en-US" dirty="0">
                <a:solidFill>
                  <a:srgbClr val="00B050"/>
                </a:solidFill>
              </a:rPr>
              <a:t>Student</a:t>
            </a:r>
          </a:p>
        </p:txBody>
      </p:sp>
      <p:sp>
        <p:nvSpPr>
          <p:cNvPr id="9" name="Rectangle 8"/>
          <p:cNvSpPr/>
          <p:nvPr/>
        </p:nvSpPr>
        <p:spPr>
          <a:xfrm>
            <a:off x="914400" y="4354068"/>
            <a:ext cx="16764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Account Section</a:t>
            </a:r>
          </a:p>
          <a:p>
            <a:pPr algn="ctr"/>
            <a:r>
              <a:rPr lang="en-US" dirty="0">
                <a:solidFill>
                  <a:srgbClr val="002060"/>
                </a:solidFill>
              </a:rPr>
              <a:t>Department</a:t>
            </a:r>
          </a:p>
          <a:p>
            <a:pPr algn="ctr"/>
            <a:r>
              <a:rPr lang="en-US" dirty="0">
                <a:solidFill>
                  <a:srgbClr val="002060"/>
                </a:solidFill>
              </a:rPr>
              <a:t>Student Details</a:t>
            </a:r>
          </a:p>
          <a:p>
            <a:pPr algn="ctr"/>
            <a:r>
              <a:rPr lang="en-US" dirty="0">
                <a:solidFill>
                  <a:srgbClr val="002060"/>
                </a:solidFill>
              </a:rPr>
              <a:t>Result</a:t>
            </a:r>
          </a:p>
          <a:p>
            <a:pPr algn="ctr"/>
            <a:r>
              <a:rPr lang="en-US" dirty="0">
                <a:solidFill>
                  <a:srgbClr val="002060"/>
                </a:solidFill>
              </a:rPr>
              <a:t>Library</a:t>
            </a:r>
          </a:p>
        </p:txBody>
      </p:sp>
      <p:sp>
        <p:nvSpPr>
          <p:cNvPr id="10" name="Rectangle 9"/>
          <p:cNvSpPr/>
          <p:nvPr/>
        </p:nvSpPr>
        <p:spPr>
          <a:xfrm>
            <a:off x="2819400" y="4360164"/>
            <a:ext cx="16764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Student Details</a:t>
            </a:r>
          </a:p>
          <a:p>
            <a:pPr algn="ctr"/>
            <a:r>
              <a:rPr lang="en-US" dirty="0">
                <a:solidFill>
                  <a:srgbClr val="002060"/>
                </a:solidFill>
              </a:rPr>
              <a:t>Result</a:t>
            </a:r>
          </a:p>
          <a:p>
            <a:pPr algn="ctr"/>
            <a:r>
              <a:rPr lang="en-US" dirty="0">
                <a:solidFill>
                  <a:srgbClr val="002060"/>
                </a:solidFill>
              </a:rPr>
              <a:t>Library</a:t>
            </a:r>
          </a:p>
        </p:txBody>
      </p:sp>
      <p:sp>
        <p:nvSpPr>
          <p:cNvPr id="11" name="Rectangle 10"/>
          <p:cNvSpPr/>
          <p:nvPr/>
        </p:nvSpPr>
        <p:spPr>
          <a:xfrm>
            <a:off x="4724400" y="4360164"/>
            <a:ext cx="16764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Account Section</a:t>
            </a:r>
          </a:p>
          <a:p>
            <a:pPr algn="ctr"/>
            <a:r>
              <a:rPr lang="en-US" dirty="0">
                <a:solidFill>
                  <a:srgbClr val="002060"/>
                </a:solidFill>
              </a:rPr>
              <a:t>Student Details</a:t>
            </a:r>
          </a:p>
        </p:txBody>
      </p:sp>
      <p:sp>
        <p:nvSpPr>
          <p:cNvPr id="12" name="Rectangle 11"/>
          <p:cNvSpPr/>
          <p:nvPr/>
        </p:nvSpPr>
        <p:spPr>
          <a:xfrm>
            <a:off x="6629400" y="4360164"/>
            <a:ext cx="16764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Student Details</a:t>
            </a:r>
          </a:p>
          <a:p>
            <a:pPr algn="ctr"/>
            <a:r>
              <a:rPr lang="en-US" dirty="0">
                <a:solidFill>
                  <a:srgbClr val="002060"/>
                </a:solidFill>
              </a:rPr>
              <a:t>Result</a:t>
            </a:r>
          </a:p>
        </p:txBody>
      </p:sp>
      <p:cxnSp>
        <p:nvCxnSpPr>
          <p:cNvPr id="21" name="Straight Arrow Connector 20"/>
          <p:cNvCxnSpPr>
            <a:stCxn id="7" idx="2"/>
            <a:endCxn id="11" idx="0"/>
          </p:cNvCxnSpPr>
          <p:nvPr/>
        </p:nvCxnSpPr>
        <p:spPr>
          <a:xfrm>
            <a:off x="5562600" y="3896868"/>
            <a:ext cx="0" cy="46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2" idx="0"/>
          </p:cNvCxnSpPr>
          <p:nvPr/>
        </p:nvCxnSpPr>
        <p:spPr>
          <a:xfrm>
            <a:off x="7467600" y="3887724"/>
            <a:ext cx="0"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10" idx="0"/>
          </p:cNvCxnSpPr>
          <p:nvPr/>
        </p:nvCxnSpPr>
        <p:spPr>
          <a:xfrm>
            <a:off x="3657600" y="3896868"/>
            <a:ext cx="0" cy="46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2"/>
          </p:cNvCxnSpPr>
          <p:nvPr/>
        </p:nvCxnSpPr>
        <p:spPr>
          <a:xfrm>
            <a:off x="1752600" y="3887724"/>
            <a:ext cx="0"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4" idx="2"/>
            <a:endCxn id="8" idx="0"/>
          </p:cNvCxnSpPr>
          <p:nvPr/>
        </p:nvCxnSpPr>
        <p:spPr>
          <a:xfrm rot="16200000" flipH="1">
            <a:off x="5676138" y="1562862"/>
            <a:ext cx="611124" cy="2971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5" idx="0"/>
          </p:cNvCxnSpPr>
          <p:nvPr/>
        </p:nvCxnSpPr>
        <p:spPr>
          <a:xfrm rot="5400000">
            <a:off x="2818638" y="1677162"/>
            <a:ext cx="611124" cy="2743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 idx="2"/>
            <a:endCxn id="6" idx="0"/>
          </p:cNvCxnSpPr>
          <p:nvPr/>
        </p:nvCxnSpPr>
        <p:spPr>
          <a:xfrm rot="5400000">
            <a:off x="3766566" y="2634234"/>
            <a:ext cx="620268"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 idx="2"/>
            <a:endCxn id="7" idx="0"/>
          </p:cNvCxnSpPr>
          <p:nvPr/>
        </p:nvCxnSpPr>
        <p:spPr>
          <a:xfrm rot="16200000" flipH="1">
            <a:off x="4719066" y="2519934"/>
            <a:ext cx="620268" cy="1066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80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108</TotalTime>
  <Words>531</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Century Gothic</vt:lpstr>
      <vt:lpstr>Corbel</vt:lpstr>
      <vt:lpstr>Garamond</vt:lpstr>
      <vt:lpstr>Wingdings</vt:lpstr>
      <vt:lpstr>Wingdings 2</vt:lpstr>
      <vt:lpstr>Wingdings 3</vt:lpstr>
      <vt:lpstr>Couture</vt:lpstr>
      <vt:lpstr>Module</vt:lpstr>
      <vt:lpstr>Austin</vt:lpstr>
      <vt:lpstr>Certificate</vt:lpstr>
      <vt:lpstr>Table of Content</vt:lpstr>
      <vt:lpstr>Introduction</vt:lpstr>
      <vt:lpstr>Purpose</vt:lpstr>
      <vt:lpstr>Objective</vt:lpstr>
      <vt:lpstr>Benefits</vt:lpstr>
      <vt:lpstr>Software Requirement</vt:lpstr>
      <vt:lpstr>Technological Description FrontEnd</vt:lpstr>
      <vt:lpstr>Module</vt:lpstr>
      <vt:lpstr>BackEnd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 Management System</dc:title>
  <dc:creator>Aman Raj Singh</dc:creator>
  <cp:lastModifiedBy>Siddharth</cp:lastModifiedBy>
  <cp:revision>10</cp:revision>
  <dcterms:created xsi:type="dcterms:W3CDTF">2020-12-09T08:30:21Z</dcterms:created>
  <dcterms:modified xsi:type="dcterms:W3CDTF">2021-01-12T15:42:33Z</dcterms:modified>
</cp:coreProperties>
</file>