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5" r:id="rId6"/>
    <p:sldId id="267" r:id="rId7"/>
    <p:sldId id="268" r:id="rId8"/>
    <p:sldId id="261" r:id="rId9"/>
    <p:sldId id="269" r:id="rId10"/>
    <p:sldId id="270" r:id="rId11"/>
    <p:sldId id="262" r:id="rId12"/>
    <p:sldId id="271" r:id="rId13"/>
    <p:sldId id="272" r:id="rId14"/>
    <p:sldId id="273" r:id="rId15"/>
    <p:sldId id="274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ha malaghan" userId="699a2e223bdc78ab" providerId="LiveId" clId="{2DCCA0F3-24FE-4562-B343-D63639EED8D3}"/>
    <pc:docChg chg="undo custSel addSld delSld modSld">
      <pc:chgData name="rakshitha malaghan" userId="699a2e223bdc78ab" providerId="LiveId" clId="{2DCCA0F3-24FE-4562-B343-D63639EED8D3}" dt="2024-07-13T06:12:36.100" v="817" actId="115"/>
      <pc:docMkLst>
        <pc:docMk/>
      </pc:docMkLst>
      <pc:sldChg chg="modSp mod">
        <pc:chgData name="rakshitha malaghan" userId="699a2e223bdc78ab" providerId="LiveId" clId="{2DCCA0F3-24FE-4562-B343-D63639EED8D3}" dt="2024-07-13T06:11:21.723" v="811" actId="113"/>
        <pc:sldMkLst>
          <pc:docMk/>
          <pc:sldMk cId="2148332988" sldId="257"/>
        </pc:sldMkLst>
        <pc:spChg chg="mod">
          <ac:chgData name="rakshitha malaghan" userId="699a2e223bdc78ab" providerId="LiveId" clId="{2DCCA0F3-24FE-4562-B343-D63639EED8D3}" dt="2024-07-13T06:11:21.723" v="811" actId="113"/>
          <ac:spMkLst>
            <pc:docMk/>
            <pc:sldMk cId="2148332988" sldId="257"/>
            <ac:spMk id="3" creationId="{DFD5D978-94C0-15D6-C612-17C528159B40}"/>
          </ac:spMkLst>
        </pc:spChg>
      </pc:sldChg>
      <pc:sldChg chg="modSp mod">
        <pc:chgData name="rakshitha malaghan" userId="699a2e223bdc78ab" providerId="LiveId" clId="{2DCCA0F3-24FE-4562-B343-D63639EED8D3}" dt="2024-07-13T06:09:59.085" v="805" actId="20577"/>
        <pc:sldMkLst>
          <pc:docMk/>
          <pc:sldMk cId="3254222003" sldId="258"/>
        </pc:sldMkLst>
        <pc:spChg chg="mod">
          <ac:chgData name="rakshitha malaghan" userId="699a2e223bdc78ab" providerId="LiveId" clId="{2DCCA0F3-24FE-4562-B343-D63639EED8D3}" dt="2024-07-13T06:09:59.085" v="805" actId="20577"/>
          <ac:spMkLst>
            <pc:docMk/>
            <pc:sldMk cId="3254222003" sldId="258"/>
            <ac:spMk id="3" creationId="{FDD3FF10-22C1-2F7A-E9ED-759520E7711E}"/>
          </ac:spMkLst>
        </pc:spChg>
      </pc:sldChg>
      <pc:sldChg chg="modSp del mod">
        <pc:chgData name="rakshitha malaghan" userId="699a2e223bdc78ab" providerId="LiveId" clId="{2DCCA0F3-24FE-4562-B343-D63639EED8D3}" dt="2024-07-13T05:53:10.846" v="709" actId="2696"/>
        <pc:sldMkLst>
          <pc:docMk/>
          <pc:sldMk cId="2613400881" sldId="260"/>
        </pc:sldMkLst>
        <pc:spChg chg="mod">
          <ac:chgData name="rakshitha malaghan" userId="699a2e223bdc78ab" providerId="LiveId" clId="{2DCCA0F3-24FE-4562-B343-D63639EED8D3}" dt="2024-07-13T05:50:13.101" v="688" actId="1076"/>
          <ac:spMkLst>
            <pc:docMk/>
            <pc:sldMk cId="2613400881" sldId="260"/>
            <ac:spMk id="2" creationId="{5B462086-AD43-8FB0-6221-D797F94BE1F7}"/>
          </ac:spMkLst>
        </pc:spChg>
        <pc:graphicFrameChg chg="mod modGraphic">
          <ac:chgData name="rakshitha malaghan" userId="699a2e223bdc78ab" providerId="LiveId" clId="{2DCCA0F3-24FE-4562-B343-D63639EED8D3}" dt="2024-07-13T05:52:08.037" v="708" actId="21"/>
          <ac:graphicFrameMkLst>
            <pc:docMk/>
            <pc:sldMk cId="2613400881" sldId="260"/>
            <ac:graphicFrameMk id="4" creationId="{E8CEAA2B-CAD5-7A2B-F624-FEB837951F23}"/>
          </ac:graphicFrameMkLst>
        </pc:graphicFrameChg>
      </pc:sldChg>
      <pc:sldChg chg="modSp mod">
        <pc:chgData name="rakshitha malaghan" userId="699a2e223bdc78ab" providerId="LiveId" clId="{2DCCA0F3-24FE-4562-B343-D63639EED8D3}" dt="2024-07-13T05:46:33.467" v="669" actId="20577"/>
        <pc:sldMkLst>
          <pc:docMk/>
          <pc:sldMk cId="2409874994" sldId="262"/>
        </pc:sldMkLst>
        <pc:spChg chg="mod">
          <ac:chgData name="rakshitha malaghan" userId="699a2e223bdc78ab" providerId="LiveId" clId="{2DCCA0F3-24FE-4562-B343-D63639EED8D3}" dt="2024-07-13T05:46:33.467" v="669" actId="20577"/>
          <ac:spMkLst>
            <pc:docMk/>
            <pc:sldMk cId="2409874994" sldId="262"/>
            <ac:spMk id="3" creationId="{08282A0D-40C7-211F-4A39-1A31B4071CF3}"/>
          </ac:spMkLst>
        </pc:spChg>
      </pc:sldChg>
      <pc:sldChg chg="modSp mod">
        <pc:chgData name="rakshitha malaghan" userId="699a2e223bdc78ab" providerId="LiveId" clId="{2DCCA0F3-24FE-4562-B343-D63639EED8D3}" dt="2024-07-13T05:40:41.965" v="229" actId="12"/>
        <pc:sldMkLst>
          <pc:docMk/>
          <pc:sldMk cId="684446968" sldId="263"/>
        </pc:sldMkLst>
        <pc:spChg chg="mod">
          <ac:chgData name="rakshitha malaghan" userId="699a2e223bdc78ab" providerId="LiveId" clId="{2DCCA0F3-24FE-4562-B343-D63639EED8D3}" dt="2024-07-13T05:40:41.965" v="229" actId="12"/>
          <ac:spMkLst>
            <pc:docMk/>
            <pc:sldMk cId="684446968" sldId="263"/>
            <ac:spMk id="3" creationId="{E21ED046-A420-0EA7-A089-28D68613629E}"/>
          </ac:spMkLst>
        </pc:spChg>
      </pc:sldChg>
      <pc:sldChg chg="modSp new mod">
        <pc:chgData name="rakshitha malaghan" userId="699a2e223bdc78ab" providerId="LiveId" clId="{2DCCA0F3-24FE-4562-B343-D63639EED8D3}" dt="2024-07-13T06:12:28.104" v="816" actId="115"/>
        <pc:sldMkLst>
          <pc:docMk/>
          <pc:sldMk cId="4239570709" sldId="265"/>
        </pc:sldMkLst>
        <pc:spChg chg="mod">
          <ac:chgData name="rakshitha malaghan" userId="699a2e223bdc78ab" providerId="LiveId" clId="{2DCCA0F3-24FE-4562-B343-D63639EED8D3}" dt="2024-07-13T06:12:28.104" v="816" actId="115"/>
          <ac:spMkLst>
            <pc:docMk/>
            <pc:sldMk cId="4239570709" sldId="265"/>
            <ac:spMk id="2" creationId="{CD65C781-3D87-2525-C40E-BB4E2990FA98}"/>
          </ac:spMkLst>
        </pc:spChg>
        <pc:spChg chg="mod">
          <ac:chgData name="rakshitha malaghan" userId="699a2e223bdc78ab" providerId="LiveId" clId="{2DCCA0F3-24FE-4562-B343-D63639EED8D3}" dt="2024-07-13T06:04:47.112" v="762" actId="20577"/>
          <ac:spMkLst>
            <pc:docMk/>
            <pc:sldMk cId="4239570709" sldId="265"/>
            <ac:spMk id="3" creationId="{C205FAC1-B92A-6308-6884-71C929F08328}"/>
          </ac:spMkLst>
        </pc:spChg>
      </pc:sldChg>
      <pc:sldChg chg="modSp new mod">
        <pc:chgData name="rakshitha malaghan" userId="699a2e223bdc78ab" providerId="LiveId" clId="{2DCCA0F3-24FE-4562-B343-D63639EED8D3}" dt="2024-07-13T06:12:36.100" v="817" actId="115"/>
        <pc:sldMkLst>
          <pc:docMk/>
          <pc:sldMk cId="273228619" sldId="266"/>
        </pc:sldMkLst>
        <pc:spChg chg="mod">
          <ac:chgData name="rakshitha malaghan" userId="699a2e223bdc78ab" providerId="LiveId" clId="{2DCCA0F3-24FE-4562-B343-D63639EED8D3}" dt="2024-07-13T06:12:36.100" v="817" actId="115"/>
          <ac:spMkLst>
            <pc:docMk/>
            <pc:sldMk cId="273228619" sldId="266"/>
            <ac:spMk id="2" creationId="{D99C8481-2869-8846-3FC7-A61F902524AB}"/>
          </ac:spMkLst>
        </pc:spChg>
        <pc:spChg chg="mod">
          <ac:chgData name="rakshitha malaghan" userId="699a2e223bdc78ab" providerId="LiveId" clId="{2DCCA0F3-24FE-4562-B343-D63639EED8D3}" dt="2024-07-13T06:06:21.132" v="772" actId="20577"/>
          <ac:spMkLst>
            <pc:docMk/>
            <pc:sldMk cId="273228619" sldId="266"/>
            <ac:spMk id="3" creationId="{B9B4491E-0353-0B33-327A-24A30F8B365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1B479-1B4D-4ABB-81F6-37F75FADDE0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13501-E1B7-48BA-B691-FA1C568182B7}">
      <dgm:prSet phldrT="[Text]"/>
      <dgm:spPr/>
      <dgm:t>
        <a:bodyPr/>
        <a:lstStyle/>
        <a:p>
          <a:r>
            <a:rPr lang="en-US" b="0" i="0" dirty="0" smtClean="0"/>
            <a:t>User Input</a:t>
          </a:r>
          <a:endParaRPr lang="en-US" dirty="0"/>
        </a:p>
      </dgm:t>
    </dgm:pt>
    <dgm:pt modelId="{FAA5CDE3-7F34-4E83-A73A-5AEAEA5CB480}" type="parTrans" cxnId="{49CE396E-4A70-4984-B01B-2D885ED728FD}">
      <dgm:prSet/>
      <dgm:spPr/>
      <dgm:t>
        <a:bodyPr/>
        <a:lstStyle/>
        <a:p>
          <a:endParaRPr lang="en-US"/>
        </a:p>
      </dgm:t>
    </dgm:pt>
    <dgm:pt modelId="{EB87A0BD-6614-443D-87E5-D5755A4E2ABA}" type="sibTrans" cxnId="{49CE396E-4A70-4984-B01B-2D885ED728FD}">
      <dgm:prSet/>
      <dgm:spPr/>
      <dgm:t>
        <a:bodyPr/>
        <a:lstStyle/>
        <a:p>
          <a:endParaRPr lang="en-US"/>
        </a:p>
      </dgm:t>
    </dgm:pt>
    <dgm:pt modelId="{86F0B0F8-10FB-4988-97B3-4CF30FF2D1FA}">
      <dgm:prSet phldrT="[Text]"/>
      <dgm:spPr/>
      <dgm:t>
        <a:bodyPr/>
        <a:lstStyle/>
        <a:p>
          <a:r>
            <a:rPr lang="en-US" b="0" i="0" dirty="0" smtClean="0"/>
            <a:t>Preprocessing (Tokenization, Normalization , etc.)</a:t>
          </a:r>
          <a:endParaRPr lang="en-US" dirty="0"/>
        </a:p>
      </dgm:t>
    </dgm:pt>
    <dgm:pt modelId="{DC7B34FB-9A91-440B-AEC3-B6B4A6B266D4}" type="parTrans" cxnId="{84286E4A-A289-44B7-8B28-A2A2F87138B7}">
      <dgm:prSet/>
      <dgm:spPr/>
      <dgm:t>
        <a:bodyPr/>
        <a:lstStyle/>
        <a:p>
          <a:endParaRPr lang="en-US"/>
        </a:p>
      </dgm:t>
    </dgm:pt>
    <dgm:pt modelId="{5E0AFCB7-A7A9-47FB-A4F3-881E689BA7E0}" type="sibTrans" cxnId="{84286E4A-A289-44B7-8B28-A2A2F87138B7}">
      <dgm:prSet/>
      <dgm:spPr/>
      <dgm:t>
        <a:bodyPr/>
        <a:lstStyle/>
        <a:p>
          <a:endParaRPr lang="en-US"/>
        </a:p>
      </dgm:t>
    </dgm:pt>
    <dgm:pt modelId="{C488B1DB-30E0-4C6F-A1A1-4822B2E1582D}">
      <dgm:prSet phldrT="[Text]" custT="1"/>
      <dgm:spPr/>
      <dgm:t>
        <a:bodyPr/>
        <a:lstStyle/>
        <a:p>
          <a:r>
            <a:rPr lang="en-GB" sz="1600" b="1" i="0" dirty="0" smtClean="0"/>
            <a:t>Text Summarization </a:t>
          </a:r>
          <a:r>
            <a:rPr lang="en-GB" sz="1100" b="0" i="0" dirty="0" smtClean="0"/>
            <a:t>(Hugging Face Transformers)</a:t>
          </a:r>
        </a:p>
        <a:p>
          <a:r>
            <a:rPr lang="en-GB" sz="1100" b="0" i="0" dirty="0" smtClean="0"/>
            <a:t> or</a:t>
          </a:r>
        </a:p>
        <a:p>
          <a:r>
            <a:rPr lang="en-GB" sz="900" b="0" i="0" dirty="0" smtClean="0"/>
            <a:t> </a:t>
          </a:r>
          <a:r>
            <a:rPr lang="fr-FR" sz="1800" b="1" i="0" dirty="0" err="1" smtClean="0"/>
            <a:t>Text</a:t>
          </a:r>
          <a:r>
            <a:rPr lang="fr-FR" sz="1800" b="1" i="0" dirty="0" smtClean="0"/>
            <a:t> -to-Image </a:t>
          </a:r>
          <a:r>
            <a:rPr lang="fr-FR" sz="1600" b="1" i="0" dirty="0" err="1" smtClean="0"/>
            <a:t>Generation</a:t>
          </a:r>
          <a:r>
            <a:rPr lang="fr-FR" sz="1600" b="1" i="0" dirty="0" smtClean="0"/>
            <a:t> </a:t>
          </a:r>
          <a:r>
            <a:rPr lang="fr-FR" sz="1100" b="0" i="0" dirty="0" smtClean="0"/>
            <a:t>(Stable Diffusion, GAN, etc.) </a:t>
          </a:r>
          <a:endParaRPr lang="en-US" sz="1100" dirty="0"/>
        </a:p>
      </dgm:t>
    </dgm:pt>
    <dgm:pt modelId="{46780EF5-53EA-4C03-B68D-388426AA9960}" type="parTrans" cxnId="{8BE9F393-3CCE-4A72-8D93-5F91412148B9}">
      <dgm:prSet/>
      <dgm:spPr/>
      <dgm:t>
        <a:bodyPr/>
        <a:lstStyle/>
        <a:p>
          <a:endParaRPr lang="en-US"/>
        </a:p>
      </dgm:t>
    </dgm:pt>
    <dgm:pt modelId="{91FB3D19-5DA6-40F0-82DE-FBC06EDC42C0}" type="sibTrans" cxnId="{8BE9F393-3CCE-4A72-8D93-5F91412148B9}">
      <dgm:prSet/>
      <dgm:spPr/>
      <dgm:t>
        <a:bodyPr/>
        <a:lstStyle/>
        <a:p>
          <a:endParaRPr lang="en-US"/>
        </a:p>
      </dgm:t>
    </dgm:pt>
    <dgm:pt modelId="{5F258321-2C7A-43F9-ABEC-E9F96BEF0D99}">
      <dgm:prSet phldrT="[Text]"/>
      <dgm:spPr/>
      <dgm:t>
        <a:bodyPr/>
        <a:lstStyle/>
        <a:p>
          <a:r>
            <a:rPr lang="fr-FR" b="0" i="0" dirty="0" smtClean="0"/>
            <a:t>Post- </a:t>
          </a:r>
          <a:r>
            <a:rPr lang="fr-FR" b="0" i="0" dirty="0" err="1" smtClean="0"/>
            <a:t>processing</a:t>
          </a:r>
          <a:r>
            <a:rPr lang="fr-FR" b="0" i="0" dirty="0" smtClean="0"/>
            <a:t> (Image </a:t>
          </a:r>
          <a:r>
            <a:rPr lang="fr-FR" b="0" i="0" dirty="0" err="1" smtClean="0"/>
            <a:t>Enhancement</a:t>
          </a:r>
          <a:r>
            <a:rPr lang="fr-FR" b="0" i="0" dirty="0" smtClean="0"/>
            <a:t> , </a:t>
          </a:r>
          <a:r>
            <a:rPr lang="fr-FR" b="0" i="0" dirty="0" err="1" smtClean="0"/>
            <a:t>Filtering</a:t>
          </a:r>
          <a:r>
            <a:rPr lang="fr-FR" b="0" i="0" dirty="0" smtClean="0"/>
            <a:t> , etc.)</a:t>
          </a:r>
          <a:endParaRPr lang="en-US" dirty="0"/>
        </a:p>
      </dgm:t>
    </dgm:pt>
    <dgm:pt modelId="{C277797D-AAD3-49E8-A5C8-FB5A4E819997}" type="parTrans" cxnId="{EFA35A45-C5DB-4570-B1E5-0074FE98DE3A}">
      <dgm:prSet/>
      <dgm:spPr/>
      <dgm:t>
        <a:bodyPr/>
        <a:lstStyle/>
        <a:p>
          <a:endParaRPr lang="en-US"/>
        </a:p>
      </dgm:t>
    </dgm:pt>
    <dgm:pt modelId="{94BD38B3-6181-4F96-BE70-EF04DF96EB5B}" type="sibTrans" cxnId="{EFA35A45-C5DB-4570-B1E5-0074FE98DE3A}">
      <dgm:prSet/>
      <dgm:spPr/>
      <dgm:t>
        <a:bodyPr/>
        <a:lstStyle/>
        <a:p>
          <a:endParaRPr lang="en-US"/>
        </a:p>
      </dgm:t>
    </dgm:pt>
    <dgm:pt modelId="{C14B1C38-D44B-47DA-86C2-D1224122014C}">
      <dgm:prSet phldrT="[Text]"/>
      <dgm:spPr/>
      <dgm:t>
        <a:bodyPr/>
        <a:lstStyle/>
        <a:p>
          <a:r>
            <a:rPr lang="en-GB" dirty="0" smtClean="0"/>
            <a:t>Output (Summarized Text, Generated Image)</a:t>
          </a:r>
          <a:endParaRPr lang="en-US" dirty="0" smtClean="0"/>
        </a:p>
        <a:p>
          <a:endParaRPr lang="en-US" dirty="0"/>
        </a:p>
      </dgm:t>
    </dgm:pt>
    <dgm:pt modelId="{393CE954-C183-4622-A484-FB3EA2089C58}" type="parTrans" cxnId="{1D982912-5918-4B8A-8780-E61774E6A454}">
      <dgm:prSet/>
      <dgm:spPr/>
      <dgm:t>
        <a:bodyPr/>
        <a:lstStyle/>
        <a:p>
          <a:endParaRPr lang="en-US"/>
        </a:p>
      </dgm:t>
    </dgm:pt>
    <dgm:pt modelId="{3B217103-35FE-4339-88FD-D68592220782}" type="sibTrans" cxnId="{1D982912-5918-4B8A-8780-E61774E6A454}">
      <dgm:prSet/>
      <dgm:spPr/>
      <dgm:t>
        <a:bodyPr/>
        <a:lstStyle/>
        <a:p>
          <a:endParaRPr lang="en-US"/>
        </a:p>
      </dgm:t>
    </dgm:pt>
    <dgm:pt modelId="{0C5F68DC-D75E-444C-9FA1-C1E13A72669F}" type="pres">
      <dgm:prSet presAssocID="{9041B479-1B4D-4ABB-81F6-37F75FADDE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E92AF4-4715-4EC3-896D-269511293904}" type="pres">
      <dgm:prSet presAssocID="{65513501-E1B7-48BA-B691-FA1C568182B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8B165-D241-4AD0-AA08-BEC1F9F48E94}" type="pres">
      <dgm:prSet presAssocID="{EB87A0BD-6614-443D-87E5-D5755A4E2AB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A5F932D-F2A8-423E-B638-D5CF60A15EC0}" type="pres">
      <dgm:prSet presAssocID="{EB87A0BD-6614-443D-87E5-D5755A4E2AB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001F34A-F703-4509-8616-D1645F955044}" type="pres">
      <dgm:prSet presAssocID="{86F0B0F8-10FB-4988-97B3-4CF30FF2D1F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8D159-ABC0-4215-B254-51AA287A5C95}" type="pres">
      <dgm:prSet presAssocID="{5E0AFCB7-A7A9-47FB-A4F3-881E689BA7E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AC1395F-C957-4AD9-9C5A-84E195FA8CED}" type="pres">
      <dgm:prSet presAssocID="{5E0AFCB7-A7A9-47FB-A4F3-881E689BA7E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B581180-27FB-46D6-94F0-FD05BC592C45}" type="pres">
      <dgm:prSet presAssocID="{C488B1DB-30E0-4C6F-A1A1-4822B2E15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BFA7-B075-4379-9958-216BCB5D624D}" type="pres">
      <dgm:prSet presAssocID="{91FB3D19-5DA6-40F0-82DE-FBC06EDC42C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9A3B660-A4BA-42BF-88E8-8D5E280B5E9D}" type="pres">
      <dgm:prSet presAssocID="{91FB3D19-5DA6-40F0-82DE-FBC06EDC42C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9DB87F8-42D3-4F6D-BE59-57122184DAE8}" type="pres">
      <dgm:prSet presAssocID="{5F258321-2C7A-43F9-ABEC-E9F96BEF0D9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D494B-A7DA-48C4-AB80-43F5B276974A}" type="pres">
      <dgm:prSet presAssocID="{94BD38B3-6181-4F96-BE70-EF04DF96EB5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EB6EF5F-7833-4382-93F5-716136BE5CBC}" type="pres">
      <dgm:prSet presAssocID="{94BD38B3-6181-4F96-BE70-EF04DF96EB5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7FC7F31-3173-4C47-84B2-7C94C9E8585A}" type="pres">
      <dgm:prSet presAssocID="{C14B1C38-D44B-47DA-86C2-D1224122014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E5863-4019-4DA6-9D5A-BF4CB1B728B3}" type="presOf" srcId="{91FB3D19-5DA6-40F0-82DE-FBC06EDC42C0}" destId="{49A3B660-A4BA-42BF-88E8-8D5E280B5E9D}" srcOrd="1" destOrd="0" presId="urn:microsoft.com/office/officeart/2005/8/layout/process5"/>
    <dgm:cxn modelId="{FB01B37A-DA00-4008-A9FB-2858A76AC7AC}" type="presOf" srcId="{5F258321-2C7A-43F9-ABEC-E9F96BEF0D99}" destId="{89DB87F8-42D3-4F6D-BE59-57122184DAE8}" srcOrd="0" destOrd="0" presId="urn:microsoft.com/office/officeart/2005/8/layout/process5"/>
    <dgm:cxn modelId="{6D0E9F19-DB3D-4BDF-8A64-A2A7688CEE99}" type="presOf" srcId="{86F0B0F8-10FB-4988-97B3-4CF30FF2D1FA}" destId="{0001F34A-F703-4509-8616-D1645F955044}" srcOrd="0" destOrd="0" presId="urn:microsoft.com/office/officeart/2005/8/layout/process5"/>
    <dgm:cxn modelId="{A2111040-0F6A-4583-A72B-95491E79C054}" type="presOf" srcId="{5E0AFCB7-A7A9-47FB-A4F3-881E689BA7E0}" destId="{CAC8D159-ABC0-4215-B254-51AA287A5C95}" srcOrd="0" destOrd="0" presId="urn:microsoft.com/office/officeart/2005/8/layout/process5"/>
    <dgm:cxn modelId="{C980B044-9212-4546-B574-6646521F2DE9}" type="presOf" srcId="{EB87A0BD-6614-443D-87E5-D5755A4E2ABA}" destId="{3FB8B165-D241-4AD0-AA08-BEC1F9F48E94}" srcOrd="0" destOrd="0" presId="urn:microsoft.com/office/officeart/2005/8/layout/process5"/>
    <dgm:cxn modelId="{E4325EB7-C782-4C86-9975-CAB9A6D7039D}" type="presOf" srcId="{5E0AFCB7-A7A9-47FB-A4F3-881E689BA7E0}" destId="{DAC1395F-C957-4AD9-9C5A-84E195FA8CED}" srcOrd="1" destOrd="0" presId="urn:microsoft.com/office/officeart/2005/8/layout/process5"/>
    <dgm:cxn modelId="{D1DF5DFE-62CD-43CC-9D57-C4DBA8A6CD23}" type="presOf" srcId="{C14B1C38-D44B-47DA-86C2-D1224122014C}" destId="{97FC7F31-3173-4C47-84B2-7C94C9E8585A}" srcOrd="0" destOrd="0" presId="urn:microsoft.com/office/officeart/2005/8/layout/process5"/>
    <dgm:cxn modelId="{8BE9F393-3CCE-4A72-8D93-5F91412148B9}" srcId="{9041B479-1B4D-4ABB-81F6-37F75FADDE02}" destId="{C488B1DB-30E0-4C6F-A1A1-4822B2E1582D}" srcOrd="2" destOrd="0" parTransId="{46780EF5-53EA-4C03-B68D-388426AA9960}" sibTransId="{91FB3D19-5DA6-40F0-82DE-FBC06EDC42C0}"/>
    <dgm:cxn modelId="{23B4A499-4E31-4DA7-AAA3-D901D136C929}" type="presOf" srcId="{94BD38B3-6181-4F96-BE70-EF04DF96EB5B}" destId="{0EB6EF5F-7833-4382-93F5-716136BE5CBC}" srcOrd="1" destOrd="0" presId="urn:microsoft.com/office/officeart/2005/8/layout/process5"/>
    <dgm:cxn modelId="{EFA35A45-C5DB-4570-B1E5-0074FE98DE3A}" srcId="{9041B479-1B4D-4ABB-81F6-37F75FADDE02}" destId="{5F258321-2C7A-43F9-ABEC-E9F96BEF0D99}" srcOrd="3" destOrd="0" parTransId="{C277797D-AAD3-49E8-A5C8-FB5A4E819997}" sibTransId="{94BD38B3-6181-4F96-BE70-EF04DF96EB5B}"/>
    <dgm:cxn modelId="{591BE249-2238-487F-9824-374F9DB517C6}" type="presOf" srcId="{EB87A0BD-6614-443D-87E5-D5755A4E2ABA}" destId="{DA5F932D-F2A8-423E-B638-D5CF60A15EC0}" srcOrd="1" destOrd="0" presId="urn:microsoft.com/office/officeart/2005/8/layout/process5"/>
    <dgm:cxn modelId="{1D982912-5918-4B8A-8780-E61774E6A454}" srcId="{9041B479-1B4D-4ABB-81F6-37F75FADDE02}" destId="{C14B1C38-D44B-47DA-86C2-D1224122014C}" srcOrd="4" destOrd="0" parTransId="{393CE954-C183-4622-A484-FB3EA2089C58}" sibTransId="{3B217103-35FE-4339-88FD-D68592220782}"/>
    <dgm:cxn modelId="{49CE396E-4A70-4984-B01B-2D885ED728FD}" srcId="{9041B479-1B4D-4ABB-81F6-37F75FADDE02}" destId="{65513501-E1B7-48BA-B691-FA1C568182B7}" srcOrd="0" destOrd="0" parTransId="{FAA5CDE3-7F34-4E83-A73A-5AEAEA5CB480}" sibTransId="{EB87A0BD-6614-443D-87E5-D5755A4E2ABA}"/>
    <dgm:cxn modelId="{CF29CF0D-4BD5-4DFD-95D9-67FCEC47FC6F}" type="presOf" srcId="{65513501-E1B7-48BA-B691-FA1C568182B7}" destId="{AFE92AF4-4715-4EC3-896D-269511293904}" srcOrd="0" destOrd="0" presId="urn:microsoft.com/office/officeart/2005/8/layout/process5"/>
    <dgm:cxn modelId="{22F5AC9F-CB73-4FE1-A8CB-C6FDBCF5EC59}" type="presOf" srcId="{C488B1DB-30E0-4C6F-A1A1-4822B2E1582D}" destId="{EB581180-27FB-46D6-94F0-FD05BC592C45}" srcOrd="0" destOrd="0" presId="urn:microsoft.com/office/officeart/2005/8/layout/process5"/>
    <dgm:cxn modelId="{1357C7BA-4404-44B0-940B-4CAE4ED8EC4A}" type="presOf" srcId="{91FB3D19-5DA6-40F0-82DE-FBC06EDC42C0}" destId="{41CFBFA7-B075-4379-9958-216BCB5D624D}" srcOrd="0" destOrd="0" presId="urn:microsoft.com/office/officeart/2005/8/layout/process5"/>
    <dgm:cxn modelId="{84286E4A-A289-44B7-8B28-A2A2F87138B7}" srcId="{9041B479-1B4D-4ABB-81F6-37F75FADDE02}" destId="{86F0B0F8-10FB-4988-97B3-4CF30FF2D1FA}" srcOrd="1" destOrd="0" parTransId="{DC7B34FB-9A91-440B-AEC3-B6B4A6B266D4}" sibTransId="{5E0AFCB7-A7A9-47FB-A4F3-881E689BA7E0}"/>
    <dgm:cxn modelId="{D0BA82D8-6AA5-47C8-AD8F-A24AD1B47A69}" type="presOf" srcId="{9041B479-1B4D-4ABB-81F6-37F75FADDE02}" destId="{0C5F68DC-D75E-444C-9FA1-C1E13A72669F}" srcOrd="0" destOrd="0" presId="urn:microsoft.com/office/officeart/2005/8/layout/process5"/>
    <dgm:cxn modelId="{A5BCB4FC-F004-4D1B-9727-124ABBBB7868}" type="presOf" srcId="{94BD38B3-6181-4F96-BE70-EF04DF96EB5B}" destId="{83AD494B-A7DA-48C4-AB80-43F5B276974A}" srcOrd="0" destOrd="0" presId="urn:microsoft.com/office/officeart/2005/8/layout/process5"/>
    <dgm:cxn modelId="{D9044E91-ED70-48E6-905A-BFBA75CFC452}" type="presParOf" srcId="{0C5F68DC-D75E-444C-9FA1-C1E13A72669F}" destId="{AFE92AF4-4715-4EC3-896D-269511293904}" srcOrd="0" destOrd="0" presId="urn:microsoft.com/office/officeart/2005/8/layout/process5"/>
    <dgm:cxn modelId="{00052034-4623-42D5-834F-C463BD4DE8E2}" type="presParOf" srcId="{0C5F68DC-D75E-444C-9FA1-C1E13A72669F}" destId="{3FB8B165-D241-4AD0-AA08-BEC1F9F48E94}" srcOrd="1" destOrd="0" presId="urn:microsoft.com/office/officeart/2005/8/layout/process5"/>
    <dgm:cxn modelId="{12E30AE0-4302-4D2C-8BE8-1ED5EF58A39A}" type="presParOf" srcId="{3FB8B165-D241-4AD0-AA08-BEC1F9F48E94}" destId="{DA5F932D-F2A8-423E-B638-D5CF60A15EC0}" srcOrd="0" destOrd="0" presId="urn:microsoft.com/office/officeart/2005/8/layout/process5"/>
    <dgm:cxn modelId="{C49D0D3D-B34A-4CB7-8CBB-57C1926831A6}" type="presParOf" srcId="{0C5F68DC-D75E-444C-9FA1-C1E13A72669F}" destId="{0001F34A-F703-4509-8616-D1645F955044}" srcOrd="2" destOrd="0" presId="urn:microsoft.com/office/officeart/2005/8/layout/process5"/>
    <dgm:cxn modelId="{76B839C3-7C6F-4B5C-8C1F-D311D4397F4B}" type="presParOf" srcId="{0C5F68DC-D75E-444C-9FA1-C1E13A72669F}" destId="{CAC8D159-ABC0-4215-B254-51AA287A5C95}" srcOrd="3" destOrd="0" presId="urn:microsoft.com/office/officeart/2005/8/layout/process5"/>
    <dgm:cxn modelId="{B980FD61-8B20-4A87-B544-5CDD5AEC43EB}" type="presParOf" srcId="{CAC8D159-ABC0-4215-B254-51AA287A5C95}" destId="{DAC1395F-C957-4AD9-9C5A-84E195FA8CED}" srcOrd="0" destOrd="0" presId="urn:microsoft.com/office/officeart/2005/8/layout/process5"/>
    <dgm:cxn modelId="{90EFA720-02EE-470B-AA2D-878D728E40D3}" type="presParOf" srcId="{0C5F68DC-D75E-444C-9FA1-C1E13A72669F}" destId="{EB581180-27FB-46D6-94F0-FD05BC592C45}" srcOrd="4" destOrd="0" presId="urn:microsoft.com/office/officeart/2005/8/layout/process5"/>
    <dgm:cxn modelId="{617209CC-5B21-48F2-A1FC-0136EC1578E4}" type="presParOf" srcId="{0C5F68DC-D75E-444C-9FA1-C1E13A72669F}" destId="{41CFBFA7-B075-4379-9958-216BCB5D624D}" srcOrd="5" destOrd="0" presId="urn:microsoft.com/office/officeart/2005/8/layout/process5"/>
    <dgm:cxn modelId="{C5867287-B4B5-4B17-BBB4-34F60E5FF4E5}" type="presParOf" srcId="{41CFBFA7-B075-4379-9958-216BCB5D624D}" destId="{49A3B660-A4BA-42BF-88E8-8D5E280B5E9D}" srcOrd="0" destOrd="0" presId="urn:microsoft.com/office/officeart/2005/8/layout/process5"/>
    <dgm:cxn modelId="{8F3B8A7C-DDF7-4D0F-AC5D-FF755A0159CD}" type="presParOf" srcId="{0C5F68DC-D75E-444C-9FA1-C1E13A72669F}" destId="{89DB87F8-42D3-4F6D-BE59-57122184DAE8}" srcOrd="6" destOrd="0" presId="urn:microsoft.com/office/officeart/2005/8/layout/process5"/>
    <dgm:cxn modelId="{EF309911-10F0-490E-A061-E41FB4CC3FD5}" type="presParOf" srcId="{0C5F68DC-D75E-444C-9FA1-C1E13A72669F}" destId="{83AD494B-A7DA-48C4-AB80-43F5B276974A}" srcOrd="7" destOrd="0" presId="urn:microsoft.com/office/officeart/2005/8/layout/process5"/>
    <dgm:cxn modelId="{0E043776-FC7C-4835-B43B-5A14E82BC569}" type="presParOf" srcId="{83AD494B-A7DA-48C4-AB80-43F5B276974A}" destId="{0EB6EF5F-7833-4382-93F5-716136BE5CBC}" srcOrd="0" destOrd="0" presId="urn:microsoft.com/office/officeart/2005/8/layout/process5"/>
    <dgm:cxn modelId="{BA973DCE-B2F4-4E53-8500-D59D72D814BB}" type="presParOf" srcId="{0C5F68DC-D75E-444C-9FA1-C1E13A72669F}" destId="{97FC7F31-3173-4C47-84B2-7C94C9E8585A}" srcOrd="8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39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74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499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7719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0059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297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8467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5708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15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43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7435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83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2786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976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3097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0364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D22A-1E15-4ACB-B71B-6CC1772AA6B0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4ED30B-21DE-4B75-9D3F-4046DABCC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661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7E06E2DB-B31F-6DCC-42A1-D3FF20CD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152" y="2468880"/>
            <a:ext cx="9134855" cy="389769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       Department of Computer Science and Engineering</a:t>
            </a:r>
            <a:br>
              <a:rPr lang="en-US" sz="2700" dirty="0"/>
            </a:br>
            <a:r>
              <a:rPr lang="en-US" sz="2700" dirty="0"/>
              <a:t>                                  </a:t>
            </a:r>
            <a:br>
              <a:rPr lang="en-US" sz="2700" dirty="0"/>
            </a:br>
            <a:r>
              <a:rPr lang="en-US" sz="2700" dirty="0"/>
              <a:t>                            </a:t>
            </a:r>
            <a:r>
              <a:rPr lang="en-US" sz="3100" dirty="0"/>
              <a:t>MINI - PROJECT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            </a:t>
            </a:r>
            <a:r>
              <a:rPr lang="en-US" sz="2700" b="1" dirty="0">
                <a:solidFill>
                  <a:srgbClr val="002060"/>
                </a:solidFill>
              </a:rPr>
              <a:t>Topic : “BUILDING GENERATIVE AI APPLICATION”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700" dirty="0"/>
              <a:t>Name: </a:t>
            </a:r>
            <a:r>
              <a:rPr lang="en-US" sz="2700" dirty="0" err="1"/>
              <a:t>Rakshita</a:t>
            </a:r>
            <a:r>
              <a:rPr lang="en-US" sz="2700" dirty="0"/>
              <a:t> M                   USN: 3PD21CS071</a:t>
            </a:r>
            <a:br>
              <a:rPr lang="en-US" sz="2700" dirty="0"/>
            </a:br>
            <a:r>
              <a:rPr lang="en-US" sz="2700" dirty="0"/>
              <a:t>Name: Syeda Sidra Quadri    USN: 3PD21CS119</a:t>
            </a:r>
            <a:br>
              <a:rPr lang="en-US" sz="2700" dirty="0"/>
            </a:br>
            <a:r>
              <a:rPr lang="en-US" sz="2700" dirty="0"/>
              <a:t>             </a:t>
            </a:r>
            <a:br>
              <a:rPr lang="en-US" sz="2700" dirty="0"/>
            </a:br>
            <a:r>
              <a:rPr lang="en-US" sz="2700" dirty="0"/>
              <a:t>                     Under the guidance : </a:t>
            </a:r>
            <a:r>
              <a:rPr lang="en-US" sz="2700" dirty="0" err="1"/>
              <a:t>Dr.Pooja</a:t>
            </a:r>
            <a:r>
              <a:rPr lang="en-US" sz="2700" dirty="0"/>
              <a:t> A</a:t>
            </a:r>
            <a:br>
              <a:rPr lang="en-US" sz="27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 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115DF0A7-BBAA-553A-B1EE-8A7C56A41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31" y="491426"/>
            <a:ext cx="8172450" cy="1685925"/>
          </a:xfrm>
        </p:spPr>
      </p:pic>
    </p:spTree>
    <p:extLst>
      <p:ext uri="{BB962C8B-B14F-4D97-AF65-F5344CB8AC3E}">
        <p14:creationId xmlns="" xmlns:p14="http://schemas.microsoft.com/office/powerpoint/2010/main" val="248335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Working principle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048256" y="1746504"/>
          <a:ext cx="8732520" cy="427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C20B7-543E-7256-EB46-BF10EEA2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IN" b="1" u="sng" dirty="0" smtClean="0"/>
              <a:t>TECHNICAL SPECIFICATIONS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82A0D-40C7-211F-4A39-1A31B407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840" y="1719072"/>
            <a:ext cx="9218612" cy="412814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900" b="1" dirty="0"/>
              <a:t>Software Requirements: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Hugging Face Hub -- it is a cloud storage space where all the transformers free models are stored.(Gpt2,llama3, </a:t>
            </a:r>
            <a:r>
              <a:rPr lang="en-US" dirty="0" smtClean="0"/>
              <a:t>Bert , etc</a:t>
            </a:r>
            <a:r>
              <a:rPr lang="en-US" dirty="0"/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Transformers library -- we use this library to download the models from hugging face hub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Pipeline -- it is a function use to download a model for a particular task.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Task – </a:t>
            </a:r>
            <a:r>
              <a:rPr lang="en-US" dirty="0" smtClean="0"/>
              <a:t>summarize </a:t>
            </a:r>
            <a:r>
              <a:rPr lang="en-US" dirty="0"/>
              <a:t>the given </a:t>
            </a:r>
            <a:r>
              <a:rPr lang="en-US" dirty="0" smtClean="0"/>
              <a:t>paragraph and image generation.</a:t>
            </a: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Gradio</a:t>
            </a:r>
            <a:r>
              <a:rPr lang="en-US" dirty="0"/>
              <a:t> -- its a front end design library use to make Graphical user interface for transformers model very </a:t>
            </a:r>
            <a:r>
              <a:rPr lang="en-US" dirty="0" smtClean="0"/>
              <a:t>easily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 smtClean="0"/>
              <a:t>Stable Diffusion -- is a deep learning model that generates high-quality images from textual descriptions by iteratively refining noisy data into detailed visuals.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900" b="1" dirty="0"/>
              <a:t>Hardware Requirements: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Minimum and recommended specifications (CPU, RAM).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Necessary server infrastructure for processing.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0987499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lang="en-IN" b="1" u="sng" dirty="0" smtClean="0"/>
              <a:t>RESULTS &amp; DISCUSSIONS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3764" y="1493520"/>
            <a:ext cx="8915400" cy="3777622"/>
          </a:xfrm>
        </p:spPr>
        <p:txBody>
          <a:bodyPr/>
          <a:lstStyle/>
          <a:p>
            <a:r>
              <a:rPr lang="en-IN" b="1" dirty="0" smtClean="0"/>
              <a:t>Text summarization </a:t>
            </a:r>
          </a:p>
          <a:p>
            <a:endParaRPr lang="en-US" dirty="0"/>
          </a:p>
        </p:txBody>
      </p:sp>
      <p:pic>
        <p:nvPicPr>
          <p:cNvPr id="6" name="Picture 5" descr="su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44" y="2084720"/>
            <a:ext cx="8506967" cy="4006937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404" y="368808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Result </a:t>
            </a:r>
            <a:endParaRPr lang="en-US" sz="2400" b="1" dirty="0"/>
          </a:p>
        </p:txBody>
      </p:sp>
      <p:pic>
        <p:nvPicPr>
          <p:cNvPr id="4" name="Picture 3" descr="sum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14" y="1366130"/>
            <a:ext cx="10805258" cy="427237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836" y="48768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Image generation </a:t>
            </a:r>
          </a:p>
          <a:p>
            <a:endParaRPr lang="en-US" sz="2400" b="1" dirty="0"/>
          </a:p>
        </p:txBody>
      </p:sp>
      <p:pic>
        <p:nvPicPr>
          <p:cNvPr id="4" name="Picture 3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1" y="1301295"/>
            <a:ext cx="10839614" cy="4742689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444" y="54254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Result</a:t>
            </a:r>
          </a:p>
          <a:p>
            <a:endParaRPr lang="en-US" sz="2400" b="1" dirty="0"/>
          </a:p>
        </p:txBody>
      </p:sp>
      <p:pic>
        <p:nvPicPr>
          <p:cNvPr id="4" name="Picture 3" descr="img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1" y="1379881"/>
            <a:ext cx="10768504" cy="4879658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299B1-5EDA-0684-FBB4-47916CB0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IN" b="1" u="sng" dirty="0" smtClean="0"/>
              <a:t>CONCLUSION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1ED046-A420-0EA7-A089-28D68613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2704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Implications for different applications in 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Recommendations for further development and user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Acknowledgment of limitations encountered.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Generative AI refers to the use of machine learning algorithms to generate new data or manipulate existing </a:t>
            </a:r>
            <a:r>
              <a:rPr lang="en-US" dirty="0" smtClean="0"/>
              <a:t>data. Applications </a:t>
            </a:r>
            <a:r>
              <a:rPr lang="en-US" dirty="0"/>
              <a:t>include text generation, image generation, and music </a:t>
            </a:r>
            <a:r>
              <a:rPr lang="en-US" dirty="0" smtClean="0"/>
              <a:t>generation. Generative </a:t>
            </a:r>
            <a:r>
              <a:rPr lang="en-US" dirty="0"/>
              <a:t>AI has the potential to revolutionize industries such as entertainment, healthcare, and finance.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8444696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99673-6C52-94C9-315D-E31284CB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66" y="2788555"/>
            <a:ext cx="4961467" cy="1280890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12461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73D472-740C-D873-F9BC-FB7C71E6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IN" b="1" u="sng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D5D978-94C0-15D6-C612-17C52815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620" y="2060448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aims to develop a generative AI application that can generate new data, manipulate existing data, and provide insights for various industries.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system will utilize advanced machine learning algorithms and natural language processing techniques to create a robust and scalable solution.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Keywords</a:t>
            </a:r>
            <a:r>
              <a:rPr lang="en-US" dirty="0"/>
              <a:t>: Generative AI, Data Generation, Data Manipulation, Machine Learning, Natural Language Processing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483329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80D400-A05B-7A56-D825-05DD02DA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US" b="1" u="sng" dirty="0" smtClean="0"/>
              <a:t>CONTENTS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D5A787-D112-5EC8-DAF1-F2099832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8176"/>
            <a:ext cx="8915400" cy="51846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Literature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Problem 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Proposed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Working principle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Technical specification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Results &amp; Discussions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="" xmlns:p14="http://schemas.microsoft.com/office/powerpoint/2010/main" val="710188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3A5E9D-07FC-4444-86EC-0C612637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IN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D3FF10-22C1-2F7A-E9ED-759520E7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Generative AI refers to the use of machine learning algorithms to generate new data or manipulate existing data. Applications include text generation, image generation, and music generation.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Generative AI has the potential to revolutionize industries such as entertainment, healthcare, and finance.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Current systems are limited in their ability to generate diverse and realistic data. Many applications require large amounts of high-quality training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Our system aims to address these limitations by developing a robust and scalable generative AI application.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2542220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5C781-3D87-2525-C40E-BB4E2990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1" u="sng" dirty="0" smtClean="0"/>
              <a:t>LITERATURE REVIEW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5FAC1-B92A-6308-6884-71C929F0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43584"/>
            <a:ext cx="8915400" cy="5321808"/>
          </a:xfrm>
        </p:spPr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Text summarization condenses information while preserving key content. The development of AI applications has significantly advanced this area, especially with large language models (LLMs).</a:t>
            </a:r>
          </a:p>
          <a:p>
            <a:r>
              <a:rPr lang="en-US" b="1" dirty="0"/>
              <a:t>Summarization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Extractive Summarization</a:t>
            </a:r>
            <a:r>
              <a:rPr lang="en-US" dirty="0"/>
              <a:t>: Selects key sentences from the text (e.g., </a:t>
            </a:r>
            <a:r>
              <a:rPr lang="en-US" dirty="0" err="1"/>
              <a:t>TextRank</a:t>
            </a:r>
            <a:r>
              <a:rPr lang="en-US" dirty="0"/>
              <a:t>, LSA).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Abstractive Summarization</a:t>
            </a:r>
            <a:r>
              <a:rPr lang="en-US" dirty="0"/>
              <a:t>: Generates new sentences, utilizing sequence-to-sequence models and attention mechanisms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This system is widely used in applications like news aggregation, academic research, and document summarization to streamline information consumption.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3957070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960" y="786384"/>
            <a:ext cx="9538652" cy="5124838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Image Generation :</a:t>
            </a:r>
          </a:p>
          <a:p>
            <a:endParaRPr lang="en-IN" sz="2400" b="1" u="sng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Text-to-Image AI generators are powerful tools that can simplify the image creation process and enhance creativity. They offer a fast, easy, and limitless way to produce unique and visually appealing visuals for various purposes.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Diffusion models generate high-quality images by iteratively refining noisy data into detailed images.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Diffusion models have demonstrated strong performance in creating realistic and contextually accurate images from text prompts.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Innovations in training techniques and computational efficiency have improved their ability to generate high-quality images while reducing resource demands.</a:t>
            </a:r>
            <a:endParaRPr lang="en-IN" b="1" u="sng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PROBLEM DEFINITION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Generate concise and coherent summaries from lengthy paragraphs.</a:t>
            </a:r>
          </a:p>
          <a:p>
            <a:r>
              <a:rPr lang="en-GB" dirty="0" smtClean="0"/>
              <a:t>Create visually accurate and contextually relevant images based on textual descriptions.</a:t>
            </a:r>
          </a:p>
          <a:p>
            <a:r>
              <a:rPr lang="en-GB" dirty="0" smtClean="0"/>
              <a:t>The challenge is to design a system that seamlessly combines these functionalities, ensuring that each component performs effectively while maintaining a cohesive user experience. The application should be capable of understanding complex inputs, generating high-quality summaries and images, and providing accurate, context-aware responses to user queries.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16ADAF-1EC1-FA7F-ACA2-0139FE37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US" b="1" u="sng" dirty="0" smtClean="0"/>
              <a:t>OBJECTIVE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EBB650-69CC-F14E-4AAD-DD73A0AF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 goal: Develop an application for image </a:t>
            </a:r>
            <a:r>
              <a:rPr lang="en-US" dirty="0" smtClean="0"/>
              <a:t>generation and text summarization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Specific objectives: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 accurate attribute extraction from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Enable concise topic summarization of visual content.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Ensure user-friendly interface for non-experts.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Expected outcomes: Improved understanding and engagement with visual media.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Long-term vision: Establish the application as a go-to tool for image analysis.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465649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PROPOSED METHODOLOGY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application uses the Hugging Face BERT-base-uncased model to generate summaries of input paragraphs. The model was fine-tuned on a custom dataset of texts to improve its performance on our specific task."</a:t>
            </a:r>
          </a:p>
          <a:p>
            <a:r>
              <a:rPr lang="en-GB" dirty="0" smtClean="0"/>
              <a:t>It also utilizes the Stable Diffusion model, a generative adversarial network (GAN) based on diffusion processes. The model was trained on a large dataset of images and text pairs, with a custom loss function that balanced text and image reconstruction.</a:t>
            </a:r>
          </a:p>
          <a:p>
            <a:r>
              <a:rPr lang="en-GB" dirty="0" smtClean="0"/>
              <a:t>Future work includes exploring more advanced computer vision techniques, such as Generative Adversarial Networks (GANs) or </a:t>
            </a:r>
            <a:r>
              <a:rPr lang="en-GB" dirty="0" err="1" smtClean="0"/>
              <a:t>Variational</a:t>
            </a:r>
            <a:r>
              <a:rPr lang="en-GB" dirty="0" smtClean="0"/>
              <a:t> </a:t>
            </a:r>
            <a:r>
              <a:rPr lang="en-GB" dirty="0" err="1" smtClean="0"/>
              <a:t>Autoencoders</a:t>
            </a:r>
            <a:r>
              <a:rPr lang="en-GB" dirty="0" smtClean="0"/>
              <a:t> (VAEs), to improve image quality and diversity. </a:t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</TotalTime>
  <Words>800</Words>
  <Application>Microsoft Office PowerPoint</Application>
  <PresentationFormat>Custom</PresentationFormat>
  <Paragraphs>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        Department of Computer Science and Engineering                                                                MINI - PROJECT               Topic : “BUILDING GENERATIVE AI APPLICATION”  Name: Rakshita M                   USN: 3PD21CS071 Name: Syeda Sidra Quadri    USN: 3PD21CS119                                    Under the guidance : Dr.Pooja A                </vt:lpstr>
      <vt:lpstr>ABSTRACT</vt:lpstr>
      <vt:lpstr>CONTENTS</vt:lpstr>
      <vt:lpstr>INTRODUCTION</vt:lpstr>
      <vt:lpstr>LITERATURE REVIEW</vt:lpstr>
      <vt:lpstr>Slide 6</vt:lpstr>
      <vt:lpstr>PROBLEM DEFINITION</vt:lpstr>
      <vt:lpstr>OBJECTIVE</vt:lpstr>
      <vt:lpstr>PROPOSED METHODOLOGY </vt:lpstr>
      <vt:lpstr>Working principle </vt:lpstr>
      <vt:lpstr>TECHNICAL SPECIFICATIONS</vt:lpstr>
      <vt:lpstr>RESULTS &amp; DISCUSSIONS </vt:lpstr>
      <vt:lpstr>Slide 13</vt:lpstr>
      <vt:lpstr>Slide 14</vt:lpstr>
      <vt:lpstr>Slide 15</vt:lpstr>
      <vt:lpstr>CONCLUSION</vt:lpstr>
      <vt:lpstr>       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Department of Computer Science and Engineering                                                                MINI - PROJECT               Topic : “BUILDING GENERATIVE AI APPLICATION”  Name: Rakshita M                   USN: 3PD21CS071 Name: Syeda Sidra Quadri    USN: 3PD21CS119                                    Under the guidance : Dr.Pooja A                </dc:title>
  <dc:creator>rakshitha malaghan</dc:creator>
  <cp:lastModifiedBy>ReNew</cp:lastModifiedBy>
  <cp:revision>18</cp:revision>
  <dcterms:created xsi:type="dcterms:W3CDTF">2024-07-12T07:24:48Z</dcterms:created>
  <dcterms:modified xsi:type="dcterms:W3CDTF">2024-08-01T02:32:51Z</dcterms:modified>
</cp:coreProperties>
</file>