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25" r:id="rId5"/>
    <p:sldId id="326" r:id="rId6"/>
    <p:sldId id="327" r:id="rId7"/>
    <p:sldId id="329" r:id="rId8"/>
    <p:sldId id="331" r:id="rId9"/>
    <p:sldId id="340" r:id="rId10"/>
    <p:sldId id="341" r:id="rId11"/>
    <p:sldId id="342" r:id="rId12"/>
    <p:sldId id="343" r:id="rId13"/>
    <p:sldId id="338" r:id="rId14"/>
    <p:sldId id="339" r:id="rId15"/>
    <p:sldId id="34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62F0A7-5215-47DC-A54F-069BF2D37E58}" v="223" dt="2023-07-19T02:12:55.4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205" autoAdjust="0"/>
  </p:normalViewPr>
  <p:slideViewPr>
    <p:cSldViewPr snapToGrid="0">
      <p:cViewPr varScale="1">
        <p:scale>
          <a:sx n="72" d="100"/>
          <a:sy n="72" d="100"/>
        </p:scale>
        <p:origin x="642" y="54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7/19/2023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7/19/2023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anchor="ctr"/>
          <a:lstStyle>
            <a:lvl1pPr algn="ctr">
              <a:defRPr sz="60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/>
          <a:lstStyle>
            <a:lvl1pPr algn="ctr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5221224"/>
            <a:ext cx="3621024" cy="621792"/>
          </a:xfrm>
        </p:spPr>
        <p:txBody>
          <a:bodyPr/>
          <a:lstStyle>
            <a:lvl1pPr algn="l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zon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anchor="ctr"/>
          <a:lstStyle>
            <a:lvl1pPr marL="0" indent="0" algn="ctr">
              <a:lnSpc>
                <a:spcPts val="2460"/>
              </a:lnSpc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anchor="b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anchor="ctr"/>
          <a:lstStyle>
            <a:lvl1pPr marL="0" indent="0" algn="ctr">
              <a:buNone/>
              <a:defRPr sz="20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all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none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it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anchor="ctr"/>
          <a:lstStyle>
            <a:lvl1pPr algn="ctr">
              <a:defRPr sz="48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/>
          <a:lstStyle>
            <a:lvl1pPr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/>
          <a:lstStyle>
            <a:lvl1pPr algn="ctr"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/>
          <a:lstStyle>
            <a:lvl1pPr marL="0" indent="0" algn="l">
              <a:buNone/>
              <a:defRPr sz="2000" cap="all" spc="200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anchor="b"/>
          <a:lstStyle>
            <a:lvl1pPr algn="l">
              <a:lnSpc>
                <a:spcPts val="5200"/>
              </a:lnSpc>
              <a:defRPr sz="3600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42952" y="1451496"/>
            <a:ext cx="1784352" cy="189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cap="all" spc="1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10" Type="http://schemas.openxmlformats.org/officeDocument/2006/relationships/image" Target="../media/image17.jpeg"/><Relationship Id="rId4" Type="http://schemas.openxmlformats.org/officeDocument/2006/relationships/image" Target="../media/image11.png"/><Relationship Id="rId9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ll Python Care Sheet: Food, Habitat &amp; Health | Petco">
            <a:extLst>
              <a:ext uri="{FF2B5EF4-FFF2-40B4-BE49-F238E27FC236}">
                <a16:creationId xmlns:a16="http://schemas.microsoft.com/office/drawing/2014/main" id="{0AB3ABBC-48EC-54BD-7037-9E40FA47C55E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079" y="282629"/>
            <a:ext cx="9163878" cy="536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F5E3F9B-F0E1-B221-AF89-CF1B86A2C84A}"/>
              </a:ext>
            </a:extLst>
          </p:cNvPr>
          <p:cNvSpPr txBox="1"/>
          <p:nvPr/>
        </p:nvSpPr>
        <p:spPr>
          <a:xfrm>
            <a:off x="2716696" y="4678017"/>
            <a:ext cx="75007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      Python</a:t>
            </a:r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B7103A8-AEEA-50D3-BE61-CC85D24BD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083" y="654048"/>
            <a:ext cx="4457833" cy="530352"/>
          </a:xfrm>
        </p:spPr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5BCABC-85E9-BA68-F054-2D775922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978ADB-AD70-DE7C-4643-85C48AE127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003147-27BE-7492-36B6-F405F1156F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71216" y="2057400"/>
            <a:ext cx="6763114" cy="2971800"/>
          </a:xfrm>
        </p:spPr>
        <p:txBody>
          <a:bodyPr/>
          <a:lstStyle/>
          <a:p>
            <a:r>
              <a:rPr lang="en-US" dirty="0"/>
              <a:t>In conclusion, our problem-solving app provides an accessible and versatile solution for students without PCs or </a:t>
            </a:r>
            <a:r>
              <a:rPr lang="en-US" dirty="0" err="1"/>
              <a:t>laptops.Its</a:t>
            </a:r>
            <a:r>
              <a:rPr lang="en-US" dirty="0"/>
              <a:t> mobile convenience, interactive learning features, and cost-effectiveness make it a valuable tool.</a:t>
            </a:r>
          </a:p>
          <a:p>
            <a:r>
              <a:rPr lang="en-US" dirty="0"/>
              <a:t> With successful implementation, including collaborative problem-solving, offline access, and gamified learning, our app empowers students to enhance their problem-solving skills. </a:t>
            </a:r>
          </a:p>
        </p:txBody>
      </p:sp>
    </p:spTree>
    <p:extLst>
      <p:ext uri="{BB962C8B-B14F-4D97-AF65-F5344CB8AC3E}">
        <p14:creationId xmlns:p14="http://schemas.microsoft.com/office/powerpoint/2010/main" val="409420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White DNA structure">
            <a:extLst>
              <a:ext uri="{FF2B5EF4-FFF2-40B4-BE49-F238E27FC236}">
                <a16:creationId xmlns:a16="http://schemas.microsoft.com/office/drawing/2014/main" id="{6D8705D1-EA1F-3113-ABE0-EC474D1F18D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1130D679-D78E-1F15-EC3D-4BED6D69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334127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8395488C-5837-1859-CA8D-F65D7D7692B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C21587-4485-2BA4-0042-F3F5CDC39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537892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EDB55-C0CF-1610-24F0-07462C63BC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1800" dirty="0"/>
              <a:t>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6DE2E-F5E3-8CAF-A5C3-E67C03F53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8CD2-9585-7E51-5359-D52935A77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127238"/>
            <a:ext cx="3602736" cy="3387599"/>
          </a:xfrm>
        </p:spPr>
        <p:txBody>
          <a:bodyPr/>
          <a:lstStyle/>
          <a:p>
            <a:r>
              <a:rPr lang="en-US" sz="2400" dirty="0"/>
              <a:t>Introduction</a:t>
            </a:r>
          </a:p>
          <a:p>
            <a:r>
              <a:rPr lang="en-US" sz="2400" dirty="0"/>
              <a:t>A problem-solving app</a:t>
            </a:r>
          </a:p>
          <a:p>
            <a:r>
              <a:rPr lang="en-US" sz="2400" dirty="0"/>
              <a:t>Specification</a:t>
            </a:r>
          </a:p>
          <a:p>
            <a:r>
              <a:rPr lang="en-US" sz="2400" dirty="0"/>
              <a:t>Implementation</a:t>
            </a:r>
          </a:p>
          <a:p>
            <a:r>
              <a:rPr lang="en-US" sz="2400" dirty="0"/>
              <a:t>Future plans</a:t>
            </a:r>
          </a:p>
          <a:p>
            <a:r>
              <a:rPr lang="en-US" sz="2400" dirty="0"/>
              <a:t>conclusion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093C1BA6-B5FC-DD79-ED72-10BBB20B7B5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8321" r="8321"/>
          <a:stretch>
            <a:fillRect/>
          </a:stretch>
        </p:blipFill>
        <p:spPr>
          <a:xfrm>
            <a:off x="4615600" y="1269558"/>
            <a:ext cx="6638544" cy="4480560"/>
          </a:xfrm>
        </p:spPr>
      </p:pic>
    </p:spTree>
    <p:extLst>
      <p:ext uri="{BB962C8B-B14F-4D97-AF65-F5344CB8AC3E}">
        <p14:creationId xmlns:p14="http://schemas.microsoft.com/office/powerpoint/2010/main" val="2910866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3801" y="205409"/>
            <a:ext cx="5760720" cy="54864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5836" y="2068154"/>
            <a:ext cx="7315200" cy="4584437"/>
          </a:xfrm>
        </p:spPr>
        <p:txBody>
          <a:bodyPr/>
          <a:lstStyle/>
          <a:p>
            <a:pPr marL="457200" indent="-457200">
              <a:lnSpc>
                <a:spcPts val="24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 versatile, high-level programming language.</a:t>
            </a:r>
          </a:p>
          <a:p>
            <a:pPr marL="457200" indent="-457200">
              <a:lnSpc>
                <a:spcPts val="24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Dynamically typed and automatic memory management.</a:t>
            </a:r>
          </a:p>
          <a:p>
            <a:pPr>
              <a:lnSpc>
                <a:spcPts val="2400"/>
              </a:lnSpc>
            </a:pPr>
            <a:r>
              <a:rPr lang="en-US" sz="2800" dirty="0"/>
              <a:t> </a:t>
            </a:r>
          </a:p>
          <a:p>
            <a:pPr marL="457200" indent="-45720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 supports web development, data analysis,</a:t>
            </a:r>
          </a:p>
          <a:p>
            <a:pPr>
              <a:lnSpc>
                <a:spcPts val="2400"/>
              </a:lnSpc>
            </a:pPr>
            <a:r>
              <a:rPr lang="en-US" sz="2800" dirty="0"/>
              <a:t>       artificial intelligence, and automation. </a:t>
            </a:r>
          </a:p>
          <a:p>
            <a:pPr>
              <a:lnSpc>
                <a:spcPts val="2400"/>
              </a:lnSpc>
            </a:pPr>
            <a:endParaRPr lang="en-US" sz="2800" dirty="0"/>
          </a:p>
          <a:p>
            <a:pPr marL="457200" indent="-45720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cross-platform compatibility.</a:t>
            </a:r>
          </a:p>
          <a:p>
            <a:pPr>
              <a:lnSpc>
                <a:spcPts val="2400"/>
              </a:lnSpc>
            </a:pPr>
            <a:br>
              <a:rPr lang="en-US" sz="2800" dirty="0"/>
            </a:br>
            <a:endParaRPr lang="en-US" sz="2800" dirty="0"/>
          </a:p>
          <a:p>
            <a:pPr marL="457200" indent="-457200">
              <a:lnSpc>
                <a:spcPts val="2400"/>
              </a:lnSpc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FB43B9-F93B-204C-659B-EE026E2AE130}"/>
              </a:ext>
            </a:extLst>
          </p:cNvPr>
          <p:cNvSpPr txBox="1"/>
          <p:nvPr/>
        </p:nvSpPr>
        <p:spPr>
          <a:xfrm>
            <a:off x="5102087" y="1059359"/>
            <a:ext cx="4863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Python</a:t>
            </a: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E3CCAE23-2B24-7304-9F80-DE97DC25DE7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00" r="100"/>
          <a:stretch>
            <a:fillRect/>
          </a:stretch>
        </p:blipFill>
        <p:spPr>
          <a:xfrm>
            <a:off x="-21072" y="1003851"/>
            <a:ext cx="4494873" cy="4850297"/>
          </a:xfrm>
        </p:spPr>
      </p:pic>
    </p:spTree>
    <p:extLst>
      <p:ext uri="{BB962C8B-B14F-4D97-AF65-F5344CB8AC3E}">
        <p14:creationId xmlns:p14="http://schemas.microsoft.com/office/powerpoint/2010/main" val="2810133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Problem-solving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31DF-7A65-925F-3A83-F62DFCE2A2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9E0A327-F968-44D6-3F8C-8CF4F1A25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8563" y="1855945"/>
            <a:ext cx="9868942" cy="4352544"/>
          </a:xfrm>
        </p:spPr>
        <p:txBody>
          <a:bodyPr/>
          <a:lstStyle/>
          <a:p>
            <a:r>
              <a:rPr lang="en-US" b="1" dirty="0"/>
              <a:t>Accessibility</a:t>
            </a:r>
            <a:r>
              <a:rPr lang="en-US" dirty="0"/>
              <a:t>: Our app eliminates the need for a </a:t>
            </a:r>
            <a:r>
              <a:rPr lang="en-US" b="1" dirty="0"/>
              <a:t>PC</a:t>
            </a:r>
            <a:r>
              <a:rPr lang="en-US" dirty="0"/>
              <a:t> or </a:t>
            </a:r>
            <a:r>
              <a:rPr lang="en-US" b="1" dirty="0"/>
              <a:t>laptop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Cost-Effectiveness:</a:t>
            </a:r>
            <a:r>
              <a:rPr lang="en-US" dirty="0"/>
              <a:t> By  eliminating the need for an </a:t>
            </a:r>
            <a:r>
              <a:rPr lang="en-US" b="1" dirty="0"/>
              <a:t>Internet Connection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                      and </a:t>
            </a:r>
            <a:r>
              <a:rPr lang="en-US" b="1" dirty="0"/>
              <a:t>expensive hardware.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 </a:t>
            </a:r>
            <a:r>
              <a:rPr lang="en-US" b="1" dirty="0"/>
              <a:t>Lightweight</a:t>
            </a:r>
            <a:r>
              <a:rPr lang="en-US" dirty="0"/>
              <a:t>: No need for heavy Installations of </a:t>
            </a:r>
            <a:r>
              <a:rPr lang="en-US" b="1" dirty="0"/>
              <a:t>python</a:t>
            </a:r>
            <a:r>
              <a:rPr lang="en-US" dirty="0"/>
              <a:t> and </a:t>
            </a:r>
            <a:r>
              <a:rPr lang="en-US" b="1" dirty="0"/>
              <a:t>IDEs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             consumes  </a:t>
            </a:r>
            <a:r>
              <a:rPr lang="en-US" b="1" dirty="0"/>
              <a:t>minimal system resources</a:t>
            </a:r>
            <a:r>
              <a:rPr lang="en-US" dirty="0"/>
              <a:t>, ensuring </a:t>
            </a:r>
            <a:r>
              <a:rPr lang="en-US" b="1" dirty="0"/>
              <a:t>smooth performance.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 err="1"/>
              <a:t>AnyTime</a:t>
            </a:r>
            <a:r>
              <a:rPr lang="en-US" b="1" dirty="0"/>
              <a:t>, </a:t>
            </a:r>
            <a:r>
              <a:rPr lang="en-US" b="1" dirty="0" err="1"/>
              <a:t>AnyWhere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63875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B5CE3-4B9A-F4CE-7CFA-737572BD352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53FD9C-E800-BC25-A5D0-315AB602F4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63A876-5080-DFA8-9228-E02C3EFCF444}"/>
              </a:ext>
            </a:extLst>
          </p:cNvPr>
          <p:cNvSpPr txBox="1"/>
          <p:nvPr/>
        </p:nvSpPr>
        <p:spPr>
          <a:xfrm>
            <a:off x="1603513" y="715227"/>
            <a:ext cx="85874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cap="all" spc="300" dirty="0">
                <a:latin typeface="+mj-lt"/>
                <a:ea typeface="+mj-ea"/>
                <a:cs typeface="Posterama" panose="020B0504020200020000" pitchFamily="34" charset="0"/>
              </a:rPr>
              <a:t>Specifications</a:t>
            </a:r>
            <a:r>
              <a:rPr lang="en-US" sz="4800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E1F086-957F-984D-C509-C28035D874DC}"/>
              </a:ext>
            </a:extLst>
          </p:cNvPr>
          <p:cNvSpPr txBox="1"/>
          <p:nvPr/>
        </p:nvSpPr>
        <p:spPr>
          <a:xfrm>
            <a:off x="2120348" y="1877530"/>
            <a:ext cx="9925878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Syntax</a:t>
            </a:r>
            <a:r>
              <a:rPr lang="en-US" sz="2800" dirty="0"/>
              <a:t> and </a:t>
            </a:r>
            <a:r>
              <a:rPr lang="en-US" sz="2800" b="1" dirty="0"/>
              <a:t>Keywords</a:t>
            </a:r>
            <a:r>
              <a:rPr lang="en-US" sz="2800" dirty="0"/>
              <a:t> highlighting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Auto closing</a:t>
            </a:r>
            <a:r>
              <a:rPr lang="en-US" sz="2800" dirty="0"/>
              <a:t> of Opened </a:t>
            </a:r>
            <a:r>
              <a:rPr lang="en-US" sz="2800" b="1" dirty="0"/>
              <a:t>Parenthesis, Brackets, Braces </a:t>
            </a:r>
            <a:r>
              <a:rPr lang="en-US" sz="2800" dirty="0"/>
              <a:t>and</a:t>
            </a:r>
            <a:r>
              <a:rPr lang="en-US" sz="2800" b="1" dirty="0"/>
              <a:t> Angular brackets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Interpretation of Code  on </a:t>
            </a:r>
            <a:r>
              <a:rPr lang="en-US" sz="2800" b="1" dirty="0"/>
              <a:t>a single click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Auto Increment </a:t>
            </a:r>
            <a:r>
              <a:rPr lang="en-US" sz="2800" dirty="0"/>
              <a:t>and</a:t>
            </a:r>
            <a:r>
              <a:rPr lang="en-US" sz="2800" b="1" dirty="0"/>
              <a:t> Decrement </a:t>
            </a:r>
            <a:r>
              <a:rPr lang="en-US" sz="2800" dirty="0"/>
              <a:t>In No. of Lines while </a:t>
            </a:r>
            <a:r>
              <a:rPr lang="en-US" sz="2800" b="1" dirty="0"/>
              <a:t>editing the Code </a:t>
            </a:r>
          </a:p>
          <a:p>
            <a:r>
              <a:rPr lang="en-US" sz="3200" dirty="0"/>
              <a:t>  </a:t>
            </a:r>
          </a:p>
          <a:p>
            <a:endParaRPr lang="en-US" dirty="0">
              <a:solidFill>
                <a:srgbClr val="BDC1C6"/>
              </a:solidFill>
              <a:latin typeface="Google San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855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6AD78F-5F82-34DD-5F60-4D4FC555BB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385F37-82F3-5883-8DF5-24C89201FD4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9161D7-5F78-E072-AC98-11E7AE88C1FA}"/>
              </a:ext>
            </a:extLst>
          </p:cNvPr>
          <p:cNvSpPr txBox="1"/>
          <p:nvPr/>
        </p:nvSpPr>
        <p:spPr>
          <a:xfrm>
            <a:off x="1499507" y="367872"/>
            <a:ext cx="8017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cap="all" spc="300" dirty="0">
                <a:ea typeface="+mj-ea"/>
                <a:cs typeface="Posterama" panose="020B0504020200020000" pitchFamily="34" charset="0"/>
              </a:rPr>
              <a:t>Implementation</a:t>
            </a:r>
          </a:p>
        </p:txBody>
      </p:sp>
      <p:pic>
        <p:nvPicPr>
          <p:cNvPr id="1026" name="Picture 2" descr="Chaquopy: Python for Android - Apps on Google Play">
            <a:extLst>
              <a:ext uri="{FF2B5EF4-FFF2-40B4-BE49-F238E27FC236}">
                <a16:creationId xmlns:a16="http://schemas.microsoft.com/office/drawing/2014/main" id="{3EFF2D4C-467A-1C90-D3CF-085A2C786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334" y="1669774"/>
            <a:ext cx="5757791" cy="287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5B80CDB-4545-0D78-136A-903BD8D3F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033" y="2170984"/>
            <a:ext cx="2038350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AF55EAB-B3FB-DB7A-AA2D-82ECA99A0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507" y="2094074"/>
            <a:ext cx="2038351" cy="2392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93EDCB-B6BE-D7F3-D5A5-FFDD7D164471}"/>
              </a:ext>
            </a:extLst>
          </p:cNvPr>
          <p:cNvSpPr txBox="1"/>
          <p:nvPr/>
        </p:nvSpPr>
        <p:spPr>
          <a:xfrm>
            <a:off x="3829878" y="2822713"/>
            <a:ext cx="6493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8F7360-8CF3-4147-AC61-096CE1916E76}"/>
              </a:ext>
            </a:extLst>
          </p:cNvPr>
          <p:cNvSpPr txBox="1"/>
          <p:nvPr/>
        </p:nvSpPr>
        <p:spPr>
          <a:xfrm>
            <a:off x="7476075" y="2991780"/>
            <a:ext cx="858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=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C1E718-3605-04BB-B85E-B8429D694231}"/>
              </a:ext>
            </a:extLst>
          </p:cNvPr>
          <p:cNvSpPr txBox="1"/>
          <p:nvPr/>
        </p:nvSpPr>
        <p:spPr>
          <a:xfrm>
            <a:off x="1645281" y="4574550"/>
            <a:ext cx="101359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</a:t>
            </a:r>
          </a:p>
          <a:p>
            <a:r>
              <a:rPr lang="en-US" sz="2400" dirty="0"/>
              <a:t>(android Sdk33  )                      (python 3.11)                           (</a:t>
            </a:r>
            <a:r>
              <a:rPr lang="en-US" sz="2400" dirty="0" err="1"/>
              <a:t>chaquopy</a:t>
            </a:r>
            <a:r>
              <a:rPr lang="en-US" sz="2400" dirty="0"/>
              <a:t> 14.0)</a:t>
            </a:r>
          </a:p>
        </p:txBody>
      </p:sp>
    </p:spTree>
    <p:extLst>
      <p:ext uri="{BB962C8B-B14F-4D97-AF65-F5344CB8AC3E}">
        <p14:creationId xmlns:p14="http://schemas.microsoft.com/office/powerpoint/2010/main" val="117723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B28225-8A67-EA20-631C-244E1E8D07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94FDD5-9A14-8324-6883-8B1B2C769AF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1600" dirty="0" err="1"/>
              <a:t>Chaquopy</a:t>
            </a:r>
            <a:endParaRPr lang="en-US" sz="1600" dirty="0"/>
          </a:p>
        </p:txBody>
      </p:sp>
      <p:pic>
        <p:nvPicPr>
          <p:cNvPr id="7" name="Picture 2" descr="Chaquopy: Python for Android - Apps on Google Play">
            <a:extLst>
              <a:ext uri="{FF2B5EF4-FFF2-40B4-BE49-F238E27FC236}">
                <a16:creationId xmlns:a16="http://schemas.microsoft.com/office/drawing/2014/main" id="{006B307F-7FCF-7AD3-B905-1233A6A40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269" y="222908"/>
            <a:ext cx="5757791" cy="287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370EE4-1C77-0093-278B-97B91F8F0943}"/>
              </a:ext>
            </a:extLst>
          </p:cNvPr>
          <p:cNvSpPr txBox="1"/>
          <p:nvPr/>
        </p:nvSpPr>
        <p:spPr>
          <a:xfrm>
            <a:off x="743953" y="152818"/>
            <a:ext cx="77922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cap="all" spc="300" dirty="0">
                <a:latin typeface="+mj-lt"/>
                <a:ea typeface="+mj-ea"/>
                <a:cs typeface="Posterama" panose="020B0504020200020000" pitchFamily="34" charset="0"/>
              </a:rPr>
              <a:t> </a:t>
            </a:r>
            <a:r>
              <a:rPr lang="en-US" sz="4800" cap="all" spc="300" dirty="0" err="1">
                <a:latin typeface="+mj-lt"/>
                <a:ea typeface="+mj-ea"/>
                <a:cs typeface="Posterama" panose="020B0504020200020000" pitchFamily="34" charset="0"/>
              </a:rPr>
              <a:t>chaquopy</a:t>
            </a:r>
            <a:r>
              <a:rPr lang="en-US" sz="4800" cap="all" spc="300" dirty="0">
                <a:latin typeface="+mj-lt"/>
                <a:ea typeface="+mj-ea"/>
                <a:cs typeface="Posterama" panose="020B0504020200020000" pitchFamily="34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D6684C-4DC2-09FB-2B19-CC5C11946326}"/>
              </a:ext>
            </a:extLst>
          </p:cNvPr>
          <p:cNvSpPr txBox="1"/>
          <p:nvPr/>
        </p:nvSpPr>
        <p:spPr>
          <a:xfrm>
            <a:off x="1331171" y="1133822"/>
            <a:ext cx="26769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An API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CBCA05-280A-A429-4436-40DA9630DF34}"/>
              </a:ext>
            </a:extLst>
          </p:cNvPr>
          <p:cNvSpPr txBox="1"/>
          <p:nvPr/>
        </p:nvSpPr>
        <p:spPr>
          <a:xfrm>
            <a:off x="1643267" y="2029620"/>
            <a:ext cx="85078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provides everything you need to include Python </a:t>
            </a:r>
          </a:p>
          <a:p>
            <a:r>
              <a:rPr lang="en-US" sz="2800" dirty="0"/>
              <a:t>components in an Android app</a:t>
            </a:r>
          </a:p>
          <a:p>
            <a:endParaRPr lang="en-US" sz="2800" dirty="0"/>
          </a:p>
          <a:p>
            <a:r>
              <a:rPr lang="en-US" sz="2800" dirty="0"/>
              <a:t>Simple APIs for calling Python code from Java/Kotlin, </a:t>
            </a:r>
          </a:p>
          <a:p>
            <a:r>
              <a:rPr lang="en-US" sz="2800" dirty="0"/>
              <a:t>and vice versa.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00923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68C3AC-8094-573B-A45D-BF6B907696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CAC742-9B90-56CB-59A3-6F27D4CB8DA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FA3F11-B9FD-0155-59F4-7B4CB3659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581" y="225288"/>
            <a:ext cx="1450691" cy="258417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F878BE8-2162-4514-B025-EFD7A1C3E0A9}"/>
              </a:ext>
            </a:extLst>
          </p:cNvPr>
          <p:cNvSpPr/>
          <p:nvPr/>
        </p:nvSpPr>
        <p:spPr>
          <a:xfrm>
            <a:off x="3264816" y="1444487"/>
            <a:ext cx="795565" cy="3710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98694B-2D5A-C973-193E-18E7FA7D6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872" y="44581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A46AC17B-6DFC-72B3-058B-8E83A23AE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991" y="2044771"/>
            <a:ext cx="2271223" cy="24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608B944A-52B9-358A-45DB-D1D30BAEE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871" y="369735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12B9356-FB5C-2AFB-FE6F-585DF06EF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320" y="3697357"/>
            <a:ext cx="1450691" cy="2584174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F56040F4-DB3C-5B55-13FD-BB2D75B2C15C}"/>
              </a:ext>
            </a:extLst>
          </p:cNvPr>
          <p:cNvSpPr/>
          <p:nvPr/>
        </p:nvSpPr>
        <p:spPr>
          <a:xfrm>
            <a:off x="6891129" y="2084526"/>
            <a:ext cx="914400" cy="3710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63D0B728-32D1-3354-795D-2B52965EB0D0}"/>
              </a:ext>
            </a:extLst>
          </p:cNvPr>
          <p:cNvSpPr/>
          <p:nvPr/>
        </p:nvSpPr>
        <p:spPr>
          <a:xfrm>
            <a:off x="7278840" y="4309648"/>
            <a:ext cx="1053379" cy="371061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CDBEEB3D-3FC7-968C-BC1E-AF0F73C9B683}"/>
              </a:ext>
            </a:extLst>
          </p:cNvPr>
          <p:cNvSpPr/>
          <p:nvPr/>
        </p:nvSpPr>
        <p:spPr>
          <a:xfrm>
            <a:off x="3264817" y="4583388"/>
            <a:ext cx="1053379" cy="371061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48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53EB1E-0B37-5E1E-ED82-9C67D573DD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4D7C2F-0849-4294-94BF-002E0914312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48CBE4-91DC-4687-5751-1CEDED95949F}"/>
              </a:ext>
            </a:extLst>
          </p:cNvPr>
          <p:cNvSpPr txBox="1"/>
          <p:nvPr/>
        </p:nvSpPr>
        <p:spPr>
          <a:xfrm>
            <a:off x="1073426" y="238549"/>
            <a:ext cx="6891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cap="all" spc="300" dirty="0">
                <a:latin typeface="+mj-lt"/>
                <a:ea typeface="+mj-ea"/>
                <a:cs typeface="Posterama" panose="020B0504020200020000" pitchFamily="34" charset="0"/>
              </a:rPr>
              <a:t>Plan for future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D8353B-8643-143E-A636-F63CDDCB0CB3}"/>
              </a:ext>
            </a:extLst>
          </p:cNvPr>
          <p:cNvSpPr txBox="1"/>
          <p:nvPr/>
        </p:nvSpPr>
        <p:spPr>
          <a:xfrm>
            <a:off x="1258956" y="1352181"/>
            <a:ext cx="9674087" cy="4153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Auto Suggestions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Auto Code Completion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Formatting The Code (Proper Indentation)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Read And Write the python files In local Storage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Include new languages ( C, C++, Java, Rust, C#.....)  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5A2C27E-C83D-3745-DD03-95706D1DB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359" y="238549"/>
            <a:ext cx="1234352" cy="136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4744293-ABFF-2840-0F3C-467945607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910" y="1069546"/>
            <a:ext cx="1234352" cy="138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Java Logo, symbol, meaning, history, PNG, brand">
            <a:extLst>
              <a:ext uri="{FF2B5EF4-FFF2-40B4-BE49-F238E27FC236}">
                <a16:creationId xmlns:a16="http://schemas.microsoft.com/office/drawing/2014/main" id="{468241C8-C166-BDCE-A533-F90B9F6ED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330" y="1662745"/>
            <a:ext cx="2470580" cy="157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Officially provide the Rust logo · Issue #11562 · rust-lang/rust · GitHub">
            <a:extLst>
              <a:ext uri="{FF2B5EF4-FFF2-40B4-BE49-F238E27FC236}">
                <a16:creationId xmlns:a16="http://schemas.microsoft.com/office/drawing/2014/main" id="{D5495846-09E7-9C9A-8A36-66052E3F0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258835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4" descr="P92 IT Solutions - HTML, CSS and JavaScript">
            <a:extLst>
              <a:ext uri="{FF2B5EF4-FFF2-40B4-BE49-F238E27FC236}">
                <a16:creationId xmlns:a16="http://schemas.microsoft.com/office/drawing/2014/main" id="{0DB1D247-3857-35C7-F30F-C64D012C4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898" y="1153966"/>
            <a:ext cx="2143125" cy="2084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Download Solidity Logo in SVG Vector or PNG File Format - Logo.wine">
            <a:extLst>
              <a:ext uri="{FF2B5EF4-FFF2-40B4-BE49-F238E27FC236}">
                <a16:creationId xmlns:a16="http://schemas.microsoft.com/office/drawing/2014/main" id="{3320D418-DB8B-E869-7BF4-D9E2FA406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0026" y="5062450"/>
            <a:ext cx="1760821" cy="128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Assembly Programming - Apps on Google Play">
            <a:extLst>
              <a:ext uri="{FF2B5EF4-FFF2-40B4-BE49-F238E27FC236}">
                <a16:creationId xmlns:a16="http://schemas.microsoft.com/office/drawing/2014/main" id="{8634106B-F1F3-37E9-92BE-CA54EC870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774" y="5391496"/>
            <a:ext cx="1440760" cy="144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Download Kotlin Logo in SVG Vector or PNG File Format - Logo.wine">
            <a:extLst>
              <a:ext uri="{FF2B5EF4-FFF2-40B4-BE49-F238E27FC236}">
                <a16:creationId xmlns:a16="http://schemas.microsoft.com/office/drawing/2014/main" id="{27D413D6-4CD0-A8AD-C455-362470DC1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261" y="5535637"/>
            <a:ext cx="1848138" cy="1229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>
            <a:extLst>
              <a:ext uri="{FF2B5EF4-FFF2-40B4-BE49-F238E27FC236}">
                <a16:creationId xmlns:a16="http://schemas.microsoft.com/office/drawing/2014/main" id="{4EC0A2AF-0208-F094-2294-075776DD4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813" y="5432669"/>
            <a:ext cx="1229853" cy="1229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628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-Discovery_Win32_EF_v4" id="{D94798B6-E450-4518-8015-6EE17CD1412B}" vid="{16A04E6B-C80A-471C-86D6-D49E9EAD76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python_presentation</Template>
  <TotalTime>2</TotalTime>
  <Words>314</Words>
  <Application>Microsoft Office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Daytona Condensed Light</vt:lpstr>
      <vt:lpstr>Google Sans</vt:lpstr>
      <vt:lpstr>Posterama</vt:lpstr>
      <vt:lpstr>Office Theme</vt:lpstr>
      <vt:lpstr>PowerPoint Presentation</vt:lpstr>
      <vt:lpstr>Agenda</vt:lpstr>
      <vt:lpstr>Introduction</vt:lpstr>
      <vt:lpstr>Problem-solving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</vt:lpstr>
      <vt:lpstr>Thank you 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sidramappapotdar2022@outlook.com</dc:creator>
  <cp:lastModifiedBy>sidramappapotdar2022@outlook.com</cp:lastModifiedBy>
  <cp:revision>2</cp:revision>
  <dcterms:created xsi:type="dcterms:W3CDTF">2023-07-19T04:19:19Z</dcterms:created>
  <dcterms:modified xsi:type="dcterms:W3CDTF">2023-07-19T05:57:30Z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