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</p:sldIdLst>
  <p:sldSz cx="18288000" cy="10287000"/>
  <p:notesSz cx="18288000" cy="10287000"/>
  <p:defaultTextStyle>
    <a:defPPr>
      <a:defRPr lang="en-US"/>
    </a:defPPr>
    <a:lvl1pPr marL="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1pPr>
    <a:lvl2pPr marL="685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2pPr>
    <a:lvl3pPr marL="1371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3pPr>
    <a:lvl4pPr marL="2057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4pPr>
    <a:lvl5pPr marL="27432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5pPr>
    <a:lvl6pPr marL="34290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6pPr>
    <a:lvl7pPr marL="41148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7pPr>
    <a:lvl8pPr marL="48006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8pPr>
    <a:lvl9pPr marL="5486400" algn="l" defTabSz="1371600" rtl="0" eaLnBrk="1" latinLnBrk="0" hangingPunct="1">
      <a:defRPr sz="27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CD6AECD-758F-5679-26C6-777701D598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FD219336-92B3-1E4B-EB03-4C7B62CE96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69D2AA-ACD8-41BD-B2E8-FC581F605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9953B71-E1C9-387E-53CD-CC9799EAB1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2912F82-C37C-E397-EA1B-293C7709F8D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28DD32-9600-4D00-99C5-3329B508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752352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2" Type="http://schemas.openxmlformats.org/officeDocument/2006/relationships/theme" Target="../theme/theme1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321CD017-351C-2535-46AD-A9C782CA7C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257300" y="547688"/>
            <a:ext cx="15773400" cy="1988345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FAD0DF9C-9F80-1C47-1A49-7E5201052DF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1257300" y="2738438"/>
            <a:ext cx="15773400" cy="652700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AAA398F-E3AC-5EC2-CBFF-4E6DA83ECC2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2573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B69D2AA-ACD8-41BD-B2E8-FC581F605733}" type="datetimeFigureOut">
              <a:rPr lang="en-US" smtClean="0"/>
              <a:t>9/30/2025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B0BE34B-3428-4189-6D3C-8CDED683D74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6057900" y="9534526"/>
            <a:ext cx="61722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D0D3264-2944-D851-8CF7-D1AA28FA32B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12915900" y="9534526"/>
            <a:ext cx="4114800" cy="54768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8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F28DD32-9600-4D00-99C5-3329B508979E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92401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</p:sldLayoutIdLst>
  <p:txStyles>
    <p:titleStyle>
      <a:lvl1pPr algn="l" defTabSz="1371600" rtl="0" eaLnBrk="1" latinLnBrk="0" hangingPunct="1">
        <a:lnSpc>
          <a:spcPct val="90000"/>
        </a:lnSpc>
        <a:spcBef>
          <a:spcPct val="0"/>
        </a:spcBef>
        <a:buNone/>
        <a:defRPr sz="66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1371600" rtl="0" eaLnBrk="1" latinLnBrk="0" hangingPunct="1">
        <a:lnSpc>
          <a:spcPct val="90000"/>
        </a:lnSpc>
        <a:spcBef>
          <a:spcPts val="1500"/>
        </a:spcBef>
        <a:buFont typeface="Arial" panose="020B0604020202020204" pitchFamily="34" charset="0"/>
        <a:buChar char="•"/>
        <a:defRPr sz="4200" kern="1200">
          <a:solidFill>
            <a:schemeClr val="tx1"/>
          </a:solidFill>
          <a:latin typeface="+mn-lt"/>
          <a:ea typeface="+mn-ea"/>
          <a:cs typeface="+mn-cs"/>
        </a:defRPr>
      </a:lvl1pPr>
      <a:lvl2pPr marL="1028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600" kern="1200">
          <a:solidFill>
            <a:schemeClr val="tx1"/>
          </a:solidFill>
          <a:latin typeface="+mn-lt"/>
          <a:ea typeface="+mn-ea"/>
          <a:cs typeface="+mn-cs"/>
        </a:defRPr>
      </a:lvl2pPr>
      <a:lvl3pPr marL="1714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3000" kern="1200">
          <a:solidFill>
            <a:schemeClr val="tx1"/>
          </a:solidFill>
          <a:latin typeface="+mn-lt"/>
          <a:ea typeface="+mn-ea"/>
          <a:cs typeface="+mn-cs"/>
        </a:defRPr>
      </a:lvl3pPr>
      <a:lvl4pPr marL="2400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30861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7719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4577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51435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829300" indent="-342900" algn="l" defTabSz="1371600" rtl="0" eaLnBrk="1" latinLnBrk="0" hangingPunct="1">
        <a:lnSpc>
          <a:spcPct val="90000"/>
        </a:lnSpc>
        <a:spcBef>
          <a:spcPts val="750"/>
        </a:spcBef>
        <a:buFont typeface="Arial" panose="020B0604020202020204" pitchFamily="34" charset="0"/>
        <a:buChar char="•"/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2pPr>
      <a:lvl3pPr marL="1371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3pPr>
      <a:lvl4pPr marL="2057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4pPr>
      <a:lvl5pPr marL="27432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5pPr>
      <a:lvl6pPr marL="34290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6pPr>
      <a:lvl7pPr marL="41148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7pPr>
      <a:lvl8pPr marL="48006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8pPr>
      <a:lvl9pPr marL="5486400" algn="l" defTabSz="1371600" rtl="0" eaLnBrk="1" latinLnBrk="0" hangingPunct="1">
        <a:defRPr sz="27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jpe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eg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jpeg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DBF5909-7905-97A4-E8ED-E6A025C0EE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algn="ctr">
              <a:lnSpc>
                <a:spcPts val="6700"/>
              </a:lnSpc>
              <a:spcBef>
                <a:spcPts val="114"/>
              </a:spcBef>
            </a:pPr>
            <a:r>
              <a:rPr lang="en-US" sz="5700" spc="-20">
                <a:solidFill>
                  <a:srgbClr val="2F3729"/>
                </a:solidFill>
              </a:rPr>
              <a:t>Hi..!</a:t>
            </a:r>
            <a:r>
              <a:rPr lang="en-US" sz="5700" spc="-330">
                <a:solidFill>
                  <a:srgbClr val="2F3729"/>
                </a:solidFill>
              </a:rPr>
              <a:t> </a:t>
            </a:r>
            <a:r>
              <a:rPr lang="en-US" sz="5700" spc="150">
                <a:solidFill>
                  <a:srgbClr val="2F3729"/>
                </a:solidFill>
              </a:rPr>
              <a:t>Nice</a:t>
            </a:r>
            <a:r>
              <a:rPr lang="en-US" sz="5700" spc="-325">
                <a:solidFill>
                  <a:srgbClr val="2F3729"/>
                </a:solidFill>
              </a:rPr>
              <a:t> </a:t>
            </a:r>
            <a:r>
              <a:rPr lang="en-US" sz="5700" spc="400">
                <a:solidFill>
                  <a:srgbClr val="2F3729"/>
                </a:solidFill>
              </a:rPr>
              <a:t>to</a:t>
            </a:r>
            <a:r>
              <a:rPr lang="en-US" sz="5700" spc="-325">
                <a:solidFill>
                  <a:srgbClr val="2F3729"/>
                </a:solidFill>
              </a:rPr>
              <a:t> </a:t>
            </a:r>
            <a:r>
              <a:rPr lang="en-US" sz="5700" spc="475">
                <a:solidFill>
                  <a:srgbClr val="2F3729"/>
                </a:solidFill>
              </a:rPr>
              <a:t>meet</a:t>
            </a:r>
            <a:r>
              <a:rPr lang="en-US" sz="5700" spc="-325">
                <a:solidFill>
                  <a:srgbClr val="2F3729"/>
                </a:solidFill>
              </a:rPr>
              <a:t> </a:t>
            </a:r>
            <a:r>
              <a:rPr lang="en-US" sz="5700" spc="245">
                <a:solidFill>
                  <a:srgbClr val="2F3729"/>
                </a:solidFill>
              </a:rPr>
              <a:t>you</a:t>
            </a:r>
            <a:endParaRPr lang="en-US" sz="5700"/>
          </a:p>
          <a:p>
            <a:pPr marL="151765" marR="144145" algn="ctr">
              <a:lnSpc>
                <a:spcPts val="10920"/>
              </a:lnSpc>
              <a:spcBef>
                <a:spcPts val="2080"/>
              </a:spcBef>
            </a:pPr>
            <a:r>
              <a:rPr lang="en-US" sz="10950" spc="925">
                <a:solidFill>
                  <a:srgbClr val="2F3729"/>
                </a:solidFill>
              </a:rPr>
              <a:t>I'm</a:t>
            </a:r>
            <a:r>
              <a:rPr lang="en-US" sz="10950" spc="-650">
                <a:solidFill>
                  <a:srgbClr val="2F3729"/>
                </a:solidFill>
              </a:rPr>
              <a:t> </a:t>
            </a:r>
            <a:r>
              <a:rPr lang="en-US" sz="10950" spc="545">
                <a:solidFill>
                  <a:srgbClr val="2F3729"/>
                </a:solidFill>
              </a:rPr>
              <a:t>Hafiza </a:t>
            </a:r>
            <a:r>
              <a:rPr lang="en-US" sz="10950" spc="730">
                <a:solidFill>
                  <a:srgbClr val="2F3729"/>
                </a:solidFill>
              </a:rPr>
              <a:t>Sidra</a:t>
            </a:r>
            <a:endParaRPr lang="en-US" sz="1095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6C7E16A-E4D9-66BE-3F71-17E2460E3E7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5477313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13EF169-7384-A279-8714-2EF1C36B0C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10400" spc="-215">
                <a:solidFill>
                  <a:srgbClr val="FFFFFF"/>
                </a:solidFill>
              </a:rPr>
              <a:t>INTRODUCTION</a:t>
            </a:r>
            <a:endParaRPr lang="en-US" sz="10400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AFA051FA-E277-1C06-E2D7-9AD7DB354DE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8934584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E19EE82-99B2-1BE2-8EB3-FFA85056EB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lang="en-US" sz="6600" spc="445">
                <a:solidFill>
                  <a:srgbClr val="2F3729"/>
                </a:solidFill>
              </a:rPr>
              <a:t>Personality</a:t>
            </a:r>
            <a:r>
              <a:rPr lang="en-US" sz="6600" spc="-385">
                <a:solidFill>
                  <a:srgbClr val="2F3729"/>
                </a:solidFill>
              </a:rPr>
              <a:t> </a:t>
            </a:r>
            <a:r>
              <a:rPr lang="en-US" sz="6600" spc="480">
                <a:solidFill>
                  <a:srgbClr val="2F3729"/>
                </a:solidFill>
              </a:rPr>
              <a:t>Traits</a:t>
            </a:r>
            <a:endParaRPr lang="en-US" sz="66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A760584-9915-0884-9499-F298B4BEC7B1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177058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276A1752-EF30-62DF-E22C-20C7EF7C5C8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7129145" marR="5080" indent="-3531870">
              <a:lnSpc>
                <a:spcPts val="8480"/>
              </a:lnSpc>
              <a:spcBef>
                <a:spcPts val="1845"/>
              </a:spcBef>
            </a:pPr>
            <a:r>
              <a:rPr lang="en-US" sz="8500" spc="490">
                <a:solidFill>
                  <a:srgbClr val="FFFFFF"/>
                </a:solidFill>
              </a:rPr>
              <a:t>Achievements</a:t>
            </a:r>
            <a:r>
              <a:rPr lang="en-US" sz="8500" spc="-480">
                <a:solidFill>
                  <a:srgbClr val="FFFFFF"/>
                </a:solidFill>
              </a:rPr>
              <a:t> </a:t>
            </a:r>
            <a:r>
              <a:rPr lang="en-US" sz="8500" spc="195">
                <a:solidFill>
                  <a:srgbClr val="FFFFFF"/>
                </a:solidFill>
              </a:rPr>
              <a:t>&amp;</a:t>
            </a:r>
            <a:r>
              <a:rPr lang="en-US" sz="8500" spc="-480">
                <a:solidFill>
                  <a:srgbClr val="FFFFFF"/>
                </a:solidFill>
              </a:rPr>
              <a:t> </a:t>
            </a:r>
            <a:r>
              <a:rPr lang="en-US" sz="8500" spc="445">
                <a:solidFill>
                  <a:srgbClr val="FFFFFF"/>
                </a:solidFill>
              </a:rPr>
              <a:t>Skills </a:t>
            </a:r>
            <a:r>
              <a:rPr lang="en-US" sz="8500" spc="500">
                <a:solidFill>
                  <a:srgbClr val="FFFFFF"/>
                </a:solidFill>
              </a:rPr>
              <a:t>Learned</a:t>
            </a:r>
            <a:endParaRPr lang="en-US" sz="8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C7AE0DFD-E68F-74A2-1E1C-32CDEBBAEE53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5909200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847C096D-948C-5A5D-E286-D4E75ED1AF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8332470" marR="5080">
              <a:lnSpc>
                <a:spcPts val="7050"/>
              </a:lnSpc>
              <a:spcBef>
                <a:spcPts val="1560"/>
              </a:spcBef>
            </a:pPr>
            <a:r>
              <a:rPr lang="en-US" spc="509"/>
              <a:t>Strengths,</a:t>
            </a:r>
            <a:r>
              <a:rPr lang="en-US" spc="-390"/>
              <a:t> </a:t>
            </a:r>
            <a:r>
              <a:rPr lang="en-US" spc="525"/>
              <a:t>Weaknesses </a:t>
            </a:r>
            <a:r>
              <a:rPr lang="en-US" spc="165"/>
              <a:t>&amp;</a:t>
            </a:r>
            <a:r>
              <a:rPr lang="en-US" spc="-420"/>
              <a:t> </a:t>
            </a:r>
            <a:r>
              <a:rPr lang="en-US" spc="484"/>
              <a:t>Future</a:t>
            </a:r>
            <a:r>
              <a:rPr lang="en-US" spc="-415"/>
              <a:t> </a:t>
            </a:r>
            <a:r>
              <a:rPr lang="en-US" spc="265"/>
              <a:t>Goals</a:t>
            </a:r>
            <a:endParaRPr lang="en-US" spc="265"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DF168186-84A3-3917-D9AE-0F857AD91E28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010180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9966D296-6C59-8EDC-6511-A40EE7F24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marL="12700" marR="5080">
              <a:lnSpc>
                <a:spcPts val="8480"/>
              </a:lnSpc>
              <a:spcBef>
                <a:spcPts val="1814"/>
              </a:spcBef>
            </a:pPr>
            <a:r>
              <a:rPr lang="en-US" sz="8500" spc="490"/>
              <a:t>Favorite</a:t>
            </a:r>
            <a:r>
              <a:rPr lang="en-US" sz="8500" spc="-500"/>
              <a:t> </a:t>
            </a:r>
            <a:r>
              <a:rPr lang="en-US" sz="8500" spc="310"/>
              <a:t>Topic</a:t>
            </a:r>
            <a:r>
              <a:rPr lang="en-US" sz="8500" spc="-495"/>
              <a:t> </a:t>
            </a:r>
            <a:r>
              <a:rPr lang="en-US" sz="8500" spc="195"/>
              <a:t>&amp;</a:t>
            </a:r>
            <a:r>
              <a:rPr lang="en-US" sz="8500" spc="-500"/>
              <a:t> </a:t>
            </a:r>
            <a:r>
              <a:rPr lang="en-US" sz="8500" spc="235"/>
              <a:t>Role </a:t>
            </a:r>
            <a:r>
              <a:rPr lang="en-US" sz="8500" spc="355"/>
              <a:t>Model</a:t>
            </a:r>
            <a:endParaRPr lang="en-US" sz="850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F56E1A99-88F0-5B0A-E972-531F7AB422BE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390636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noFill/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 hidden="1">
            <a:extLst>
              <a:ext uri="{FF2B5EF4-FFF2-40B4-BE49-F238E27FC236}">
                <a16:creationId xmlns:a16="http://schemas.microsoft.com/office/drawing/2014/main" id="{BB2594D4-DFD1-D7F3-294B-A23861CD7C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8630A57-74FE-9680-B2E3-A6A6CC28386B}"/>
              </a:ext>
            </a:extLst>
          </p:cNvPr>
          <p:cNvPicPr/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18288000" cy="10287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8576576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27</Words>
  <Application>Microsoft Office PowerPoint</Application>
  <PresentationFormat>Custom</PresentationFormat>
  <Paragraphs>7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1" baseType="lpstr">
      <vt:lpstr>Arial</vt:lpstr>
      <vt:lpstr>Calibri</vt:lpstr>
      <vt:lpstr>Calibri Light</vt:lpstr>
      <vt:lpstr>Office Theme</vt:lpstr>
      <vt:lpstr>Hi..! Nice to meet you I'm Hafiza Sidra</vt:lpstr>
      <vt:lpstr>INTRODUCTION</vt:lpstr>
      <vt:lpstr>Personality Traits</vt:lpstr>
      <vt:lpstr>Achievements &amp; Skills Learned</vt:lpstr>
      <vt:lpstr>Strengths, Weaknesses &amp; Future Goals</vt:lpstr>
      <vt:lpstr>Favorite Topic &amp; Role Model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sidra shehryar</dc:creator>
  <cp:lastModifiedBy>sidra shehryar</cp:lastModifiedBy>
  <cp:revision>1</cp:revision>
  <dcterms:created xsi:type="dcterms:W3CDTF">2025-09-30T19:19:23Z</dcterms:created>
  <dcterms:modified xsi:type="dcterms:W3CDTF">2025-09-30T19:19:23Z</dcterms:modified>
</cp:coreProperties>
</file>