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516" r:id="rId2"/>
    <p:sldId id="450" r:id="rId3"/>
    <p:sldId id="488" r:id="rId4"/>
    <p:sldId id="517" r:id="rId5"/>
    <p:sldId id="530" r:id="rId6"/>
    <p:sldId id="531" r:id="rId7"/>
    <p:sldId id="539" r:id="rId8"/>
    <p:sldId id="645" r:id="rId9"/>
    <p:sldId id="518" r:id="rId10"/>
    <p:sldId id="532" r:id="rId11"/>
    <p:sldId id="561" r:id="rId12"/>
    <p:sldId id="533" r:id="rId13"/>
    <p:sldId id="534" r:id="rId14"/>
    <p:sldId id="646" r:id="rId15"/>
    <p:sldId id="540" r:id="rId16"/>
    <p:sldId id="647" r:id="rId17"/>
    <p:sldId id="542" r:id="rId18"/>
    <p:sldId id="543" r:id="rId19"/>
    <p:sldId id="546" r:id="rId20"/>
    <p:sldId id="545" r:id="rId21"/>
    <p:sldId id="648" r:id="rId22"/>
    <p:sldId id="649" r:id="rId23"/>
    <p:sldId id="551" r:id="rId24"/>
    <p:sldId id="560" r:id="rId25"/>
    <p:sldId id="552" r:id="rId26"/>
    <p:sldId id="553" r:id="rId27"/>
    <p:sldId id="559" r:id="rId28"/>
    <p:sldId id="554" r:id="rId29"/>
    <p:sldId id="555" r:id="rId30"/>
    <p:sldId id="562" r:id="rId31"/>
    <p:sldId id="600" r:id="rId32"/>
    <p:sldId id="605" r:id="rId33"/>
    <p:sldId id="601" r:id="rId34"/>
    <p:sldId id="650" r:id="rId35"/>
    <p:sldId id="651" r:id="rId36"/>
    <p:sldId id="4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99A66E3D-4627-49FB-8EDC-5ADFF2B292DC}">
          <p14:sldIdLst>
            <p14:sldId id="516"/>
            <p14:sldId id="450"/>
          </p14:sldIdLst>
        </p14:section>
        <p14:section name="Введение" id="{FB1B8EB0-2BA8-40A0-BD9B-BCE9BEE3D249}">
          <p14:sldIdLst>
            <p14:sldId id="488"/>
            <p14:sldId id="517"/>
            <p14:sldId id="530"/>
            <p14:sldId id="531"/>
          </p14:sldIdLst>
        </p14:section>
        <p14:section name="Одно Ядро" id="{16634C82-DF3F-46DD-A0DA-25C10F0EAC04}">
          <p14:sldIdLst>
            <p14:sldId id="539"/>
            <p14:sldId id="645"/>
            <p14:sldId id="518"/>
            <p14:sldId id="532"/>
            <p14:sldId id="561"/>
            <p14:sldId id="533"/>
            <p14:sldId id="534"/>
            <p14:sldId id="646"/>
          </p14:sldIdLst>
        </p14:section>
        <p14:section name="Много ядер" id="{324212DE-AAC2-4634-8D6C-BB76688CA5D0}">
          <p14:sldIdLst>
            <p14:sldId id="540"/>
            <p14:sldId id="647"/>
            <p14:sldId id="542"/>
            <p14:sldId id="543"/>
            <p14:sldId id="546"/>
            <p14:sldId id="545"/>
            <p14:sldId id="648"/>
          </p14:sldIdLst>
        </p14:section>
        <p14:section name="Блокировки, Kernel Space" id="{59175CA8-4C2E-4917-AECD-DAC17037EF2C}">
          <p14:sldIdLst>
            <p14:sldId id="649"/>
            <p14:sldId id="551"/>
            <p14:sldId id="560"/>
            <p14:sldId id="552"/>
            <p14:sldId id="553"/>
            <p14:sldId id="559"/>
            <p14:sldId id="554"/>
            <p14:sldId id="555"/>
          </p14:sldIdLst>
        </p14:section>
        <p14:section name="Гибридные блокировки" id="{3F7324A7-CAC1-485E-9FA6-BCE673C7F080}">
          <p14:sldIdLst>
            <p14:sldId id="562"/>
            <p14:sldId id="600"/>
            <p14:sldId id="605"/>
            <p14:sldId id="601"/>
            <p14:sldId id="650"/>
            <p14:sldId id="651"/>
          </p14:sldIdLst>
        </p14:section>
        <p14:section name="QA" id="{86ABB026-6F90-4601-94C7-65B0DFFA8CC5}">
          <p14:sldIdLst>
            <p14:sldId id="4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507E32"/>
    <a:srgbClr val="512507"/>
    <a:srgbClr val="BC8C00"/>
    <a:srgbClr val="648CC8"/>
    <a:srgbClr val="37609B"/>
    <a:srgbClr val="1B1B1B"/>
    <a:srgbClr val="262626"/>
    <a:srgbClr val="000000"/>
    <a:srgbClr val="F01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913" autoAdjust="0"/>
  </p:normalViewPr>
  <p:slideViewPr>
    <p:cSldViewPr snapToGrid="0">
      <p:cViewPr varScale="1">
        <p:scale>
          <a:sx n="100" d="100"/>
          <a:sy n="100" d="100"/>
        </p:scale>
        <p:origin x="72" y="6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2AA2D-F3FD-4622-BBC6-712AF01C4DD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90907-BE26-48C9-88BE-8D126E13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63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-RU" dirty="0"/>
              <a:t>7</a:t>
            </a:r>
            <a:r>
              <a:rPr lang="en-US" dirty="0"/>
              <a:t>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83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18’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36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7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20</a:t>
            </a:r>
            <a:r>
              <a:rPr lang="en-US" dirty="0"/>
              <a:t>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41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28’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49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01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27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2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93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96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25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27’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20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22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6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1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52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29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3’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1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3’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3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59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8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хни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C59DE5F-F303-4742-A96F-D50700A162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" y="0"/>
            <a:ext cx="70485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AA97D4-D53C-4BD3-AE1E-212035720C57}"/>
              </a:ext>
            </a:extLst>
          </p:cNvPr>
          <p:cNvSpPr/>
          <p:nvPr userDrawn="1"/>
        </p:nvSpPr>
        <p:spPr>
          <a:xfrm>
            <a:off x="707136" y="1"/>
            <a:ext cx="114848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4A9F00-09EF-4F9D-B04D-5C87EDDC2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8063" y="1237956"/>
            <a:ext cx="10643467" cy="495545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4BE5C4A-B5FD-4ED8-B1F7-C578556E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2" y="392506"/>
            <a:ext cx="10643467" cy="49361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C69484-E6B8-4D41-B8DF-7732CAAF4274}"/>
              </a:ext>
            </a:extLst>
          </p:cNvPr>
          <p:cNvSpPr/>
          <p:nvPr userDrawn="1"/>
        </p:nvSpPr>
        <p:spPr>
          <a:xfrm rot="5400000">
            <a:off x="8740139" y="3406139"/>
            <a:ext cx="685800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DFC5DFB-F250-44C8-B4C7-77985F8345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395" y="5734424"/>
            <a:ext cx="1631410" cy="163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45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Левый заголовок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C214448-B9E7-4CE5-ACF8-C0D7F4DA42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" y="0"/>
            <a:ext cx="70485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AA97D4-D53C-4BD3-AE1E-212035720C57}"/>
              </a:ext>
            </a:extLst>
          </p:cNvPr>
          <p:cNvSpPr/>
          <p:nvPr userDrawn="1"/>
        </p:nvSpPr>
        <p:spPr>
          <a:xfrm>
            <a:off x="707136" y="1"/>
            <a:ext cx="114848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4A9F00-09EF-4F9D-B04D-5C87EDDC2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8063" y="724156"/>
            <a:ext cx="10643467" cy="546925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4BE5C4A-B5FD-4ED8-B1F7-C578556E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44142" y="1557241"/>
            <a:ext cx="3387940" cy="699656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>
                    <a:lumMod val="95000"/>
                  </a:schemeClr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C69484-E6B8-4D41-B8DF-7732CAAF4274}"/>
              </a:ext>
            </a:extLst>
          </p:cNvPr>
          <p:cNvSpPr/>
          <p:nvPr userDrawn="1"/>
        </p:nvSpPr>
        <p:spPr>
          <a:xfrm rot="5400000">
            <a:off x="8740139" y="3406139"/>
            <a:ext cx="685800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2A27EC-580F-4231-9A50-8FCA429A5F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063" y="147031"/>
            <a:ext cx="10644187" cy="3943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u="dotted" baseline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chemeClr val="tx1">
                      <a:lumMod val="50000"/>
                      <a:lumOff val="50000"/>
                    </a:schemeClr>
                  </a:solidFill>
                </a:u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46DB1BA-999A-4205-A395-B1001017AF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395" y="5734424"/>
            <a:ext cx="1631410" cy="163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61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Левый заголовок с подз. без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8BBA5EC-9257-4C8B-B8EA-8B4AA072F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" y="0"/>
            <a:ext cx="70485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AA97D4-D53C-4BD3-AE1E-212035720C57}"/>
              </a:ext>
            </a:extLst>
          </p:cNvPr>
          <p:cNvSpPr/>
          <p:nvPr userDrawn="1"/>
        </p:nvSpPr>
        <p:spPr>
          <a:xfrm>
            <a:off x="707136" y="1"/>
            <a:ext cx="114848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4A9F00-09EF-4F9D-B04D-5C87EDDC2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8063" y="724156"/>
            <a:ext cx="10643467" cy="546925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4BE5C4A-B5FD-4ED8-B1F7-C578556E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44142" y="1557241"/>
            <a:ext cx="3387940" cy="699656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>
                    <a:lumMod val="95000"/>
                  </a:schemeClr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C69484-E6B8-4D41-B8DF-7732CAAF4274}"/>
              </a:ext>
            </a:extLst>
          </p:cNvPr>
          <p:cNvSpPr/>
          <p:nvPr userDrawn="1"/>
        </p:nvSpPr>
        <p:spPr>
          <a:xfrm rot="5400000">
            <a:off x="8740139" y="3406139"/>
            <a:ext cx="685800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2A27EC-580F-4231-9A50-8FCA429A5F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063" y="147031"/>
            <a:ext cx="10644187" cy="3943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u="dotted" baseline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chemeClr val="tx1">
                      <a:lumMod val="50000"/>
                      <a:lumOff val="50000"/>
                    </a:schemeClr>
                  </a:solidFill>
                </a:u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936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BBED07-D89C-40C8-A798-ADCDC3D22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9400" y="0"/>
            <a:ext cx="17526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CC61BC-DE10-4C63-90AF-D954B7C946E3}"/>
              </a:ext>
            </a:extLst>
          </p:cNvPr>
          <p:cNvSpPr/>
          <p:nvPr userDrawn="1"/>
        </p:nvSpPr>
        <p:spPr>
          <a:xfrm rot="5400000">
            <a:off x="-3407424" y="3406139"/>
            <a:ext cx="6858002" cy="45719"/>
          </a:xfrm>
          <a:prstGeom prst="rect">
            <a:avLst/>
          </a:prstGeom>
          <a:solidFill>
            <a:srgbClr val="F0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0D0ED-6EB8-45DD-8131-9A4C2492DB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688" y="-263054"/>
            <a:ext cx="1287700" cy="12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29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49D5DCE-5161-42EB-AEB1-99734D509E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9400" y="0"/>
            <a:ext cx="17526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A1A9B29-DBE2-4791-9E79-9DF9DAC4D17C}"/>
              </a:ext>
            </a:extLst>
          </p:cNvPr>
          <p:cNvSpPr/>
          <p:nvPr userDrawn="1"/>
        </p:nvSpPr>
        <p:spPr>
          <a:xfrm rot="5400000">
            <a:off x="-3407424" y="3406139"/>
            <a:ext cx="6858002" cy="45719"/>
          </a:xfrm>
          <a:prstGeom prst="rect">
            <a:avLst/>
          </a:prstGeom>
          <a:solidFill>
            <a:srgbClr val="F0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408588-65E4-497F-8D7C-A91C7F106428}"/>
              </a:ext>
            </a:extLst>
          </p:cNvPr>
          <p:cNvGrpSpPr/>
          <p:nvPr userDrawn="1"/>
        </p:nvGrpSpPr>
        <p:grpSpPr>
          <a:xfrm>
            <a:off x="4415167" y="2230624"/>
            <a:ext cx="2738108" cy="2622351"/>
            <a:chOff x="7339857" y="1938714"/>
            <a:chExt cx="3078991" cy="294882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5017932-6B62-462C-9D66-60F233138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1829" y="1938714"/>
              <a:ext cx="3021829" cy="286874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FDF452-15CA-4E6A-A0E6-7863A0CB0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2000"/>
            </a:blip>
            <a:stretch>
              <a:fillRect/>
            </a:stretch>
          </p:blipFill>
          <p:spPr>
            <a:xfrm>
              <a:off x="8503524" y="3069244"/>
              <a:ext cx="1915324" cy="181829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8309C-205F-431E-A9D8-738D53CF6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2000"/>
            </a:blip>
            <a:stretch>
              <a:fillRect/>
            </a:stretch>
          </p:blipFill>
          <p:spPr>
            <a:xfrm>
              <a:off x="7339857" y="1997966"/>
              <a:ext cx="1950946" cy="1852109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9E6F1-AB40-45A8-968D-D95769621D22}"/>
              </a:ext>
            </a:extLst>
          </p:cNvPr>
          <p:cNvSpPr/>
          <p:nvPr userDrawn="1"/>
        </p:nvSpPr>
        <p:spPr>
          <a:xfrm>
            <a:off x="3562516" y="1845467"/>
            <a:ext cx="4772025" cy="3343275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FC09C4-ADB2-48F5-A9E8-518FD5388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38474"/>
            <a:ext cx="10048875" cy="95726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7267D607-84D6-49CF-B2F6-489E1E7E6B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688" y="-263054"/>
            <a:ext cx="1287700" cy="12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37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Боковой, с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1866F56-2729-4A1B-90E0-C47ACCAB4B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" y="0"/>
            <a:ext cx="70485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AA97D4-D53C-4BD3-AE1E-212035720C57}"/>
              </a:ext>
            </a:extLst>
          </p:cNvPr>
          <p:cNvSpPr/>
          <p:nvPr userDrawn="1"/>
        </p:nvSpPr>
        <p:spPr>
          <a:xfrm>
            <a:off x="707136" y="1"/>
            <a:ext cx="114848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8">
            <a:extLst>
              <a:ext uri="{FF2B5EF4-FFF2-40B4-BE49-F238E27FC236}">
                <a16:creationId xmlns:a16="http://schemas.microsoft.com/office/drawing/2014/main" id="{ED01CD9A-833C-406C-97CA-D6B15999DF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40" y="6391886"/>
            <a:ext cx="1796791" cy="394307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4A9F00-09EF-4F9D-B04D-5C87EDDC2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8063" y="724156"/>
            <a:ext cx="10643467" cy="546925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4BE5C4A-B5FD-4ED8-B1F7-C578556E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44142" y="1557241"/>
            <a:ext cx="3387940" cy="699656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>
                    <a:lumMod val="95000"/>
                  </a:schemeClr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C69484-E6B8-4D41-B8DF-7732CAAF4274}"/>
              </a:ext>
            </a:extLst>
          </p:cNvPr>
          <p:cNvSpPr/>
          <p:nvPr userDrawn="1"/>
        </p:nvSpPr>
        <p:spPr>
          <a:xfrm rot="5400000">
            <a:off x="8740139" y="3406139"/>
            <a:ext cx="685800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2A27EC-580F-4231-9A50-8FCA429A5F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063" y="147031"/>
            <a:ext cx="10644187" cy="3943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u="dotted" baseline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chemeClr val="tx1">
                      <a:lumMod val="50000"/>
                      <a:lumOff val="50000"/>
                    </a:schemeClr>
                  </a:solidFill>
                </a:u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0208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24255AA-BE67-4CA3-A0FA-17648282A41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0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5" r:id="rId2"/>
    <p:sldLayoutId id="2147483666" r:id="rId3"/>
    <p:sldLayoutId id="2147483663" r:id="rId4"/>
    <p:sldLayoutId id="2147483664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619413A0-D0D6-4047-84FC-3AC65E37C64C}"/>
              </a:ext>
            </a:extLst>
          </p:cNvPr>
          <p:cNvSpPr txBox="1">
            <a:spLocks/>
          </p:cNvSpPr>
          <p:nvPr/>
        </p:nvSpPr>
        <p:spPr>
          <a:xfrm>
            <a:off x="452761" y="3053918"/>
            <a:ext cx="6986899" cy="17535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b="1" dirty="0">
                <a:latin typeface="Segoe UI Semibold" panose="020B0702040204020203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Примитивы синхронизации </a:t>
            </a:r>
            <a:endParaRPr lang="en-US" sz="3200" b="1" dirty="0">
              <a:latin typeface="Segoe UI Semibold" panose="020B0702040204020203" pitchFamily="34" charset="0"/>
              <a:ea typeface="Source Sans Pro" panose="020B0503030403020204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3200" b="1" dirty="0">
                <a:latin typeface="Segoe UI Semibold" panose="020B0702040204020203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и их квантовый график</a:t>
            </a:r>
            <a:endParaRPr lang="en-US" sz="3200" b="1" dirty="0">
              <a:latin typeface="Segoe UI Semibold" panose="020B0702040204020203" pitchFamily="34" charset="0"/>
              <a:ea typeface="Source Sans Pro" panose="020B05030304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2FA4B79-E69E-4DA6-B0F3-C10C71B2AB65}"/>
              </a:ext>
            </a:extLst>
          </p:cNvPr>
          <p:cNvSpPr txBox="1">
            <a:spLocks/>
          </p:cNvSpPr>
          <p:nvPr/>
        </p:nvSpPr>
        <p:spPr>
          <a:xfrm>
            <a:off x="7327900" y="6230067"/>
            <a:ext cx="3835400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800" dirty="0">
                <a:latin typeface="Segoe UI Light" panose="020B0502040204020203" pitchFamily="34" charset="0"/>
                <a:ea typeface="Source Sans Pro" panose="020B0503030403020204" pitchFamily="34" charset="0"/>
                <a:cs typeface="Segoe UI Light" panose="020B0502040204020203" pitchFamily="34" charset="0"/>
              </a:rPr>
              <a:t>Сидристый Станислав</a:t>
            </a:r>
            <a:endParaRPr lang="en-US" sz="1800" dirty="0">
              <a:latin typeface="Cascadia Code" panose="020B0509020204030204" pitchFamily="49" charset="0"/>
              <a:ea typeface="Source Sans Pro" panose="020B0503030403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29" name="Picture 2" descr="user avatar">
            <a:extLst>
              <a:ext uri="{FF2B5EF4-FFF2-40B4-BE49-F238E27FC236}">
                <a16:creationId xmlns:a16="http://schemas.microsoft.com/office/drawing/2014/main" id="{EFBCF2D5-B01E-4497-9A23-39E0DDC91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2953" y="6255376"/>
            <a:ext cx="327927" cy="32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CAD78AA-CE03-48B7-8223-E365D2F38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004" y="1938714"/>
            <a:ext cx="3021829" cy="286874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171CBE3-6C26-4B60-8458-1174341F5AE1}"/>
              </a:ext>
            </a:extLst>
          </p:cNvPr>
          <p:cNvSpPr/>
          <p:nvPr/>
        </p:nvSpPr>
        <p:spPr>
          <a:xfrm rot="5400000">
            <a:off x="-3407424" y="3406139"/>
            <a:ext cx="6858002" cy="45719"/>
          </a:xfrm>
          <a:prstGeom prst="rect">
            <a:avLst/>
          </a:prstGeom>
          <a:solidFill>
            <a:srgbClr val="F0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4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12A93E-BFA5-4669-B217-669A55B5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>
                <a:latin typeface="+mj-lt"/>
              </a:rPr>
              <a:t>Виды примитивов</a:t>
            </a:r>
            <a:r>
              <a:rPr lang="ru-RU" sz="1600" dirty="0"/>
              <a:t> синхронизации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1B59E-2CD6-4B95-9411-3D64CD4CA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6163" y="149267"/>
            <a:ext cx="10644187" cy="39430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Однопроцессорная система.</a:t>
            </a:r>
            <a:r>
              <a:rPr lang="en-US" dirty="0"/>
              <a:t> </a:t>
            </a:r>
            <a:r>
              <a:rPr lang="ru-RU" b="1" dirty="0"/>
              <a:t>Средняя блокировка</a:t>
            </a:r>
            <a:endParaRPr lang="en-US" b="1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D99FFFD0-0183-4ADA-B815-3828D4F4CFDF}"/>
              </a:ext>
            </a:extLst>
          </p:cNvPr>
          <p:cNvSpPr/>
          <p:nvPr/>
        </p:nvSpPr>
        <p:spPr>
          <a:xfrm rot="16200000">
            <a:off x="304568" y="155883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Space</a:t>
            </a:r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49B1D91F-9F46-4A85-A66A-A7E68DF9E99E}"/>
              </a:ext>
            </a:extLst>
          </p:cNvPr>
          <p:cNvSpPr/>
          <p:nvPr/>
        </p:nvSpPr>
        <p:spPr>
          <a:xfrm rot="16200000">
            <a:off x="304567" y="337836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Space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571CE6E4-BFDF-44C1-BDBB-F50254F13285}"/>
              </a:ext>
            </a:extLst>
          </p:cNvPr>
          <p:cNvSpPr/>
          <p:nvPr/>
        </p:nvSpPr>
        <p:spPr>
          <a:xfrm rot="16200000">
            <a:off x="304568" y="519789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Hybrid</a:t>
            </a:r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039A7C4-B8ED-4F26-8EBF-9A814812EBAA}"/>
              </a:ext>
            </a:extLst>
          </p:cNvPr>
          <p:cNvGrpSpPr/>
          <p:nvPr/>
        </p:nvGrpSpPr>
        <p:grpSpPr>
          <a:xfrm>
            <a:off x="1504281" y="958787"/>
            <a:ext cx="10531009" cy="1632122"/>
            <a:chOff x="1504281" y="958787"/>
            <a:chExt cx="10531009" cy="1632122"/>
          </a:xfrm>
        </p:grpSpPr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2687DC0D-80CF-4A0B-98CA-780A6F516E9F}"/>
                </a:ext>
              </a:extLst>
            </p:cNvPr>
            <p:cNvCxnSpPr>
              <a:cxnSpLocks/>
            </p:cNvCxnSpPr>
            <p:nvPr/>
          </p:nvCxnSpPr>
          <p:spPr>
            <a:xfrm>
              <a:off x="4336325" y="987689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Прямоугольник 100">
              <a:extLst>
                <a:ext uri="{FF2B5EF4-FFF2-40B4-BE49-F238E27FC236}">
                  <a16:creationId xmlns:a16="http://schemas.microsoft.com/office/drawing/2014/main" id="{D6707B3C-F6FA-4229-98E6-B2E360DC30AF}"/>
                </a:ext>
              </a:extLst>
            </p:cNvPr>
            <p:cNvSpPr/>
            <p:nvPr/>
          </p:nvSpPr>
          <p:spPr>
            <a:xfrm>
              <a:off x="5741572" y="1318993"/>
              <a:ext cx="34944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7332178F-9946-4D65-A44E-4D004C4889EF}"/>
                </a:ext>
              </a:extLst>
            </p:cNvPr>
            <p:cNvCxnSpPr>
              <a:cxnSpLocks/>
            </p:cNvCxnSpPr>
            <p:nvPr/>
          </p:nvCxnSpPr>
          <p:spPr>
            <a:xfrm>
              <a:off x="1504281" y="958787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F8EF880B-4AFA-45F4-9A1C-5E92B234227A}"/>
                </a:ext>
              </a:extLst>
            </p:cNvPr>
            <p:cNvCxnSpPr>
              <a:cxnSpLocks/>
            </p:cNvCxnSpPr>
            <p:nvPr/>
          </p:nvCxnSpPr>
          <p:spPr>
            <a:xfrm>
              <a:off x="2209536" y="96561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632247EC-5C63-49C6-B35F-88EA82EB3BFE}"/>
                </a:ext>
              </a:extLst>
            </p:cNvPr>
            <p:cNvSpPr/>
            <p:nvPr/>
          </p:nvSpPr>
          <p:spPr>
            <a:xfrm>
              <a:off x="1505866" y="1034831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3B741619-0998-4B2B-9D1B-40293FCE28EF}"/>
                </a:ext>
              </a:extLst>
            </p:cNvPr>
            <p:cNvCxnSpPr>
              <a:cxnSpLocks/>
            </p:cNvCxnSpPr>
            <p:nvPr/>
          </p:nvCxnSpPr>
          <p:spPr>
            <a:xfrm>
              <a:off x="2909147" y="96561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7E10297F-B176-413F-B4CD-8F26594C1BFA}"/>
                </a:ext>
              </a:extLst>
            </p:cNvPr>
            <p:cNvCxnSpPr>
              <a:cxnSpLocks/>
            </p:cNvCxnSpPr>
            <p:nvPr/>
          </p:nvCxnSpPr>
          <p:spPr>
            <a:xfrm>
              <a:off x="3636673" y="96561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A68E5E4C-28E8-4765-8622-89A55C203B37}"/>
                </a:ext>
              </a:extLst>
            </p:cNvPr>
            <p:cNvCxnSpPr>
              <a:cxnSpLocks/>
            </p:cNvCxnSpPr>
            <p:nvPr/>
          </p:nvCxnSpPr>
          <p:spPr>
            <a:xfrm>
              <a:off x="5034241" y="965616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218B42F-FACA-4EFA-98E6-970442E6C633}"/>
                </a:ext>
              </a:extLst>
            </p:cNvPr>
            <p:cNvSpPr/>
            <p:nvPr/>
          </p:nvSpPr>
          <p:spPr>
            <a:xfrm>
              <a:off x="2214104" y="1318994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D99EB324-E1BA-4246-BD15-42E01DA0008C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93" y="965617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C38F8CCC-78F9-4520-8F05-394473394329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93" y="1323757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5B2CC455-DF77-4CD2-AA13-779243423D44}"/>
                </a:ext>
              </a:extLst>
            </p:cNvPr>
            <p:cNvSpPr/>
            <p:nvPr/>
          </p:nvSpPr>
          <p:spPr>
            <a:xfrm>
              <a:off x="3629380" y="1883038"/>
              <a:ext cx="41567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BCC06C4A-22F4-4AA4-AD9F-05FDB9805BA2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56" y="1879227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DC84BB7B-1C7A-4767-AC09-077D8A89B533}"/>
                </a:ext>
              </a:extLst>
            </p:cNvPr>
            <p:cNvSpPr/>
            <p:nvPr/>
          </p:nvSpPr>
          <p:spPr>
            <a:xfrm>
              <a:off x="5041579" y="1042451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0B6DE2B0-DE14-4168-A3BB-05F4E1C1AA18}"/>
                </a:ext>
              </a:extLst>
            </p:cNvPr>
            <p:cNvSpPr/>
            <p:nvPr/>
          </p:nvSpPr>
          <p:spPr>
            <a:xfrm>
              <a:off x="9265434" y="1328836"/>
              <a:ext cx="70626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21F4A7AA-9E21-44DB-BCE6-7DDADAD8EAE8}"/>
                </a:ext>
              </a:extLst>
            </p:cNvPr>
            <p:cNvCxnSpPr>
              <a:cxnSpLocks/>
            </p:cNvCxnSpPr>
            <p:nvPr/>
          </p:nvCxnSpPr>
          <p:spPr>
            <a:xfrm>
              <a:off x="5732157" y="96561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A885CFB0-13EB-4791-9290-C8AB45E2F4FD}"/>
                </a:ext>
              </a:extLst>
            </p:cNvPr>
            <p:cNvCxnSpPr>
              <a:cxnSpLocks/>
            </p:cNvCxnSpPr>
            <p:nvPr/>
          </p:nvCxnSpPr>
          <p:spPr>
            <a:xfrm>
              <a:off x="6440843" y="984359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5B35AD55-9DBA-4D4B-887B-35417D66B99B}"/>
                </a:ext>
              </a:extLst>
            </p:cNvPr>
            <p:cNvSpPr/>
            <p:nvPr/>
          </p:nvSpPr>
          <p:spPr>
            <a:xfrm>
              <a:off x="6094793" y="1891761"/>
              <a:ext cx="1029231" cy="276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A00CA712-7A62-4EAF-935D-010952E078B0}"/>
                </a:ext>
              </a:extLst>
            </p:cNvPr>
            <p:cNvCxnSpPr>
              <a:cxnSpLocks/>
            </p:cNvCxnSpPr>
            <p:nvPr/>
          </p:nvCxnSpPr>
          <p:spPr>
            <a:xfrm>
              <a:off x="6086899" y="1333916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B642C8A8-99E1-46BD-8BFE-D6E249F633B2}"/>
                </a:ext>
              </a:extLst>
            </p:cNvPr>
            <p:cNvCxnSpPr>
              <a:cxnSpLocks/>
            </p:cNvCxnSpPr>
            <p:nvPr/>
          </p:nvCxnSpPr>
          <p:spPr>
            <a:xfrm>
              <a:off x="6086899" y="993556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7E84A0C6-FAFE-44A3-8C96-6AB6E349274A}"/>
                </a:ext>
              </a:extLst>
            </p:cNvPr>
            <p:cNvSpPr/>
            <p:nvPr/>
          </p:nvSpPr>
          <p:spPr>
            <a:xfrm>
              <a:off x="2917774" y="1606813"/>
              <a:ext cx="71006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4DDB3CAA-0D33-4E54-81D7-A3BCE7D4AF8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528" y="1891761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AC106B51-6403-45F1-A140-862E7FC4C48F}"/>
                </a:ext>
              </a:extLst>
            </p:cNvPr>
            <p:cNvSpPr/>
            <p:nvPr/>
          </p:nvSpPr>
          <p:spPr>
            <a:xfrm>
              <a:off x="7840147" y="2155452"/>
              <a:ext cx="69791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6CC3ADD5-3693-44FB-8B67-2D605F37F702}"/>
                </a:ext>
              </a:extLst>
            </p:cNvPr>
            <p:cNvCxnSpPr>
              <a:cxnSpLocks/>
            </p:cNvCxnSpPr>
            <p:nvPr/>
          </p:nvCxnSpPr>
          <p:spPr>
            <a:xfrm>
              <a:off x="7140495" y="993556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8C3B578D-F192-4996-A906-A54846DEE397}"/>
                </a:ext>
              </a:extLst>
            </p:cNvPr>
            <p:cNvSpPr/>
            <p:nvPr/>
          </p:nvSpPr>
          <p:spPr>
            <a:xfrm>
              <a:off x="7149188" y="1622284"/>
              <a:ext cx="6874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00EA9035-DC1A-49FD-A1E0-A3564102A47E}"/>
                </a:ext>
              </a:extLst>
            </p:cNvPr>
            <p:cNvCxnSpPr>
              <a:cxnSpLocks/>
              <a:stCxn id="22" idx="3"/>
              <a:endCxn id="31" idx="1"/>
            </p:cNvCxnSpPr>
            <p:nvPr/>
          </p:nvCxnSpPr>
          <p:spPr>
            <a:xfrm>
              <a:off x="4045056" y="2021151"/>
              <a:ext cx="2049737" cy="8723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Прямоугольник 86">
              <a:extLst>
                <a:ext uri="{FF2B5EF4-FFF2-40B4-BE49-F238E27FC236}">
                  <a16:creationId xmlns:a16="http://schemas.microsoft.com/office/drawing/2014/main" id="{609E2A66-5FA5-4A15-BEFF-D16B7C6EE74D}"/>
                </a:ext>
              </a:extLst>
            </p:cNvPr>
            <p:cNvSpPr/>
            <p:nvPr/>
          </p:nvSpPr>
          <p:spPr>
            <a:xfrm>
              <a:off x="8551830" y="1029219"/>
              <a:ext cx="70389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>
              <a:extLst>
                <a:ext uri="{FF2B5EF4-FFF2-40B4-BE49-F238E27FC236}">
                  <a16:creationId xmlns:a16="http://schemas.microsoft.com/office/drawing/2014/main" id="{15CB52A8-E13F-413E-AB23-92931724F94B}"/>
                </a:ext>
              </a:extLst>
            </p:cNvPr>
            <p:cNvSpPr/>
            <p:nvPr/>
          </p:nvSpPr>
          <p:spPr>
            <a:xfrm>
              <a:off x="4046594" y="2149575"/>
              <a:ext cx="98764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E2FEED42-61EE-40A4-832C-E11CE22FF7A4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08" y="2149575"/>
              <a:ext cx="0" cy="276225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FC753526-4AA0-43C7-AE51-3DE090D617FF}"/>
                </a:ext>
              </a:extLst>
            </p:cNvPr>
            <p:cNvCxnSpPr>
              <a:cxnSpLocks/>
            </p:cNvCxnSpPr>
            <p:nvPr/>
          </p:nvCxnSpPr>
          <p:spPr>
            <a:xfrm>
              <a:off x="8555327" y="984359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C127CB8C-78D1-4C62-AF31-77898A19EC36}"/>
                </a:ext>
              </a:extLst>
            </p:cNvPr>
            <p:cNvCxnSpPr>
              <a:cxnSpLocks/>
            </p:cNvCxnSpPr>
            <p:nvPr/>
          </p:nvCxnSpPr>
          <p:spPr>
            <a:xfrm>
              <a:off x="7844940" y="984359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A90AE95C-9764-4F1C-B87C-C9B8F54DB9DF}"/>
                </a:ext>
              </a:extLst>
            </p:cNvPr>
            <p:cNvCxnSpPr>
              <a:cxnSpLocks/>
            </p:cNvCxnSpPr>
            <p:nvPr/>
          </p:nvCxnSpPr>
          <p:spPr>
            <a:xfrm>
              <a:off x="9263211" y="993556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Прямоугольник 101">
              <a:extLst>
                <a:ext uri="{FF2B5EF4-FFF2-40B4-BE49-F238E27FC236}">
                  <a16:creationId xmlns:a16="http://schemas.microsoft.com/office/drawing/2014/main" id="{5C0C9AF5-62EA-40E4-81BC-F4AE7443A86F}"/>
                </a:ext>
              </a:extLst>
            </p:cNvPr>
            <p:cNvSpPr/>
            <p:nvPr/>
          </p:nvSpPr>
          <p:spPr>
            <a:xfrm>
              <a:off x="9970100" y="1607818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10B95F4D-DE80-4B8A-88A4-1463AC1695E9}"/>
                </a:ext>
              </a:extLst>
            </p:cNvPr>
            <p:cNvSpPr/>
            <p:nvPr/>
          </p:nvSpPr>
          <p:spPr>
            <a:xfrm>
              <a:off x="11344675" y="2157462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E111E551-5E8E-40CB-AE46-99669F2FB335}"/>
                </a:ext>
              </a:extLst>
            </p:cNvPr>
            <p:cNvCxnSpPr>
              <a:cxnSpLocks/>
            </p:cNvCxnSpPr>
            <p:nvPr/>
          </p:nvCxnSpPr>
          <p:spPr>
            <a:xfrm>
              <a:off x="9970100" y="984359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7D91A325-F2D5-48AD-93B9-426BAA2C992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368" y="96561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7277308C-E257-4BBA-93CE-16EFD44FA202}"/>
                </a:ext>
              </a:extLst>
            </p:cNvPr>
            <p:cNvCxnSpPr>
              <a:cxnSpLocks/>
            </p:cNvCxnSpPr>
            <p:nvPr/>
          </p:nvCxnSpPr>
          <p:spPr>
            <a:xfrm>
              <a:off x="12025314" y="965616"/>
              <a:ext cx="0" cy="160322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A0820D31-265B-455F-B52C-CFA9464A7448}"/>
                </a:ext>
              </a:extLst>
            </p:cNvPr>
            <p:cNvCxnSpPr>
              <a:cxnSpLocks/>
            </p:cNvCxnSpPr>
            <p:nvPr/>
          </p:nvCxnSpPr>
          <p:spPr>
            <a:xfrm>
              <a:off x="11344675" y="978009"/>
              <a:ext cx="0" cy="1583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Прямоугольник 125">
              <a:extLst>
                <a:ext uri="{FF2B5EF4-FFF2-40B4-BE49-F238E27FC236}">
                  <a16:creationId xmlns:a16="http://schemas.microsoft.com/office/drawing/2014/main" id="{7542CE4E-A854-4D6D-B10D-4BDB864F47E2}"/>
                </a:ext>
              </a:extLst>
            </p:cNvPr>
            <p:cNvSpPr/>
            <p:nvPr/>
          </p:nvSpPr>
          <p:spPr>
            <a:xfrm>
              <a:off x="10660714" y="1897922"/>
              <a:ext cx="68646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9248631-A8BD-466C-B424-8AB81DAEFB93}"/>
              </a:ext>
            </a:extLst>
          </p:cNvPr>
          <p:cNvGrpSpPr/>
          <p:nvPr/>
        </p:nvGrpSpPr>
        <p:grpSpPr>
          <a:xfrm>
            <a:off x="1505956" y="2793383"/>
            <a:ext cx="10509724" cy="1632122"/>
            <a:chOff x="1505956" y="2793383"/>
            <a:chExt cx="10509724" cy="1632122"/>
          </a:xfrm>
        </p:grpSpPr>
        <p:sp>
          <p:nvSpPr>
            <p:cNvPr id="127" name="Прямоугольник 126">
              <a:extLst>
                <a:ext uri="{FF2B5EF4-FFF2-40B4-BE49-F238E27FC236}">
                  <a16:creationId xmlns:a16="http://schemas.microsoft.com/office/drawing/2014/main" id="{6CA4F9C9-34EC-4F5E-856C-FDBE8881D6CD}"/>
                </a:ext>
              </a:extLst>
            </p:cNvPr>
            <p:cNvSpPr/>
            <p:nvPr/>
          </p:nvSpPr>
          <p:spPr>
            <a:xfrm>
              <a:off x="9260367" y="3140040"/>
              <a:ext cx="67684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8" name="Прямая соединительная линия 127">
              <a:extLst>
                <a:ext uri="{FF2B5EF4-FFF2-40B4-BE49-F238E27FC236}">
                  <a16:creationId xmlns:a16="http://schemas.microsoft.com/office/drawing/2014/main" id="{D5DF1DE1-14A6-4F9E-8F6C-B49A18E8ACF2}"/>
                </a:ext>
              </a:extLst>
            </p:cNvPr>
            <p:cNvCxnSpPr>
              <a:cxnSpLocks/>
            </p:cNvCxnSpPr>
            <p:nvPr/>
          </p:nvCxnSpPr>
          <p:spPr>
            <a:xfrm>
              <a:off x="1505956" y="2793383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>
              <a:extLst>
                <a:ext uri="{FF2B5EF4-FFF2-40B4-BE49-F238E27FC236}">
                  <a16:creationId xmlns:a16="http://schemas.microsoft.com/office/drawing/2014/main" id="{335B6E3B-0BEA-4A0D-92C4-89FC7AE8C604}"/>
                </a:ext>
              </a:extLst>
            </p:cNvPr>
            <p:cNvCxnSpPr>
              <a:cxnSpLocks/>
            </p:cNvCxnSpPr>
            <p:nvPr/>
          </p:nvCxnSpPr>
          <p:spPr>
            <a:xfrm>
              <a:off x="2211211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Прямоугольник 129">
              <a:extLst>
                <a:ext uri="{FF2B5EF4-FFF2-40B4-BE49-F238E27FC236}">
                  <a16:creationId xmlns:a16="http://schemas.microsoft.com/office/drawing/2014/main" id="{91296D21-56D4-4A0C-8CDA-8BE3FF83CB52}"/>
                </a:ext>
              </a:extLst>
            </p:cNvPr>
            <p:cNvSpPr/>
            <p:nvPr/>
          </p:nvSpPr>
          <p:spPr>
            <a:xfrm>
              <a:off x="1507541" y="2869427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1" name="Прямая соединительная линия 130">
              <a:extLst>
                <a:ext uri="{FF2B5EF4-FFF2-40B4-BE49-F238E27FC236}">
                  <a16:creationId xmlns:a16="http://schemas.microsoft.com/office/drawing/2014/main" id="{CE36C59D-5E69-4822-A733-F583F0517D80}"/>
                </a:ext>
              </a:extLst>
            </p:cNvPr>
            <p:cNvCxnSpPr>
              <a:cxnSpLocks/>
            </p:cNvCxnSpPr>
            <p:nvPr/>
          </p:nvCxnSpPr>
          <p:spPr>
            <a:xfrm>
              <a:off x="2910822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Прямая соединительная линия 131">
              <a:extLst>
                <a:ext uri="{FF2B5EF4-FFF2-40B4-BE49-F238E27FC236}">
                  <a16:creationId xmlns:a16="http://schemas.microsoft.com/office/drawing/2014/main" id="{4D453E58-D602-4F6F-954E-4246DE676FA8}"/>
                </a:ext>
              </a:extLst>
            </p:cNvPr>
            <p:cNvCxnSpPr>
              <a:cxnSpLocks/>
            </p:cNvCxnSpPr>
            <p:nvPr/>
          </p:nvCxnSpPr>
          <p:spPr>
            <a:xfrm>
              <a:off x="3638348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>
              <a:extLst>
                <a:ext uri="{FF2B5EF4-FFF2-40B4-BE49-F238E27FC236}">
                  <a16:creationId xmlns:a16="http://schemas.microsoft.com/office/drawing/2014/main" id="{A25FF92E-9E1D-4F69-8CB6-E2DA50F1A7AE}"/>
                </a:ext>
              </a:extLst>
            </p:cNvPr>
            <p:cNvCxnSpPr>
              <a:cxnSpLocks/>
            </p:cNvCxnSpPr>
            <p:nvPr/>
          </p:nvCxnSpPr>
          <p:spPr>
            <a:xfrm>
              <a:off x="4338000" y="2822285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Прямая соединительная линия 133">
              <a:extLst>
                <a:ext uri="{FF2B5EF4-FFF2-40B4-BE49-F238E27FC236}">
                  <a16:creationId xmlns:a16="http://schemas.microsoft.com/office/drawing/2014/main" id="{3E452416-642C-40ED-83AC-121ED893B643}"/>
                </a:ext>
              </a:extLst>
            </p:cNvPr>
            <p:cNvCxnSpPr>
              <a:cxnSpLocks/>
            </p:cNvCxnSpPr>
            <p:nvPr/>
          </p:nvCxnSpPr>
          <p:spPr>
            <a:xfrm>
              <a:off x="5035916" y="2800212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Прямоугольник 134">
              <a:extLst>
                <a:ext uri="{FF2B5EF4-FFF2-40B4-BE49-F238E27FC236}">
                  <a16:creationId xmlns:a16="http://schemas.microsoft.com/office/drawing/2014/main" id="{9147D8D5-6B3E-4D20-9582-3492A1B4FECD}"/>
                </a:ext>
              </a:extLst>
            </p:cNvPr>
            <p:cNvSpPr/>
            <p:nvPr/>
          </p:nvSpPr>
          <p:spPr>
            <a:xfrm>
              <a:off x="2215779" y="3153590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6" name="Прямая со стрелкой 135">
              <a:extLst>
                <a:ext uri="{FF2B5EF4-FFF2-40B4-BE49-F238E27FC236}">
                  <a16:creationId xmlns:a16="http://schemas.microsoft.com/office/drawing/2014/main" id="{C03A61D9-BAEC-4D20-9F6B-9D05338EA12E}"/>
                </a:ext>
              </a:extLst>
            </p:cNvPr>
            <p:cNvCxnSpPr>
              <a:cxnSpLocks/>
            </p:cNvCxnSpPr>
            <p:nvPr/>
          </p:nvCxnSpPr>
          <p:spPr>
            <a:xfrm>
              <a:off x="2812468" y="2800213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>
              <a:extLst>
                <a:ext uri="{FF2B5EF4-FFF2-40B4-BE49-F238E27FC236}">
                  <a16:creationId xmlns:a16="http://schemas.microsoft.com/office/drawing/2014/main" id="{CE9B9210-0851-48E9-AECC-FA4F9F19C06E}"/>
                </a:ext>
              </a:extLst>
            </p:cNvPr>
            <p:cNvCxnSpPr>
              <a:cxnSpLocks/>
            </p:cNvCxnSpPr>
            <p:nvPr/>
          </p:nvCxnSpPr>
          <p:spPr>
            <a:xfrm>
              <a:off x="2812468" y="3158353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8" name="Прямоугольник 137">
              <a:extLst>
                <a:ext uri="{FF2B5EF4-FFF2-40B4-BE49-F238E27FC236}">
                  <a16:creationId xmlns:a16="http://schemas.microsoft.com/office/drawing/2014/main" id="{6C466980-7765-4472-98F2-2B91252442D0}"/>
                </a:ext>
              </a:extLst>
            </p:cNvPr>
            <p:cNvSpPr/>
            <p:nvPr/>
          </p:nvSpPr>
          <p:spPr>
            <a:xfrm>
              <a:off x="3631055" y="3717634"/>
              <a:ext cx="41567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0" name="Прямоугольник 139">
              <a:extLst>
                <a:ext uri="{FF2B5EF4-FFF2-40B4-BE49-F238E27FC236}">
                  <a16:creationId xmlns:a16="http://schemas.microsoft.com/office/drawing/2014/main" id="{9D823BEC-DAEE-47B0-BBD9-0537A3A8775D}"/>
                </a:ext>
              </a:extLst>
            </p:cNvPr>
            <p:cNvSpPr/>
            <p:nvPr/>
          </p:nvSpPr>
          <p:spPr>
            <a:xfrm>
              <a:off x="5043254" y="2877047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1" name="Прямоугольник 140">
              <a:extLst>
                <a:ext uri="{FF2B5EF4-FFF2-40B4-BE49-F238E27FC236}">
                  <a16:creationId xmlns:a16="http://schemas.microsoft.com/office/drawing/2014/main" id="{E0D75DA8-532A-459D-B89B-992AA00416E2}"/>
                </a:ext>
              </a:extLst>
            </p:cNvPr>
            <p:cNvSpPr/>
            <p:nvPr/>
          </p:nvSpPr>
          <p:spPr>
            <a:xfrm>
              <a:off x="5726531" y="3163432"/>
              <a:ext cx="722603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2" name="Прямая соединительная линия 141">
              <a:extLst>
                <a:ext uri="{FF2B5EF4-FFF2-40B4-BE49-F238E27FC236}">
                  <a16:creationId xmlns:a16="http://schemas.microsoft.com/office/drawing/2014/main" id="{97349EB1-8693-40F2-8F21-04EBFCBC7B74}"/>
                </a:ext>
              </a:extLst>
            </p:cNvPr>
            <p:cNvCxnSpPr>
              <a:cxnSpLocks/>
            </p:cNvCxnSpPr>
            <p:nvPr/>
          </p:nvCxnSpPr>
          <p:spPr>
            <a:xfrm>
              <a:off x="5733832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>
              <a:extLst>
                <a:ext uri="{FF2B5EF4-FFF2-40B4-BE49-F238E27FC236}">
                  <a16:creationId xmlns:a16="http://schemas.microsoft.com/office/drawing/2014/main" id="{B75DA3AC-EE56-4EDB-89D3-E8094ABE6FF6}"/>
                </a:ext>
              </a:extLst>
            </p:cNvPr>
            <p:cNvCxnSpPr>
              <a:cxnSpLocks/>
            </p:cNvCxnSpPr>
            <p:nvPr/>
          </p:nvCxnSpPr>
          <p:spPr>
            <a:xfrm>
              <a:off x="6442518" y="2818955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>
              <a:extLst>
                <a:ext uri="{FF2B5EF4-FFF2-40B4-BE49-F238E27FC236}">
                  <a16:creationId xmlns:a16="http://schemas.microsoft.com/office/drawing/2014/main" id="{7B0A53BB-CB25-48E7-8342-5F845BB8AA68}"/>
                </a:ext>
              </a:extLst>
            </p:cNvPr>
            <p:cNvCxnSpPr>
              <a:cxnSpLocks/>
            </p:cNvCxnSpPr>
            <p:nvPr/>
          </p:nvCxnSpPr>
          <p:spPr>
            <a:xfrm>
              <a:off x="6094793" y="3168512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Прямая со стрелкой 145">
              <a:extLst>
                <a:ext uri="{FF2B5EF4-FFF2-40B4-BE49-F238E27FC236}">
                  <a16:creationId xmlns:a16="http://schemas.microsoft.com/office/drawing/2014/main" id="{755B7BE6-3364-4889-8D06-0FCAE3D8B7F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793" y="2828152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7" name="Прямоугольник 146">
              <a:extLst>
                <a:ext uri="{FF2B5EF4-FFF2-40B4-BE49-F238E27FC236}">
                  <a16:creationId xmlns:a16="http://schemas.microsoft.com/office/drawing/2014/main" id="{AE8CD3C9-DDBC-483F-8813-20899D215F06}"/>
                </a:ext>
              </a:extLst>
            </p:cNvPr>
            <p:cNvSpPr/>
            <p:nvPr/>
          </p:nvSpPr>
          <p:spPr>
            <a:xfrm>
              <a:off x="2919449" y="3441409"/>
              <a:ext cx="71006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9" name="Прямоугольник 148">
              <a:extLst>
                <a:ext uri="{FF2B5EF4-FFF2-40B4-BE49-F238E27FC236}">
                  <a16:creationId xmlns:a16="http://schemas.microsoft.com/office/drawing/2014/main" id="{6D1048DF-BE0F-4535-A39E-1FD85277E467}"/>
                </a:ext>
              </a:extLst>
            </p:cNvPr>
            <p:cNvSpPr/>
            <p:nvPr/>
          </p:nvSpPr>
          <p:spPr>
            <a:xfrm>
              <a:off x="7844940" y="3990048"/>
              <a:ext cx="7103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0" name="Прямая соединительная линия 149">
              <a:extLst>
                <a:ext uri="{FF2B5EF4-FFF2-40B4-BE49-F238E27FC236}">
                  <a16:creationId xmlns:a16="http://schemas.microsoft.com/office/drawing/2014/main" id="{7C6FE878-B64D-4CD4-8F92-5E89795C2D86}"/>
                </a:ext>
              </a:extLst>
            </p:cNvPr>
            <p:cNvCxnSpPr>
              <a:cxnSpLocks/>
            </p:cNvCxnSpPr>
            <p:nvPr/>
          </p:nvCxnSpPr>
          <p:spPr>
            <a:xfrm>
              <a:off x="7142170" y="2828152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Прямоугольник 150">
              <a:extLst>
                <a:ext uri="{FF2B5EF4-FFF2-40B4-BE49-F238E27FC236}">
                  <a16:creationId xmlns:a16="http://schemas.microsoft.com/office/drawing/2014/main" id="{62A9C51F-2870-4214-8C74-D297ACA98A50}"/>
                </a:ext>
              </a:extLst>
            </p:cNvPr>
            <p:cNvSpPr/>
            <p:nvPr/>
          </p:nvSpPr>
          <p:spPr>
            <a:xfrm>
              <a:off x="6446329" y="3456880"/>
              <a:ext cx="6874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Прямоугольник 152">
              <a:extLst>
                <a:ext uri="{FF2B5EF4-FFF2-40B4-BE49-F238E27FC236}">
                  <a16:creationId xmlns:a16="http://schemas.microsoft.com/office/drawing/2014/main" id="{F20890E9-1D8D-4553-82B1-90E742284F61}"/>
                </a:ext>
              </a:extLst>
            </p:cNvPr>
            <p:cNvSpPr/>
            <p:nvPr/>
          </p:nvSpPr>
          <p:spPr>
            <a:xfrm>
              <a:off x="8553651" y="2863815"/>
              <a:ext cx="70389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Прямоугольник 153">
              <a:extLst>
                <a:ext uri="{FF2B5EF4-FFF2-40B4-BE49-F238E27FC236}">
                  <a16:creationId xmlns:a16="http://schemas.microsoft.com/office/drawing/2014/main" id="{2E3BDD10-F1B6-481F-BE7A-DFC5B0D119F0}"/>
                </a:ext>
              </a:extLst>
            </p:cNvPr>
            <p:cNvSpPr/>
            <p:nvPr/>
          </p:nvSpPr>
          <p:spPr>
            <a:xfrm>
              <a:off x="4344064" y="3984171"/>
              <a:ext cx="69105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6" name="Прямая соединительная линия 155">
              <a:extLst>
                <a:ext uri="{FF2B5EF4-FFF2-40B4-BE49-F238E27FC236}">
                  <a16:creationId xmlns:a16="http://schemas.microsoft.com/office/drawing/2014/main" id="{F52544DB-B86A-4F1D-9FBD-0B867FA8B20B}"/>
                </a:ext>
              </a:extLst>
            </p:cNvPr>
            <p:cNvCxnSpPr>
              <a:cxnSpLocks/>
            </p:cNvCxnSpPr>
            <p:nvPr/>
          </p:nvCxnSpPr>
          <p:spPr>
            <a:xfrm>
              <a:off x="7849120" y="2818955"/>
              <a:ext cx="0" cy="157764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>
              <a:extLst>
                <a:ext uri="{FF2B5EF4-FFF2-40B4-BE49-F238E27FC236}">
                  <a16:creationId xmlns:a16="http://schemas.microsoft.com/office/drawing/2014/main" id="{1A316896-C04F-4120-AE1F-1CD5EE9B5897}"/>
                </a:ext>
              </a:extLst>
            </p:cNvPr>
            <p:cNvCxnSpPr>
              <a:cxnSpLocks/>
            </p:cNvCxnSpPr>
            <p:nvPr/>
          </p:nvCxnSpPr>
          <p:spPr>
            <a:xfrm>
              <a:off x="8557003" y="2818955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>
              <a:extLst>
                <a:ext uri="{FF2B5EF4-FFF2-40B4-BE49-F238E27FC236}">
                  <a16:creationId xmlns:a16="http://schemas.microsoft.com/office/drawing/2014/main" id="{1881C483-71A4-400D-A44C-9E22A71FD360}"/>
                </a:ext>
              </a:extLst>
            </p:cNvPr>
            <p:cNvCxnSpPr>
              <a:cxnSpLocks/>
            </p:cNvCxnSpPr>
            <p:nvPr/>
          </p:nvCxnSpPr>
          <p:spPr>
            <a:xfrm>
              <a:off x="9255722" y="2828152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Прямоугольник 158">
              <a:extLst>
                <a:ext uri="{FF2B5EF4-FFF2-40B4-BE49-F238E27FC236}">
                  <a16:creationId xmlns:a16="http://schemas.microsoft.com/office/drawing/2014/main" id="{9A7A63DA-451F-49C8-9E41-D236530A3A59}"/>
                </a:ext>
              </a:extLst>
            </p:cNvPr>
            <p:cNvSpPr/>
            <p:nvPr/>
          </p:nvSpPr>
          <p:spPr>
            <a:xfrm>
              <a:off x="9941600" y="3428966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Прямоугольник 159">
              <a:extLst>
                <a:ext uri="{FF2B5EF4-FFF2-40B4-BE49-F238E27FC236}">
                  <a16:creationId xmlns:a16="http://schemas.microsoft.com/office/drawing/2014/main" id="{D4D5E55D-47F2-4CE7-A51E-C659F5DAB2D9}"/>
                </a:ext>
              </a:extLst>
            </p:cNvPr>
            <p:cNvSpPr/>
            <p:nvPr/>
          </p:nvSpPr>
          <p:spPr>
            <a:xfrm>
              <a:off x="11323390" y="3992058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1" name="Прямая соединительная линия 160">
              <a:extLst>
                <a:ext uri="{FF2B5EF4-FFF2-40B4-BE49-F238E27FC236}">
                  <a16:creationId xmlns:a16="http://schemas.microsoft.com/office/drawing/2014/main" id="{4D4A5A18-50B2-432C-BF8A-B88AA990D79D}"/>
                </a:ext>
              </a:extLst>
            </p:cNvPr>
            <p:cNvCxnSpPr>
              <a:cxnSpLocks/>
            </p:cNvCxnSpPr>
            <p:nvPr/>
          </p:nvCxnSpPr>
          <p:spPr>
            <a:xfrm>
              <a:off x="9946340" y="2818955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61">
              <a:extLst>
                <a:ext uri="{FF2B5EF4-FFF2-40B4-BE49-F238E27FC236}">
                  <a16:creationId xmlns:a16="http://schemas.microsoft.com/office/drawing/2014/main" id="{1F5BA44D-14FD-446E-9DFA-E959B962CF9F}"/>
                </a:ext>
              </a:extLst>
            </p:cNvPr>
            <p:cNvCxnSpPr>
              <a:cxnSpLocks/>
            </p:cNvCxnSpPr>
            <p:nvPr/>
          </p:nvCxnSpPr>
          <p:spPr>
            <a:xfrm>
              <a:off x="10636955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>
              <a:extLst>
                <a:ext uri="{FF2B5EF4-FFF2-40B4-BE49-F238E27FC236}">
                  <a16:creationId xmlns:a16="http://schemas.microsoft.com/office/drawing/2014/main" id="{F2849D4F-07DA-4A10-9D6B-C2F90C26FBBF}"/>
                </a:ext>
              </a:extLst>
            </p:cNvPr>
            <p:cNvCxnSpPr>
              <a:cxnSpLocks/>
            </p:cNvCxnSpPr>
            <p:nvPr/>
          </p:nvCxnSpPr>
          <p:spPr>
            <a:xfrm>
              <a:off x="11327570" y="2800212"/>
              <a:ext cx="0" cy="160322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>
              <a:extLst>
                <a:ext uri="{FF2B5EF4-FFF2-40B4-BE49-F238E27FC236}">
                  <a16:creationId xmlns:a16="http://schemas.microsoft.com/office/drawing/2014/main" id="{59529ED2-7878-4813-8B7B-E6A5108668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15680" y="2812605"/>
              <a:ext cx="0" cy="15839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Прямоугольник 164">
              <a:extLst>
                <a:ext uri="{FF2B5EF4-FFF2-40B4-BE49-F238E27FC236}">
                  <a16:creationId xmlns:a16="http://schemas.microsoft.com/office/drawing/2014/main" id="{B9D4E9E3-1E60-4E0C-8EDF-8928D5F3E9C1}"/>
                </a:ext>
              </a:extLst>
            </p:cNvPr>
            <p:cNvSpPr/>
            <p:nvPr/>
          </p:nvSpPr>
          <p:spPr>
            <a:xfrm>
              <a:off x="4053226" y="3726357"/>
              <a:ext cx="282936" cy="2665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7" name="Прямоугольник 166">
              <a:extLst>
                <a:ext uri="{FF2B5EF4-FFF2-40B4-BE49-F238E27FC236}">
                  <a16:creationId xmlns:a16="http://schemas.microsoft.com/office/drawing/2014/main" id="{57E097EA-F65A-41A0-A955-DFC468F0ECDB}"/>
                </a:ext>
              </a:extLst>
            </p:cNvPr>
            <p:cNvSpPr/>
            <p:nvPr/>
          </p:nvSpPr>
          <p:spPr>
            <a:xfrm>
              <a:off x="10634028" y="3722664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Прямоугольник 138">
              <a:extLst>
                <a:ext uri="{FF2B5EF4-FFF2-40B4-BE49-F238E27FC236}">
                  <a16:creationId xmlns:a16="http://schemas.microsoft.com/office/drawing/2014/main" id="{BAE01805-891D-4935-A5CF-40FDD0B127EA}"/>
                </a:ext>
              </a:extLst>
            </p:cNvPr>
            <p:cNvSpPr/>
            <p:nvPr/>
          </p:nvSpPr>
          <p:spPr>
            <a:xfrm>
              <a:off x="7143843" y="3733105"/>
              <a:ext cx="696304" cy="2619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8D33A5D-ED3C-454F-A85C-9EED21FD18A7}"/>
              </a:ext>
            </a:extLst>
          </p:cNvPr>
          <p:cNvGrpSpPr/>
          <p:nvPr/>
        </p:nvGrpSpPr>
        <p:grpSpPr>
          <a:xfrm>
            <a:off x="1497665" y="4588772"/>
            <a:ext cx="10522909" cy="1632122"/>
            <a:chOff x="1497665" y="4588772"/>
            <a:chExt cx="10522909" cy="1632122"/>
          </a:xfrm>
        </p:grpSpPr>
        <p:sp>
          <p:nvSpPr>
            <p:cNvPr id="172" name="Прямоугольник 171">
              <a:extLst>
                <a:ext uri="{FF2B5EF4-FFF2-40B4-BE49-F238E27FC236}">
                  <a16:creationId xmlns:a16="http://schemas.microsoft.com/office/drawing/2014/main" id="{0563C443-1F72-4CF9-ACB4-7314123311FF}"/>
                </a:ext>
              </a:extLst>
            </p:cNvPr>
            <p:cNvSpPr/>
            <p:nvPr/>
          </p:nvSpPr>
          <p:spPr>
            <a:xfrm>
              <a:off x="5732157" y="4935429"/>
              <a:ext cx="3490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3" name="Прямая соединительная линия 172">
              <a:extLst>
                <a:ext uri="{FF2B5EF4-FFF2-40B4-BE49-F238E27FC236}">
                  <a16:creationId xmlns:a16="http://schemas.microsoft.com/office/drawing/2014/main" id="{8C126DDC-7172-4A88-A50B-7EBE1A6BE327}"/>
                </a:ext>
              </a:extLst>
            </p:cNvPr>
            <p:cNvCxnSpPr>
              <a:cxnSpLocks/>
            </p:cNvCxnSpPr>
            <p:nvPr/>
          </p:nvCxnSpPr>
          <p:spPr>
            <a:xfrm>
              <a:off x="1497665" y="4588772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>
              <a:extLst>
                <a:ext uri="{FF2B5EF4-FFF2-40B4-BE49-F238E27FC236}">
                  <a16:creationId xmlns:a16="http://schemas.microsoft.com/office/drawing/2014/main" id="{6EB0E6EE-959A-4AAB-AD10-D1E751624086}"/>
                </a:ext>
              </a:extLst>
            </p:cNvPr>
            <p:cNvCxnSpPr>
              <a:cxnSpLocks/>
            </p:cNvCxnSpPr>
            <p:nvPr/>
          </p:nvCxnSpPr>
          <p:spPr>
            <a:xfrm>
              <a:off x="2202920" y="4595601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Прямоугольник 174">
              <a:extLst>
                <a:ext uri="{FF2B5EF4-FFF2-40B4-BE49-F238E27FC236}">
                  <a16:creationId xmlns:a16="http://schemas.microsoft.com/office/drawing/2014/main" id="{27B8B0CE-4D61-44D1-8653-0F83F94AC197}"/>
                </a:ext>
              </a:extLst>
            </p:cNvPr>
            <p:cNvSpPr/>
            <p:nvPr/>
          </p:nvSpPr>
          <p:spPr>
            <a:xfrm>
              <a:off x="1499250" y="4664816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6" name="Прямая соединительная линия 175">
              <a:extLst>
                <a:ext uri="{FF2B5EF4-FFF2-40B4-BE49-F238E27FC236}">
                  <a16:creationId xmlns:a16="http://schemas.microsoft.com/office/drawing/2014/main" id="{C18D0FE3-1D62-404F-8BDD-A020BB83488F}"/>
                </a:ext>
              </a:extLst>
            </p:cNvPr>
            <p:cNvCxnSpPr>
              <a:cxnSpLocks/>
            </p:cNvCxnSpPr>
            <p:nvPr/>
          </p:nvCxnSpPr>
          <p:spPr>
            <a:xfrm>
              <a:off x="2902531" y="4595601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>
              <a:extLst>
                <a:ext uri="{FF2B5EF4-FFF2-40B4-BE49-F238E27FC236}">
                  <a16:creationId xmlns:a16="http://schemas.microsoft.com/office/drawing/2014/main" id="{80C1AFD9-50FB-4D9E-A216-9B66DB808F07}"/>
                </a:ext>
              </a:extLst>
            </p:cNvPr>
            <p:cNvCxnSpPr>
              <a:cxnSpLocks/>
            </p:cNvCxnSpPr>
            <p:nvPr/>
          </p:nvCxnSpPr>
          <p:spPr>
            <a:xfrm>
              <a:off x="3630057" y="4595601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Прямая соединительная линия 177">
              <a:extLst>
                <a:ext uri="{FF2B5EF4-FFF2-40B4-BE49-F238E27FC236}">
                  <a16:creationId xmlns:a16="http://schemas.microsoft.com/office/drawing/2014/main" id="{324FD333-5B3A-49FC-8895-A0466E98366A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09" y="4617674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единительная линия 178">
              <a:extLst>
                <a:ext uri="{FF2B5EF4-FFF2-40B4-BE49-F238E27FC236}">
                  <a16:creationId xmlns:a16="http://schemas.microsoft.com/office/drawing/2014/main" id="{762BCCAE-52DA-4403-AF85-E3C33238E464}"/>
                </a:ext>
              </a:extLst>
            </p:cNvPr>
            <p:cNvCxnSpPr>
              <a:cxnSpLocks/>
            </p:cNvCxnSpPr>
            <p:nvPr/>
          </p:nvCxnSpPr>
          <p:spPr>
            <a:xfrm>
              <a:off x="5027625" y="4595601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Прямоугольник 179">
              <a:extLst>
                <a:ext uri="{FF2B5EF4-FFF2-40B4-BE49-F238E27FC236}">
                  <a16:creationId xmlns:a16="http://schemas.microsoft.com/office/drawing/2014/main" id="{58BF3C99-D4B4-41BF-A0A1-DC7D8877F846}"/>
                </a:ext>
              </a:extLst>
            </p:cNvPr>
            <p:cNvSpPr/>
            <p:nvPr/>
          </p:nvSpPr>
          <p:spPr>
            <a:xfrm>
              <a:off x="2207488" y="4948979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1" name="Прямая со стрелкой 180">
              <a:extLst>
                <a:ext uri="{FF2B5EF4-FFF2-40B4-BE49-F238E27FC236}">
                  <a16:creationId xmlns:a16="http://schemas.microsoft.com/office/drawing/2014/main" id="{1D0E61FB-526B-472F-BCE3-B37889466AAC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77" y="4595602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Прямая соединительная линия 181">
              <a:extLst>
                <a:ext uri="{FF2B5EF4-FFF2-40B4-BE49-F238E27FC236}">
                  <a16:creationId xmlns:a16="http://schemas.microsoft.com/office/drawing/2014/main" id="{0996D23E-0925-48E7-81E4-A9F83B2B1C18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77" y="4953742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Прямоугольник 182">
              <a:extLst>
                <a:ext uri="{FF2B5EF4-FFF2-40B4-BE49-F238E27FC236}">
                  <a16:creationId xmlns:a16="http://schemas.microsoft.com/office/drawing/2014/main" id="{F083B990-2306-442F-A8B0-60E85CDDA234}"/>
                </a:ext>
              </a:extLst>
            </p:cNvPr>
            <p:cNvSpPr/>
            <p:nvPr/>
          </p:nvSpPr>
          <p:spPr>
            <a:xfrm>
              <a:off x="3630011" y="5514878"/>
              <a:ext cx="41567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Прямоугольник 183">
              <a:extLst>
                <a:ext uri="{FF2B5EF4-FFF2-40B4-BE49-F238E27FC236}">
                  <a16:creationId xmlns:a16="http://schemas.microsoft.com/office/drawing/2014/main" id="{C31442C8-C27C-4D6A-A08B-064F53780974}"/>
                </a:ext>
              </a:extLst>
            </p:cNvPr>
            <p:cNvSpPr/>
            <p:nvPr/>
          </p:nvSpPr>
          <p:spPr>
            <a:xfrm>
              <a:off x="5034963" y="4672436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Прямоугольник 184">
              <a:extLst>
                <a:ext uri="{FF2B5EF4-FFF2-40B4-BE49-F238E27FC236}">
                  <a16:creationId xmlns:a16="http://schemas.microsoft.com/office/drawing/2014/main" id="{843499A6-B37A-42D6-8431-EF936A098B7A}"/>
                </a:ext>
              </a:extLst>
            </p:cNvPr>
            <p:cNvSpPr/>
            <p:nvPr/>
          </p:nvSpPr>
          <p:spPr>
            <a:xfrm>
              <a:off x="9243171" y="4958821"/>
              <a:ext cx="69626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6" name="Прямая соединительная линия 185">
              <a:extLst>
                <a:ext uri="{FF2B5EF4-FFF2-40B4-BE49-F238E27FC236}">
                  <a16:creationId xmlns:a16="http://schemas.microsoft.com/office/drawing/2014/main" id="{34BC50DA-FE37-4FEB-9E3B-BB94EBB9A0D9}"/>
                </a:ext>
              </a:extLst>
            </p:cNvPr>
            <p:cNvCxnSpPr>
              <a:cxnSpLocks/>
            </p:cNvCxnSpPr>
            <p:nvPr/>
          </p:nvCxnSpPr>
          <p:spPr>
            <a:xfrm>
              <a:off x="5725541" y="4595601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единительная линия 186">
              <a:extLst>
                <a:ext uri="{FF2B5EF4-FFF2-40B4-BE49-F238E27FC236}">
                  <a16:creationId xmlns:a16="http://schemas.microsoft.com/office/drawing/2014/main" id="{5D24237E-91BC-496F-9A90-B828E7B708AC}"/>
                </a:ext>
              </a:extLst>
            </p:cNvPr>
            <p:cNvCxnSpPr>
              <a:cxnSpLocks/>
            </p:cNvCxnSpPr>
            <p:nvPr/>
          </p:nvCxnSpPr>
          <p:spPr>
            <a:xfrm>
              <a:off x="6434227" y="4614344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единительная линия 187">
              <a:extLst>
                <a:ext uri="{FF2B5EF4-FFF2-40B4-BE49-F238E27FC236}">
                  <a16:creationId xmlns:a16="http://schemas.microsoft.com/office/drawing/2014/main" id="{71B53E1A-BB93-4743-9AC3-D93FA1C4B14C}"/>
                </a:ext>
              </a:extLst>
            </p:cNvPr>
            <p:cNvCxnSpPr>
              <a:cxnSpLocks/>
            </p:cNvCxnSpPr>
            <p:nvPr/>
          </p:nvCxnSpPr>
          <p:spPr>
            <a:xfrm>
              <a:off x="6081227" y="4944851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>
              <a:extLst>
                <a:ext uri="{FF2B5EF4-FFF2-40B4-BE49-F238E27FC236}">
                  <a16:creationId xmlns:a16="http://schemas.microsoft.com/office/drawing/2014/main" id="{B051D2D0-1EDB-40F6-B41E-27FA0D465A1F}"/>
                </a:ext>
              </a:extLst>
            </p:cNvPr>
            <p:cNvCxnSpPr>
              <a:cxnSpLocks/>
            </p:cNvCxnSpPr>
            <p:nvPr/>
          </p:nvCxnSpPr>
          <p:spPr>
            <a:xfrm>
              <a:off x="6083858" y="4591791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0" name="Прямоугольник 189">
              <a:extLst>
                <a:ext uri="{FF2B5EF4-FFF2-40B4-BE49-F238E27FC236}">
                  <a16:creationId xmlns:a16="http://schemas.microsoft.com/office/drawing/2014/main" id="{0A9DE910-6517-4A9B-BB6E-1590671AE89E}"/>
                </a:ext>
              </a:extLst>
            </p:cNvPr>
            <p:cNvSpPr/>
            <p:nvPr/>
          </p:nvSpPr>
          <p:spPr>
            <a:xfrm>
              <a:off x="2911158" y="5236798"/>
              <a:ext cx="71006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Прямоугольник 190">
              <a:extLst>
                <a:ext uri="{FF2B5EF4-FFF2-40B4-BE49-F238E27FC236}">
                  <a16:creationId xmlns:a16="http://schemas.microsoft.com/office/drawing/2014/main" id="{765EE85D-D868-4104-9772-160FD3FE8853}"/>
                </a:ext>
              </a:extLst>
            </p:cNvPr>
            <p:cNvSpPr/>
            <p:nvPr/>
          </p:nvSpPr>
          <p:spPr>
            <a:xfrm>
              <a:off x="7837514" y="5785437"/>
              <a:ext cx="7103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2" name="Прямая соединительная линия 191">
              <a:extLst>
                <a:ext uri="{FF2B5EF4-FFF2-40B4-BE49-F238E27FC236}">
                  <a16:creationId xmlns:a16="http://schemas.microsoft.com/office/drawing/2014/main" id="{BD078B79-7F33-4E66-B721-3228CED93025}"/>
                </a:ext>
              </a:extLst>
            </p:cNvPr>
            <p:cNvCxnSpPr>
              <a:cxnSpLocks/>
            </p:cNvCxnSpPr>
            <p:nvPr/>
          </p:nvCxnSpPr>
          <p:spPr>
            <a:xfrm>
              <a:off x="7133879" y="4623541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Прямоугольник 192">
              <a:extLst>
                <a:ext uri="{FF2B5EF4-FFF2-40B4-BE49-F238E27FC236}">
                  <a16:creationId xmlns:a16="http://schemas.microsoft.com/office/drawing/2014/main" id="{02E675FE-6342-40C9-9FAE-85BC8914724D}"/>
                </a:ext>
              </a:extLst>
            </p:cNvPr>
            <p:cNvSpPr/>
            <p:nvPr/>
          </p:nvSpPr>
          <p:spPr>
            <a:xfrm>
              <a:off x="7137339" y="5252269"/>
              <a:ext cx="6874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4" name="Прямоугольник 193">
              <a:extLst>
                <a:ext uri="{FF2B5EF4-FFF2-40B4-BE49-F238E27FC236}">
                  <a16:creationId xmlns:a16="http://schemas.microsoft.com/office/drawing/2014/main" id="{AE38C290-F571-48D4-A959-3E215155D56C}"/>
                </a:ext>
              </a:extLst>
            </p:cNvPr>
            <p:cNvSpPr/>
            <p:nvPr/>
          </p:nvSpPr>
          <p:spPr>
            <a:xfrm>
              <a:off x="8553651" y="4659204"/>
              <a:ext cx="689673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5" name="Прямоугольник 194">
              <a:extLst>
                <a:ext uri="{FF2B5EF4-FFF2-40B4-BE49-F238E27FC236}">
                  <a16:creationId xmlns:a16="http://schemas.microsoft.com/office/drawing/2014/main" id="{7EA65158-C804-4DA5-A3C6-F48C88822963}"/>
                </a:ext>
              </a:extLst>
            </p:cNvPr>
            <p:cNvSpPr/>
            <p:nvPr/>
          </p:nvSpPr>
          <p:spPr>
            <a:xfrm>
              <a:off x="4092386" y="5794278"/>
              <a:ext cx="93142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6" name="Прямая соединительная линия 195">
              <a:extLst>
                <a:ext uri="{FF2B5EF4-FFF2-40B4-BE49-F238E27FC236}">
                  <a16:creationId xmlns:a16="http://schemas.microsoft.com/office/drawing/2014/main" id="{5FFDB802-4AE6-4D78-9433-12063D8E233C}"/>
                </a:ext>
              </a:extLst>
            </p:cNvPr>
            <p:cNvCxnSpPr>
              <a:cxnSpLocks/>
            </p:cNvCxnSpPr>
            <p:nvPr/>
          </p:nvCxnSpPr>
          <p:spPr>
            <a:xfrm>
              <a:off x="7831550" y="4614344"/>
              <a:ext cx="0" cy="157764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единительная линия 196">
              <a:extLst>
                <a:ext uri="{FF2B5EF4-FFF2-40B4-BE49-F238E27FC236}">
                  <a16:creationId xmlns:a16="http://schemas.microsoft.com/office/drawing/2014/main" id="{CA611D29-0831-49B7-B420-E9437A324B9D}"/>
                </a:ext>
              </a:extLst>
            </p:cNvPr>
            <p:cNvCxnSpPr>
              <a:cxnSpLocks/>
            </p:cNvCxnSpPr>
            <p:nvPr/>
          </p:nvCxnSpPr>
          <p:spPr>
            <a:xfrm>
              <a:off x="8555327" y="4614344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Прямая соединительная линия 197">
              <a:extLst>
                <a:ext uri="{FF2B5EF4-FFF2-40B4-BE49-F238E27FC236}">
                  <a16:creationId xmlns:a16="http://schemas.microsoft.com/office/drawing/2014/main" id="{930134D2-835C-4DC4-B33B-7103A910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247431" y="4623541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Прямоугольник 198">
              <a:extLst>
                <a:ext uri="{FF2B5EF4-FFF2-40B4-BE49-F238E27FC236}">
                  <a16:creationId xmlns:a16="http://schemas.microsoft.com/office/drawing/2014/main" id="{934B0A41-1164-489B-BA2B-3BA0E9D4F89A}"/>
                </a:ext>
              </a:extLst>
            </p:cNvPr>
            <p:cNvSpPr/>
            <p:nvPr/>
          </p:nvSpPr>
          <p:spPr>
            <a:xfrm>
              <a:off x="9933309" y="5224355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0" name="Прямоугольник 199">
              <a:extLst>
                <a:ext uri="{FF2B5EF4-FFF2-40B4-BE49-F238E27FC236}">
                  <a16:creationId xmlns:a16="http://schemas.microsoft.com/office/drawing/2014/main" id="{E0498728-6002-419B-9BE8-81CC5A5F98AB}"/>
                </a:ext>
              </a:extLst>
            </p:cNvPr>
            <p:cNvSpPr/>
            <p:nvPr/>
          </p:nvSpPr>
          <p:spPr>
            <a:xfrm>
              <a:off x="11329959" y="5787447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1" name="Прямая соединительная линия 200">
              <a:extLst>
                <a:ext uri="{FF2B5EF4-FFF2-40B4-BE49-F238E27FC236}">
                  <a16:creationId xmlns:a16="http://schemas.microsoft.com/office/drawing/2014/main" id="{714C037D-0839-471E-8608-A44E7E665AC8}"/>
                </a:ext>
              </a:extLst>
            </p:cNvPr>
            <p:cNvCxnSpPr>
              <a:cxnSpLocks/>
            </p:cNvCxnSpPr>
            <p:nvPr/>
          </p:nvCxnSpPr>
          <p:spPr>
            <a:xfrm>
              <a:off x="9938049" y="4614344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единительная линия 201">
              <a:extLst>
                <a:ext uri="{FF2B5EF4-FFF2-40B4-BE49-F238E27FC236}">
                  <a16:creationId xmlns:a16="http://schemas.microsoft.com/office/drawing/2014/main" id="{396C50BA-C81F-4AE9-9D8E-74016CA0008D}"/>
                </a:ext>
              </a:extLst>
            </p:cNvPr>
            <p:cNvCxnSpPr>
              <a:cxnSpLocks/>
            </p:cNvCxnSpPr>
            <p:nvPr/>
          </p:nvCxnSpPr>
          <p:spPr>
            <a:xfrm>
              <a:off x="10628664" y="4595601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единительная линия 202">
              <a:extLst>
                <a:ext uri="{FF2B5EF4-FFF2-40B4-BE49-F238E27FC236}">
                  <a16:creationId xmlns:a16="http://schemas.microsoft.com/office/drawing/2014/main" id="{9D1EBE55-C613-4FBD-8D62-2B8B54CFFC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22560" y="4595601"/>
              <a:ext cx="0" cy="160322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единительная линия 203">
              <a:extLst>
                <a:ext uri="{FF2B5EF4-FFF2-40B4-BE49-F238E27FC236}">
                  <a16:creationId xmlns:a16="http://schemas.microsoft.com/office/drawing/2014/main" id="{C52C4FD6-E059-4DF4-B600-D01B0214F0A2}"/>
                </a:ext>
              </a:extLst>
            </p:cNvPr>
            <p:cNvCxnSpPr>
              <a:cxnSpLocks/>
            </p:cNvCxnSpPr>
            <p:nvPr/>
          </p:nvCxnSpPr>
          <p:spPr>
            <a:xfrm>
              <a:off x="12018338" y="4607994"/>
              <a:ext cx="0" cy="15839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Прямоугольник 204">
              <a:extLst>
                <a:ext uri="{FF2B5EF4-FFF2-40B4-BE49-F238E27FC236}">
                  <a16:creationId xmlns:a16="http://schemas.microsoft.com/office/drawing/2014/main" id="{800A3AF0-31E9-4C17-A45C-84EECD2B9BCC}"/>
                </a:ext>
              </a:extLst>
            </p:cNvPr>
            <p:cNvSpPr/>
            <p:nvPr/>
          </p:nvSpPr>
          <p:spPr>
            <a:xfrm>
              <a:off x="4044935" y="5521746"/>
              <a:ext cx="45719" cy="2665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8" name="Прямоугольник 207">
              <a:extLst>
                <a:ext uri="{FF2B5EF4-FFF2-40B4-BE49-F238E27FC236}">
                  <a16:creationId xmlns:a16="http://schemas.microsoft.com/office/drawing/2014/main" id="{D41D75EC-90E4-4A15-BC98-607E6749DC9A}"/>
                </a:ext>
              </a:extLst>
            </p:cNvPr>
            <p:cNvSpPr/>
            <p:nvPr/>
          </p:nvSpPr>
          <p:spPr>
            <a:xfrm>
              <a:off x="6101231" y="5506087"/>
              <a:ext cx="1029231" cy="276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0" name="Прямая соединительная линия 209">
              <a:extLst>
                <a:ext uri="{FF2B5EF4-FFF2-40B4-BE49-F238E27FC236}">
                  <a16:creationId xmlns:a16="http://schemas.microsoft.com/office/drawing/2014/main" id="{E92D29DF-59F8-4188-A2F2-C9261FCE6EFC}"/>
                </a:ext>
              </a:extLst>
            </p:cNvPr>
            <p:cNvCxnSpPr>
              <a:cxnSpLocks/>
            </p:cNvCxnSpPr>
            <p:nvPr/>
          </p:nvCxnSpPr>
          <p:spPr>
            <a:xfrm>
              <a:off x="6101231" y="5513010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Прямая соединительная линия 210">
              <a:extLst>
                <a:ext uri="{FF2B5EF4-FFF2-40B4-BE49-F238E27FC236}">
                  <a16:creationId xmlns:a16="http://schemas.microsoft.com/office/drawing/2014/main" id="{A427CDC5-9DB6-4DB9-8DCB-6A98947DDE89}"/>
                </a:ext>
              </a:extLst>
            </p:cNvPr>
            <p:cNvCxnSpPr>
              <a:cxnSpLocks/>
              <a:stCxn id="205" idx="3"/>
              <a:endCxn id="208" idx="1"/>
            </p:cNvCxnSpPr>
            <p:nvPr/>
          </p:nvCxnSpPr>
          <p:spPr>
            <a:xfrm flipV="1">
              <a:off x="4090654" y="5644200"/>
              <a:ext cx="2010577" cy="10828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4" name="Прямоугольник 143">
              <a:extLst>
                <a:ext uri="{FF2B5EF4-FFF2-40B4-BE49-F238E27FC236}">
                  <a16:creationId xmlns:a16="http://schemas.microsoft.com/office/drawing/2014/main" id="{1F50E28C-9F62-49D5-B380-0DAB92618492}"/>
                </a:ext>
              </a:extLst>
            </p:cNvPr>
            <p:cNvSpPr/>
            <p:nvPr/>
          </p:nvSpPr>
          <p:spPr>
            <a:xfrm>
              <a:off x="10632775" y="5507042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991F1912-26D9-4DD3-993E-1C343629919D}"/>
              </a:ext>
            </a:extLst>
          </p:cNvPr>
          <p:cNvSpPr/>
          <p:nvPr/>
        </p:nvSpPr>
        <p:spPr>
          <a:xfrm>
            <a:off x="1497665" y="958785"/>
            <a:ext cx="10598449" cy="163563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9" name="Прямоугольник 168">
            <a:extLst>
              <a:ext uri="{FF2B5EF4-FFF2-40B4-BE49-F238E27FC236}">
                <a16:creationId xmlns:a16="http://schemas.microsoft.com/office/drawing/2014/main" id="{10372C6E-9578-4A9E-B329-560178D9CE17}"/>
              </a:ext>
            </a:extLst>
          </p:cNvPr>
          <p:cNvSpPr/>
          <p:nvPr/>
        </p:nvSpPr>
        <p:spPr>
          <a:xfrm>
            <a:off x="1445107" y="2568143"/>
            <a:ext cx="10598449" cy="185883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1384C7ED-8103-47AF-B6EC-B84CD0B6B5A4}"/>
              </a:ext>
            </a:extLst>
          </p:cNvPr>
          <p:cNvSpPr/>
          <p:nvPr/>
        </p:nvSpPr>
        <p:spPr>
          <a:xfrm>
            <a:off x="2546335" y="6268827"/>
            <a:ext cx="2997199" cy="49186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 можно </a:t>
            </a:r>
            <a:r>
              <a:rPr lang="en-US" dirty="0" err="1"/>
              <a:t>Thread.Yield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675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69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12A93E-BFA5-4669-B217-669A55B5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>
                <a:latin typeface="+mj-lt"/>
              </a:rPr>
              <a:t>Виды примитивов</a:t>
            </a:r>
            <a:r>
              <a:rPr lang="ru-RU" sz="1600" dirty="0"/>
              <a:t> синхронизации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1B59E-2CD6-4B95-9411-3D64CD4CA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6163" y="149267"/>
            <a:ext cx="10644187" cy="39430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Однопроцессорная система.</a:t>
            </a:r>
            <a:r>
              <a:rPr lang="en-US" dirty="0"/>
              <a:t> </a:t>
            </a:r>
            <a:r>
              <a:rPr lang="ru-RU" b="1" dirty="0"/>
              <a:t>Средняя блокировка</a:t>
            </a:r>
            <a:endParaRPr lang="en-US" b="1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D99FFFD0-0183-4ADA-B815-3828D4F4CFDF}"/>
              </a:ext>
            </a:extLst>
          </p:cNvPr>
          <p:cNvSpPr/>
          <p:nvPr/>
        </p:nvSpPr>
        <p:spPr>
          <a:xfrm rot="16200000">
            <a:off x="304568" y="155883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Space</a:t>
            </a:r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49B1D91F-9F46-4A85-A66A-A7E68DF9E99E}"/>
              </a:ext>
            </a:extLst>
          </p:cNvPr>
          <p:cNvSpPr/>
          <p:nvPr/>
        </p:nvSpPr>
        <p:spPr>
          <a:xfrm rot="16200000">
            <a:off x="304567" y="337836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Space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571CE6E4-BFDF-44C1-BDBB-F50254F13285}"/>
              </a:ext>
            </a:extLst>
          </p:cNvPr>
          <p:cNvSpPr/>
          <p:nvPr/>
        </p:nvSpPr>
        <p:spPr>
          <a:xfrm rot="16200000">
            <a:off x="304568" y="519789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Hybrid</a:t>
            </a:r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039A7C4-B8ED-4F26-8EBF-9A814812EBAA}"/>
              </a:ext>
            </a:extLst>
          </p:cNvPr>
          <p:cNvGrpSpPr/>
          <p:nvPr/>
        </p:nvGrpSpPr>
        <p:grpSpPr>
          <a:xfrm>
            <a:off x="1504281" y="958787"/>
            <a:ext cx="10531009" cy="1632122"/>
            <a:chOff x="1504281" y="958787"/>
            <a:chExt cx="10531009" cy="1632122"/>
          </a:xfrm>
        </p:grpSpPr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2687DC0D-80CF-4A0B-98CA-780A6F516E9F}"/>
                </a:ext>
              </a:extLst>
            </p:cNvPr>
            <p:cNvCxnSpPr>
              <a:cxnSpLocks/>
            </p:cNvCxnSpPr>
            <p:nvPr/>
          </p:nvCxnSpPr>
          <p:spPr>
            <a:xfrm>
              <a:off x="4336325" y="987689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Прямоугольник 100">
              <a:extLst>
                <a:ext uri="{FF2B5EF4-FFF2-40B4-BE49-F238E27FC236}">
                  <a16:creationId xmlns:a16="http://schemas.microsoft.com/office/drawing/2014/main" id="{D6707B3C-F6FA-4229-98E6-B2E360DC30AF}"/>
                </a:ext>
              </a:extLst>
            </p:cNvPr>
            <p:cNvSpPr/>
            <p:nvPr/>
          </p:nvSpPr>
          <p:spPr>
            <a:xfrm>
              <a:off x="5741572" y="1318993"/>
              <a:ext cx="34944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7332178F-9946-4D65-A44E-4D004C4889EF}"/>
                </a:ext>
              </a:extLst>
            </p:cNvPr>
            <p:cNvCxnSpPr>
              <a:cxnSpLocks/>
            </p:cNvCxnSpPr>
            <p:nvPr/>
          </p:nvCxnSpPr>
          <p:spPr>
            <a:xfrm>
              <a:off x="1504281" y="958787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F8EF880B-4AFA-45F4-9A1C-5E92B234227A}"/>
                </a:ext>
              </a:extLst>
            </p:cNvPr>
            <p:cNvCxnSpPr>
              <a:cxnSpLocks/>
            </p:cNvCxnSpPr>
            <p:nvPr/>
          </p:nvCxnSpPr>
          <p:spPr>
            <a:xfrm>
              <a:off x="2209536" y="96561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632247EC-5C63-49C6-B35F-88EA82EB3BFE}"/>
                </a:ext>
              </a:extLst>
            </p:cNvPr>
            <p:cNvSpPr/>
            <p:nvPr/>
          </p:nvSpPr>
          <p:spPr>
            <a:xfrm>
              <a:off x="1505866" y="1034831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3B741619-0998-4B2B-9D1B-40293FCE28EF}"/>
                </a:ext>
              </a:extLst>
            </p:cNvPr>
            <p:cNvCxnSpPr>
              <a:cxnSpLocks/>
            </p:cNvCxnSpPr>
            <p:nvPr/>
          </p:nvCxnSpPr>
          <p:spPr>
            <a:xfrm>
              <a:off x="2909147" y="96561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7E10297F-B176-413F-B4CD-8F26594C1BFA}"/>
                </a:ext>
              </a:extLst>
            </p:cNvPr>
            <p:cNvCxnSpPr>
              <a:cxnSpLocks/>
            </p:cNvCxnSpPr>
            <p:nvPr/>
          </p:nvCxnSpPr>
          <p:spPr>
            <a:xfrm>
              <a:off x="3636673" y="96561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A68E5E4C-28E8-4765-8622-89A55C203B37}"/>
                </a:ext>
              </a:extLst>
            </p:cNvPr>
            <p:cNvCxnSpPr>
              <a:cxnSpLocks/>
            </p:cNvCxnSpPr>
            <p:nvPr/>
          </p:nvCxnSpPr>
          <p:spPr>
            <a:xfrm>
              <a:off x="5034241" y="965616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218B42F-FACA-4EFA-98E6-970442E6C633}"/>
                </a:ext>
              </a:extLst>
            </p:cNvPr>
            <p:cNvSpPr/>
            <p:nvPr/>
          </p:nvSpPr>
          <p:spPr>
            <a:xfrm>
              <a:off x="2214104" y="1318994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D99EB324-E1BA-4246-BD15-42E01DA0008C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93" y="965617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C38F8CCC-78F9-4520-8F05-394473394329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93" y="1323757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5B2CC455-DF77-4CD2-AA13-779243423D44}"/>
                </a:ext>
              </a:extLst>
            </p:cNvPr>
            <p:cNvSpPr/>
            <p:nvPr/>
          </p:nvSpPr>
          <p:spPr>
            <a:xfrm>
              <a:off x="3629380" y="1883038"/>
              <a:ext cx="41567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BCC06C4A-22F4-4AA4-AD9F-05FDB9805BA2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56" y="1879227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DC84BB7B-1C7A-4767-AC09-077D8A89B533}"/>
                </a:ext>
              </a:extLst>
            </p:cNvPr>
            <p:cNvSpPr/>
            <p:nvPr/>
          </p:nvSpPr>
          <p:spPr>
            <a:xfrm>
              <a:off x="5041579" y="1042451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0B6DE2B0-DE14-4168-A3BB-05F4E1C1AA18}"/>
                </a:ext>
              </a:extLst>
            </p:cNvPr>
            <p:cNvSpPr/>
            <p:nvPr/>
          </p:nvSpPr>
          <p:spPr>
            <a:xfrm>
              <a:off x="9265434" y="1328836"/>
              <a:ext cx="70626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21F4A7AA-9E21-44DB-BCE6-7DDADAD8EAE8}"/>
                </a:ext>
              </a:extLst>
            </p:cNvPr>
            <p:cNvCxnSpPr>
              <a:cxnSpLocks/>
            </p:cNvCxnSpPr>
            <p:nvPr/>
          </p:nvCxnSpPr>
          <p:spPr>
            <a:xfrm>
              <a:off x="5732157" y="96561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A885CFB0-13EB-4791-9290-C8AB45E2F4FD}"/>
                </a:ext>
              </a:extLst>
            </p:cNvPr>
            <p:cNvCxnSpPr>
              <a:cxnSpLocks/>
            </p:cNvCxnSpPr>
            <p:nvPr/>
          </p:nvCxnSpPr>
          <p:spPr>
            <a:xfrm>
              <a:off x="6440843" y="984359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5B35AD55-9DBA-4D4B-887B-35417D66B99B}"/>
                </a:ext>
              </a:extLst>
            </p:cNvPr>
            <p:cNvSpPr/>
            <p:nvPr/>
          </p:nvSpPr>
          <p:spPr>
            <a:xfrm>
              <a:off x="6094793" y="1891761"/>
              <a:ext cx="1029231" cy="276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A00CA712-7A62-4EAF-935D-010952E078B0}"/>
                </a:ext>
              </a:extLst>
            </p:cNvPr>
            <p:cNvCxnSpPr>
              <a:cxnSpLocks/>
            </p:cNvCxnSpPr>
            <p:nvPr/>
          </p:nvCxnSpPr>
          <p:spPr>
            <a:xfrm>
              <a:off x="6086899" y="1333916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B642C8A8-99E1-46BD-8BFE-D6E249F633B2}"/>
                </a:ext>
              </a:extLst>
            </p:cNvPr>
            <p:cNvCxnSpPr>
              <a:cxnSpLocks/>
            </p:cNvCxnSpPr>
            <p:nvPr/>
          </p:nvCxnSpPr>
          <p:spPr>
            <a:xfrm>
              <a:off x="6086899" y="993556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7E84A0C6-FAFE-44A3-8C96-6AB6E349274A}"/>
                </a:ext>
              </a:extLst>
            </p:cNvPr>
            <p:cNvSpPr/>
            <p:nvPr/>
          </p:nvSpPr>
          <p:spPr>
            <a:xfrm>
              <a:off x="2917774" y="1606813"/>
              <a:ext cx="71006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4DDB3CAA-0D33-4E54-81D7-A3BCE7D4AF8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528" y="1891761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AC106B51-6403-45F1-A140-862E7FC4C48F}"/>
                </a:ext>
              </a:extLst>
            </p:cNvPr>
            <p:cNvSpPr/>
            <p:nvPr/>
          </p:nvSpPr>
          <p:spPr>
            <a:xfrm>
              <a:off x="7840147" y="2155452"/>
              <a:ext cx="69791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6CC3ADD5-3693-44FB-8B67-2D605F37F702}"/>
                </a:ext>
              </a:extLst>
            </p:cNvPr>
            <p:cNvCxnSpPr>
              <a:cxnSpLocks/>
            </p:cNvCxnSpPr>
            <p:nvPr/>
          </p:nvCxnSpPr>
          <p:spPr>
            <a:xfrm>
              <a:off x="7140495" y="993556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8C3B578D-F192-4996-A906-A54846DEE397}"/>
                </a:ext>
              </a:extLst>
            </p:cNvPr>
            <p:cNvSpPr/>
            <p:nvPr/>
          </p:nvSpPr>
          <p:spPr>
            <a:xfrm>
              <a:off x="7149188" y="1622284"/>
              <a:ext cx="6874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00EA9035-DC1A-49FD-A1E0-A3564102A47E}"/>
                </a:ext>
              </a:extLst>
            </p:cNvPr>
            <p:cNvCxnSpPr>
              <a:cxnSpLocks/>
              <a:stCxn id="22" idx="3"/>
              <a:endCxn id="31" idx="1"/>
            </p:cNvCxnSpPr>
            <p:nvPr/>
          </p:nvCxnSpPr>
          <p:spPr>
            <a:xfrm>
              <a:off x="4045056" y="2021151"/>
              <a:ext cx="2049737" cy="8723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Прямоугольник 86">
              <a:extLst>
                <a:ext uri="{FF2B5EF4-FFF2-40B4-BE49-F238E27FC236}">
                  <a16:creationId xmlns:a16="http://schemas.microsoft.com/office/drawing/2014/main" id="{609E2A66-5FA5-4A15-BEFF-D16B7C6EE74D}"/>
                </a:ext>
              </a:extLst>
            </p:cNvPr>
            <p:cNvSpPr/>
            <p:nvPr/>
          </p:nvSpPr>
          <p:spPr>
            <a:xfrm>
              <a:off x="8551830" y="1029219"/>
              <a:ext cx="70389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>
              <a:extLst>
                <a:ext uri="{FF2B5EF4-FFF2-40B4-BE49-F238E27FC236}">
                  <a16:creationId xmlns:a16="http://schemas.microsoft.com/office/drawing/2014/main" id="{15CB52A8-E13F-413E-AB23-92931724F94B}"/>
                </a:ext>
              </a:extLst>
            </p:cNvPr>
            <p:cNvSpPr/>
            <p:nvPr/>
          </p:nvSpPr>
          <p:spPr>
            <a:xfrm>
              <a:off x="4046594" y="2149575"/>
              <a:ext cx="98764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E2FEED42-61EE-40A4-832C-E11CE22FF7A4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08" y="2149575"/>
              <a:ext cx="0" cy="276225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FC753526-4AA0-43C7-AE51-3DE090D617FF}"/>
                </a:ext>
              </a:extLst>
            </p:cNvPr>
            <p:cNvCxnSpPr>
              <a:cxnSpLocks/>
            </p:cNvCxnSpPr>
            <p:nvPr/>
          </p:nvCxnSpPr>
          <p:spPr>
            <a:xfrm>
              <a:off x="8555327" y="984359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C127CB8C-78D1-4C62-AF31-77898A19EC36}"/>
                </a:ext>
              </a:extLst>
            </p:cNvPr>
            <p:cNvCxnSpPr>
              <a:cxnSpLocks/>
            </p:cNvCxnSpPr>
            <p:nvPr/>
          </p:nvCxnSpPr>
          <p:spPr>
            <a:xfrm>
              <a:off x="7844940" y="984359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A90AE95C-9764-4F1C-B87C-C9B8F54DB9DF}"/>
                </a:ext>
              </a:extLst>
            </p:cNvPr>
            <p:cNvCxnSpPr>
              <a:cxnSpLocks/>
            </p:cNvCxnSpPr>
            <p:nvPr/>
          </p:nvCxnSpPr>
          <p:spPr>
            <a:xfrm>
              <a:off x="9263211" y="993556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Прямоугольник 101">
              <a:extLst>
                <a:ext uri="{FF2B5EF4-FFF2-40B4-BE49-F238E27FC236}">
                  <a16:creationId xmlns:a16="http://schemas.microsoft.com/office/drawing/2014/main" id="{5C0C9AF5-62EA-40E4-81BC-F4AE7443A86F}"/>
                </a:ext>
              </a:extLst>
            </p:cNvPr>
            <p:cNvSpPr/>
            <p:nvPr/>
          </p:nvSpPr>
          <p:spPr>
            <a:xfrm>
              <a:off x="9970100" y="1607818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10B95F4D-DE80-4B8A-88A4-1463AC1695E9}"/>
                </a:ext>
              </a:extLst>
            </p:cNvPr>
            <p:cNvSpPr/>
            <p:nvPr/>
          </p:nvSpPr>
          <p:spPr>
            <a:xfrm>
              <a:off x="11344675" y="2157462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E111E551-5E8E-40CB-AE46-99669F2FB335}"/>
                </a:ext>
              </a:extLst>
            </p:cNvPr>
            <p:cNvCxnSpPr>
              <a:cxnSpLocks/>
            </p:cNvCxnSpPr>
            <p:nvPr/>
          </p:nvCxnSpPr>
          <p:spPr>
            <a:xfrm>
              <a:off x="9970100" y="984359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7D91A325-F2D5-48AD-93B9-426BAA2C992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368" y="96561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7277308C-E257-4BBA-93CE-16EFD44FA202}"/>
                </a:ext>
              </a:extLst>
            </p:cNvPr>
            <p:cNvCxnSpPr>
              <a:cxnSpLocks/>
            </p:cNvCxnSpPr>
            <p:nvPr/>
          </p:nvCxnSpPr>
          <p:spPr>
            <a:xfrm>
              <a:off x="12025314" y="965616"/>
              <a:ext cx="0" cy="160322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A0820D31-265B-455F-B52C-CFA9464A7448}"/>
                </a:ext>
              </a:extLst>
            </p:cNvPr>
            <p:cNvCxnSpPr>
              <a:cxnSpLocks/>
            </p:cNvCxnSpPr>
            <p:nvPr/>
          </p:nvCxnSpPr>
          <p:spPr>
            <a:xfrm>
              <a:off x="11344675" y="978009"/>
              <a:ext cx="0" cy="1583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Прямоугольник 125">
              <a:extLst>
                <a:ext uri="{FF2B5EF4-FFF2-40B4-BE49-F238E27FC236}">
                  <a16:creationId xmlns:a16="http://schemas.microsoft.com/office/drawing/2014/main" id="{7542CE4E-A854-4D6D-B10D-4BDB864F47E2}"/>
                </a:ext>
              </a:extLst>
            </p:cNvPr>
            <p:cNvSpPr/>
            <p:nvPr/>
          </p:nvSpPr>
          <p:spPr>
            <a:xfrm>
              <a:off x="10660714" y="1897922"/>
              <a:ext cx="68646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9248631-A8BD-466C-B424-8AB81DAEFB93}"/>
              </a:ext>
            </a:extLst>
          </p:cNvPr>
          <p:cNvGrpSpPr/>
          <p:nvPr/>
        </p:nvGrpSpPr>
        <p:grpSpPr>
          <a:xfrm>
            <a:off x="1505956" y="2793383"/>
            <a:ext cx="10509724" cy="1632122"/>
            <a:chOff x="1505956" y="2793383"/>
            <a:chExt cx="10509724" cy="1632122"/>
          </a:xfrm>
        </p:grpSpPr>
        <p:sp>
          <p:nvSpPr>
            <p:cNvPr id="127" name="Прямоугольник 126">
              <a:extLst>
                <a:ext uri="{FF2B5EF4-FFF2-40B4-BE49-F238E27FC236}">
                  <a16:creationId xmlns:a16="http://schemas.microsoft.com/office/drawing/2014/main" id="{6CA4F9C9-34EC-4F5E-856C-FDBE8881D6CD}"/>
                </a:ext>
              </a:extLst>
            </p:cNvPr>
            <p:cNvSpPr/>
            <p:nvPr/>
          </p:nvSpPr>
          <p:spPr>
            <a:xfrm>
              <a:off x="9260367" y="3140040"/>
              <a:ext cx="67684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8" name="Прямая соединительная линия 127">
              <a:extLst>
                <a:ext uri="{FF2B5EF4-FFF2-40B4-BE49-F238E27FC236}">
                  <a16:creationId xmlns:a16="http://schemas.microsoft.com/office/drawing/2014/main" id="{D5DF1DE1-14A6-4F9E-8F6C-B49A18E8ACF2}"/>
                </a:ext>
              </a:extLst>
            </p:cNvPr>
            <p:cNvCxnSpPr>
              <a:cxnSpLocks/>
            </p:cNvCxnSpPr>
            <p:nvPr/>
          </p:nvCxnSpPr>
          <p:spPr>
            <a:xfrm>
              <a:off x="1505956" y="2793383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>
              <a:extLst>
                <a:ext uri="{FF2B5EF4-FFF2-40B4-BE49-F238E27FC236}">
                  <a16:creationId xmlns:a16="http://schemas.microsoft.com/office/drawing/2014/main" id="{335B6E3B-0BEA-4A0D-92C4-89FC7AE8C604}"/>
                </a:ext>
              </a:extLst>
            </p:cNvPr>
            <p:cNvCxnSpPr>
              <a:cxnSpLocks/>
            </p:cNvCxnSpPr>
            <p:nvPr/>
          </p:nvCxnSpPr>
          <p:spPr>
            <a:xfrm>
              <a:off x="2211211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Прямоугольник 129">
              <a:extLst>
                <a:ext uri="{FF2B5EF4-FFF2-40B4-BE49-F238E27FC236}">
                  <a16:creationId xmlns:a16="http://schemas.microsoft.com/office/drawing/2014/main" id="{91296D21-56D4-4A0C-8CDA-8BE3FF83CB52}"/>
                </a:ext>
              </a:extLst>
            </p:cNvPr>
            <p:cNvSpPr/>
            <p:nvPr/>
          </p:nvSpPr>
          <p:spPr>
            <a:xfrm>
              <a:off x="1507541" y="2869427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1" name="Прямая соединительная линия 130">
              <a:extLst>
                <a:ext uri="{FF2B5EF4-FFF2-40B4-BE49-F238E27FC236}">
                  <a16:creationId xmlns:a16="http://schemas.microsoft.com/office/drawing/2014/main" id="{CE36C59D-5E69-4822-A733-F583F0517D80}"/>
                </a:ext>
              </a:extLst>
            </p:cNvPr>
            <p:cNvCxnSpPr>
              <a:cxnSpLocks/>
            </p:cNvCxnSpPr>
            <p:nvPr/>
          </p:nvCxnSpPr>
          <p:spPr>
            <a:xfrm>
              <a:off x="2910822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Прямая соединительная линия 131">
              <a:extLst>
                <a:ext uri="{FF2B5EF4-FFF2-40B4-BE49-F238E27FC236}">
                  <a16:creationId xmlns:a16="http://schemas.microsoft.com/office/drawing/2014/main" id="{4D453E58-D602-4F6F-954E-4246DE676FA8}"/>
                </a:ext>
              </a:extLst>
            </p:cNvPr>
            <p:cNvCxnSpPr>
              <a:cxnSpLocks/>
            </p:cNvCxnSpPr>
            <p:nvPr/>
          </p:nvCxnSpPr>
          <p:spPr>
            <a:xfrm>
              <a:off x="3638348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>
              <a:extLst>
                <a:ext uri="{FF2B5EF4-FFF2-40B4-BE49-F238E27FC236}">
                  <a16:creationId xmlns:a16="http://schemas.microsoft.com/office/drawing/2014/main" id="{A25FF92E-9E1D-4F69-8CB6-E2DA50F1A7AE}"/>
                </a:ext>
              </a:extLst>
            </p:cNvPr>
            <p:cNvCxnSpPr>
              <a:cxnSpLocks/>
            </p:cNvCxnSpPr>
            <p:nvPr/>
          </p:nvCxnSpPr>
          <p:spPr>
            <a:xfrm>
              <a:off x="4338000" y="2822285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Прямая соединительная линия 133">
              <a:extLst>
                <a:ext uri="{FF2B5EF4-FFF2-40B4-BE49-F238E27FC236}">
                  <a16:creationId xmlns:a16="http://schemas.microsoft.com/office/drawing/2014/main" id="{3E452416-642C-40ED-83AC-121ED893B643}"/>
                </a:ext>
              </a:extLst>
            </p:cNvPr>
            <p:cNvCxnSpPr>
              <a:cxnSpLocks/>
            </p:cNvCxnSpPr>
            <p:nvPr/>
          </p:nvCxnSpPr>
          <p:spPr>
            <a:xfrm>
              <a:off x="5035916" y="2800212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Прямоугольник 134">
              <a:extLst>
                <a:ext uri="{FF2B5EF4-FFF2-40B4-BE49-F238E27FC236}">
                  <a16:creationId xmlns:a16="http://schemas.microsoft.com/office/drawing/2014/main" id="{9147D8D5-6B3E-4D20-9582-3492A1B4FECD}"/>
                </a:ext>
              </a:extLst>
            </p:cNvPr>
            <p:cNvSpPr/>
            <p:nvPr/>
          </p:nvSpPr>
          <p:spPr>
            <a:xfrm>
              <a:off x="2215779" y="3153590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6" name="Прямая со стрелкой 135">
              <a:extLst>
                <a:ext uri="{FF2B5EF4-FFF2-40B4-BE49-F238E27FC236}">
                  <a16:creationId xmlns:a16="http://schemas.microsoft.com/office/drawing/2014/main" id="{C03A61D9-BAEC-4D20-9F6B-9D05338EA12E}"/>
                </a:ext>
              </a:extLst>
            </p:cNvPr>
            <p:cNvCxnSpPr>
              <a:cxnSpLocks/>
            </p:cNvCxnSpPr>
            <p:nvPr/>
          </p:nvCxnSpPr>
          <p:spPr>
            <a:xfrm>
              <a:off x="2812468" y="2800213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>
              <a:extLst>
                <a:ext uri="{FF2B5EF4-FFF2-40B4-BE49-F238E27FC236}">
                  <a16:creationId xmlns:a16="http://schemas.microsoft.com/office/drawing/2014/main" id="{CE9B9210-0851-48E9-AECC-FA4F9F19C06E}"/>
                </a:ext>
              </a:extLst>
            </p:cNvPr>
            <p:cNvCxnSpPr>
              <a:cxnSpLocks/>
            </p:cNvCxnSpPr>
            <p:nvPr/>
          </p:nvCxnSpPr>
          <p:spPr>
            <a:xfrm>
              <a:off x="2812468" y="3158353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8" name="Прямоугольник 137">
              <a:extLst>
                <a:ext uri="{FF2B5EF4-FFF2-40B4-BE49-F238E27FC236}">
                  <a16:creationId xmlns:a16="http://schemas.microsoft.com/office/drawing/2014/main" id="{6C466980-7765-4472-98F2-2B91252442D0}"/>
                </a:ext>
              </a:extLst>
            </p:cNvPr>
            <p:cNvSpPr/>
            <p:nvPr/>
          </p:nvSpPr>
          <p:spPr>
            <a:xfrm>
              <a:off x="3631055" y="3717634"/>
              <a:ext cx="41567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0" name="Прямоугольник 139">
              <a:extLst>
                <a:ext uri="{FF2B5EF4-FFF2-40B4-BE49-F238E27FC236}">
                  <a16:creationId xmlns:a16="http://schemas.microsoft.com/office/drawing/2014/main" id="{9D823BEC-DAEE-47B0-BBD9-0537A3A8775D}"/>
                </a:ext>
              </a:extLst>
            </p:cNvPr>
            <p:cNvSpPr/>
            <p:nvPr/>
          </p:nvSpPr>
          <p:spPr>
            <a:xfrm>
              <a:off x="5043254" y="2877047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1" name="Прямоугольник 140">
              <a:extLst>
                <a:ext uri="{FF2B5EF4-FFF2-40B4-BE49-F238E27FC236}">
                  <a16:creationId xmlns:a16="http://schemas.microsoft.com/office/drawing/2014/main" id="{E0D75DA8-532A-459D-B89B-992AA00416E2}"/>
                </a:ext>
              </a:extLst>
            </p:cNvPr>
            <p:cNvSpPr/>
            <p:nvPr/>
          </p:nvSpPr>
          <p:spPr>
            <a:xfrm>
              <a:off x="5726531" y="3163432"/>
              <a:ext cx="722603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2" name="Прямая соединительная линия 141">
              <a:extLst>
                <a:ext uri="{FF2B5EF4-FFF2-40B4-BE49-F238E27FC236}">
                  <a16:creationId xmlns:a16="http://schemas.microsoft.com/office/drawing/2014/main" id="{97349EB1-8693-40F2-8F21-04EBFCBC7B74}"/>
                </a:ext>
              </a:extLst>
            </p:cNvPr>
            <p:cNvCxnSpPr>
              <a:cxnSpLocks/>
            </p:cNvCxnSpPr>
            <p:nvPr/>
          </p:nvCxnSpPr>
          <p:spPr>
            <a:xfrm>
              <a:off x="5733832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>
              <a:extLst>
                <a:ext uri="{FF2B5EF4-FFF2-40B4-BE49-F238E27FC236}">
                  <a16:creationId xmlns:a16="http://schemas.microsoft.com/office/drawing/2014/main" id="{B75DA3AC-EE56-4EDB-89D3-E8094ABE6FF6}"/>
                </a:ext>
              </a:extLst>
            </p:cNvPr>
            <p:cNvCxnSpPr>
              <a:cxnSpLocks/>
            </p:cNvCxnSpPr>
            <p:nvPr/>
          </p:nvCxnSpPr>
          <p:spPr>
            <a:xfrm>
              <a:off x="6442518" y="2818955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>
              <a:extLst>
                <a:ext uri="{FF2B5EF4-FFF2-40B4-BE49-F238E27FC236}">
                  <a16:creationId xmlns:a16="http://schemas.microsoft.com/office/drawing/2014/main" id="{7B0A53BB-CB25-48E7-8342-5F845BB8AA68}"/>
                </a:ext>
              </a:extLst>
            </p:cNvPr>
            <p:cNvCxnSpPr>
              <a:cxnSpLocks/>
            </p:cNvCxnSpPr>
            <p:nvPr/>
          </p:nvCxnSpPr>
          <p:spPr>
            <a:xfrm>
              <a:off x="6094793" y="3168512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Прямая со стрелкой 145">
              <a:extLst>
                <a:ext uri="{FF2B5EF4-FFF2-40B4-BE49-F238E27FC236}">
                  <a16:creationId xmlns:a16="http://schemas.microsoft.com/office/drawing/2014/main" id="{755B7BE6-3364-4889-8D06-0FCAE3D8B7F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793" y="2828152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7" name="Прямоугольник 146">
              <a:extLst>
                <a:ext uri="{FF2B5EF4-FFF2-40B4-BE49-F238E27FC236}">
                  <a16:creationId xmlns:a16="http://schemas.microsoft.com/office/drawing/2014/main" id="{AE8CD3C9-DDBC-483F-8813-20899D215F06}"/>
                </a:ext>
              </a:extLst>
            </p:cNvPr>
            <p:cNvSpPr/>
            <p:nvPr/>
          </p:nvSpPr>
          <p:spPr>
            <a:xfrm>
              <a:off x="2919449" y="3441409"/>
              <a:ext cx="71006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9" name="Прямоугольник 148">
              <a:extLst>
                <a:ext uri="{FF2B5EF4-FFF2-40B4-BE49-F238E27FC236}">
                  <a16:creationId xmlns:a16="http://schemas.microsoft.com/office/drawing/2014/main" id="{6D1048DF-BE0F-4535-A39E-1FD85277E467}"/>
                </a:ext>
              </a:extLst>
            </p:cNvPr>
            <p:cNvSpPr/>
            <p:nvPr/>
          </p:nvSpPr>
          <p:spPr>
            <a:xfrm>
              <a:off x="7844940" y="3990048"/>
              <a:ext cx="7103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0" name="Прямая соединительная линия 149">
              <a:extLst>
                <a:ext uri="{FF2B5EF4-FFF2-40B4-BE49-F238E27FC236}">
                  <a16:creationId xmlns:a16="http://schemas.microsoft.com/office/drawing/2014/main" id="{7C6FE878-B64D-4CD4-8F92-5E89795C2D86}"/>
                </a:ext>
              </a:extLst>
            </p:cNvPr>
            <p:cNvCxnSpPr>
              <a:cxnSpLocks/>
            </p:cNvCxnSpPr>
            <p:nvPr/>
          </p:nvCxnSpPr>
          <p:spPr>
            <a:xfrm>
              <a:off x="7142170" y="2828152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Прямоугольник 150">
              <a:extLst>
                <a:ext uri="{FF2B5EF4-FFF2-40B4-BE49-F238E27FC236}">
                  <a16:creationId xmlns:a16="http://schemas.microsoft.com/office/drawing/2014/main" id="{62A9C51F-2870-4214-8C74-D297ACA98A50}"/>
                </a:ext>
              </a:extLst>
            </p:cNvPr>
            <p:cNvSpPr/>
            <p:nvPr/>
          </p:nvSpPr>
          <p:spPr>
            <a:xfrm>
              <a:off x="6446329" y="3456880"/>
              <a:ext cx="6874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Прямоугольник 152">
              <a:extLst>
                <a:ext uri="{FF2B5EF4-FFF2-40B4-BE49-F238E27FC236}">
                  <a16:creationId xmlns:a16="http://schemas.microsoft.com/office/drawing/2014/main" id="{F20890E9-1D8D-4553-82B1-90E742284F61}"/>
                </a:ext>
              </a:extLst>
            </p:cNvPr>
            <p:cNvSpPr/>
            <p:nvPr/>
          </p:nvSpPr>
          <p:spPr>
            <a:xfrm>
              <a:off x="8553651" y="2863815"/>
              <a:ext cx="70389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Прямоугольник 153">
              <a:extLst>
                <a:ext uri="{FF2B5EF4-FFF2-40B4-BE49-F238E27FC236}">
                  <a16:creationId xmlns:a16="http://schemas.microsoft.com/office/drawing/2014/main" id="{2E3BDD10-F1B6-481F-BE7A-DFC5B0D119F0}"/>
                </a:ext>
              </a:extLst>
            </p:cNvPr>
            <p:cNvSpPr/>
            <p:nvPr/>
          </p:nvSpPr>
          <p:spPr>
            <a:xfrm>
              <a:off x="4344064" y="3984171"/>
              <a:ext cx="69105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6" name="Прямая соединительная линия 155">
              <a:extLst>
                <a:ext uri="{FF2B5EF4-FFF2-40B4-BE49-F238E27FC236}">
                  <a16:creationId xmlns:a16="http://schemas.microsoft.com/office/drawing/2014/main" id="{F52544DB-B86A-4F1D-9FBD-0B867FA8B20B}"/>
                </a:ext>
              </a:extLst>
            </p:cNvPr>
            <p:cNvCxnSpPr>
              <a:cxnSpLocks/>
            </p:cNvCxnSpPr>
            <p:nvPr/>
          </p:nvCxnSpPr>
          <p:spPr>
            <a:xfrm>
              <a:off x="7849120" y="2818955"/>
              <a:ext cx="0" cy="157764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>
              <a:extLst>
                <a:ext uri="{FF2B5EF4-FFF2-40B4-BE49-F238E27FC236}">
                  <a16:creationId xmlns:a16="http://schemas.microsoft.com/office/drawing/2014/main" id="{1A316896-C04F-4120-AE1F-1CD5EE9B5897}"/>
                </a:ext>
              </a:extLst>
            </p:cNvPr>
            <p:cNvCxnSpPr>
              <a:cxnSpLocks/>
            </p:cNvCxnSpPr>
            <p:nvPr/>
          </p:nvCxnSpPr>
          <p:spPr>
            <a:xfrm>
              <a:off x="8557003" y="2818955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>
              <a:extLst>
                <a:ext uri="{FF2B5EF4-FFF2-40B4-BE49-F238E27FC236}">
                  <a16:creationId xmlns:a16="http://schemas.microsoft.com/office/drawing/2014/main" id="{1881C483-71A4-400D-A44C-9E22A71FD360}"/>
                </a:ext>
              </a:extLst>
            </p:cNvPr>
            <p:cNvCxnSpPr>
              <a:cxnSpLocks/>
            </p:cNvCxnSpPr>
            <p:nvPr/>
          </p:nvCxnSpPr>
          <p:spPr>
            <a:xfrm>
              <a:off x="9255722" y="2828152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Прямоугольник 158">
              <a:extLst>
                <a:ext uri="{FF2B5EF4-FFF2-40B4-BE49-F238E27FC236}">
                  <a16:creationId xmlns:a16="http://schemas.microsoft.com/office/drawing/2014/main" id="{9A7A63DA-451F-49C8-9E41-D236530A3A59}"/>
                </a:ext>
              </a:extLst>
            </p:cNvPr>
            <p:cNvSpPr/>
            <p:nvPr/>
          </p:nvSpPr>
          <p:spPr>
            <a:xfrm>
              <a:off x="9941600" y="3428966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Прямоугольник 159">
              <a:extLst>
                <a:ext uri="{FF2B5EF4-FFF2-40B4-BE49-F238E27FC236}">
                  <a16:creationId xmlns:a16="http://schemas.microsoft.com/office/drawing/2014/main" id="{D4D5E55D-47F2-4CE7-A51E-C659F5DAB2D9}"/>
                </a:ext>
              </a:extLst>
            </p:cNvPr>
            <p:cNvSpPr/>
            <p:nvPr/>
          </p:nvSpPr>
          <p:spPr>
            <a:xfrm>
              <a:off x="11323390" y="3992058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1" name="Прямая соединительная линия 160">
              <a:extLst>
                <a:ext uri="{FF2B5EF4-FFF2-40B4-BE49-F238E27FC236}">
                  <a16:creationId xmlns:a16="http://schemas.microsoft.com/office/drawing/2014/main" id="{4D4A5A18-50B2-432C-BF8A-B88AA990D79D}"/>
                </a:ext>
              </a:extLst>
            </p:cNvPr>
            <p:cNvCxnSpPr>
              <a:cxnSpLocks/>
            </p:cNvCxnSpPr>
            <p:nvPr/>
          </p:nvCxnSpPr>
          <p:spPr>
            <a:xfrm>
              <a:off x="9946340" y="2818955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61">
              <a:extLst>
                <a:ext uri="{FF2B5EF4-FFF2-40B4-BE49-F238E27FC236}">
                  <a16:creationId xmlns:a16="http://schemas.microsoft.com/office/drawing/2014/main" id="{1F5BA44D-14FD-446E-9DFA-E959B962CF9F}"/>
                </a:ext>
              </a:extLst>
            </p:cNvPr>
            <p:cNvCxnSpPr>
              <a:cxnSpLocks/>
            </p:cNvCxnSpPr>
            <p:nvPr/>
          </p:nvCxnSpPr>
          <p:spPr>
            <a:xfrm>
              <a:off x="10636955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>
              <a:extLst>
                <a:ext uri="{FF2B5EF4-FFF2-40B4-BE49-F238E27FC236}">
                  <a16:creationId xmlns:a16="http://schemas.microsoft.com/office/drawing/2014/main" id="{F2849D4F-07DA-4A10-9D6B-C2F90C26FBBF}"/>
                </a:ext>
              </a:extLst>
            </p:cNvPr>
            <p:cNvCxnSpPr>
              <a:cxnSpLocks/>
            </p:cNvCxnSpPr>
            <p:nvPr/>
          </p:nvCxnSpPr>
          <p:spPr>
            <a:xfrm>
              <a:off x="11327570" y="2800212"/>
              <a:ext cx="0" cy="160322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>
              <a:extLst>
                <a:ext uri="{FF2B5EF4-FFF2-40B4-BE49-F238E27FC236}">
                  <a16:creationId xmlns:a16="http://schemas.microsoft.com/office/drawing/2014/main" id="{59529ED2-7878-4813-8B7B-E6A5108668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15680" y="2812605"/>
              <a:ext cx="0" cy="15839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Прямоугольник 164">
              <a:extLst>
                <a:ext uri="{FF2B5EF4-FFF2-40B4-BE49-F238E27FC236}">
                  <a16:creationId xmlns:a16="http://schemas.microsoft.com/office/drawing/2014/main" id="{B9D4E9E3-1E60-4E0C-8EDF-8928D5F3E9C1}"/>
                </a:ext>
              </a:extLst>
            </p:cNvPr>
            <p:cNvSpPr/>
            <p:nvPr/>
          </p:nvSpPr>
          <p:spPr>
            <a:xfrm>
              <a:off x="4053226" y="3726357"/>
              <a:ext cx="282936" cy="2665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7" name="Прямоугольник 166">
              <a:extLst>
                <a:ext uri="{FF2B5EF4-FFF2-40B4-BE49-F238E27FC236}">
                  <a16:creationId xmlns:a16="http://schemas.microsoft.com/office/drawing/2014/main" id="{57E097EA-F65A-41A0-A955-DFC468F0ECDB}"/>
                </a:ext>
              </a:extLst>
            </p:cNvPr>
            <p:cNvSpPr/>
            <p:nvPr/>
          </p:nvSpPr>
          <p:spPr>
            <a:xfrm>
              <a:off x="10634028" y="3722664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Прямоугольник 138">
              <a:extLst>
                <a:ext uri="{FF2B5EF4-FFF2-40B4-BE49-F238E27FC236}">
                  <a16:creationId xmlns:a16="http://schemas.microsoft.com/office/drawing/2014/main" id="{BAE01805-891D-4935-A5CF-40FDD0B127EA}"/>
                </a:ext>
              </a:extLst>
            </p:cNvPr>
            <p:cNvSpPr/>
            <p:nvPr/>
          </p:nvSpPr>
          <p:spPr>
            <a:xfrm>
              <a:off x="7143843" y="3733105"/>
              <a:ext cx="696304" cy="2619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8D33A5D-ED3C-454F-A85C-9EED21FD18A7}"/>
              </a:ext>
            </a:extLst>
          </p:cNvPr>
          <p:cNvGrpSpPr/>
          <p:nvPr/>
        </p:nvGrpSpPr>
        <p:grpSpPr>
          <a:xfrm>
            <a:off x="1497665" y="4588772"/>
            <a:ext cx="10522909" cy="1632122"/>
            <a:chOff x="1497665" y="4588772"/>
            <a:chExt cx="10522909" cy="1632122"/>
          </a:xfrm>
        </p:grpSpPr>
        <p:sp>
          <p:nvSpPr>
            <p:cNvPr id="172" name="Прямоугольник 171">
              <a:extLst>
                <a:ext uri="{FF2B5EF4-FFF2-40B4-BE49-F238E27FC236}">
                  <a16:creationId xmlns:a16="http://schemas.microsoft.com/office/drawing/2014/main" id="{0563C443-1F72-4CF9-ACB4-7314123311FF}"/>
                </a:ext>
              </a:extLst>
            </p:cNvPr>
            <p:cNvSpPr/>
            <p:nvPr/>
          </p:nvSpPr>
          <p:spPr>
            <a:xfrm>
              <a:off x="5732157" y="4935429"/>
              <a:ext cx="7020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73" name="Прямая соединительная линия 172">
              <a:extLst>
                <a:ext uri="{FF2B5EF4-FFF2-40B4-BE49-F238E27FC236}">
                  <a16:creationId xmlns:a16="http://schemas.microsoft.com/office/drawing/2014/main" id="{8C126DDC-7172-4A88-A50B-7EBE1A6BE327}"/>
                </a:ext>
              </a:extLst>
            </p:cNvPr>
            <p:cNvCxnSpPr>
              <a:cxnSpLocks/>
            </p:cNvCxnSpPr>
            <p:nvPr/>
          </p:nvCxnSpPr>
          <p:spPr>
            <a:xfrm>
              <a:off x="1497665" y="4588772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>
              <a:extLst>
                <a:ext uri="{FF2B5EF4-FFF2-40B4-BE49-F238E27FC236}">
                  <a16:creationId xmlns:a16="http://schemas.microsoft.com/office/drawing/2014/main" id="{6EB0E6EE-959A-4AAB-AD10-D1E751624086}"/>
                </a:ext>
              </a:extLst>
            </p:cNvPr>
            <p:cNvCxnSpPr>
              <a:cxnSpLocks/>
            </p:cNvCxnSpPr>
            <p:nvPr/>
          </p:nvCxnSpPr>
          <p:spPr>
            <a:xfrm>
              <a:off x="2202920" y="4595601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Прямоугольник 174">
              <a:extLst>
                <a:ext uri="{FF2B5EF4-FFF2-40B4-BE49-F238E27FC236}">
                  <a16:creationId xmlns:a16="http://schemas.microsoft.com/office/drawing/2014/main" id="{27B8B0CE-4D61-44D1-8653-0F83F94AC197}"/>
                </a:ext>
              </a:extLst>
            </p:cNvPr>
            <p:cNvSpPr/>
            <p:nvPr/>
          </p:nvSpPr>
          <p:spPr>
            <a:xfrm>
              <a:off x="1499250" y="4664816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6" name="Прямая соединительная линия 175">
              <a:extLst>
                <a:ext uri="{FF2B5EF4-FFF2-40B4-BE49-F238E27FC236}">
                  <a16:creationId xmlns:a16="http://schemas.microsoft.com/office/drawing/2014/main" id="{C18D0FE3-1D62-404F-8BDD-A020BB83488F}"/>
                </a:ext>
              </a:extLst>
            </p:cNvPr>
            <p:cNvCxnSpPr>
              <a:cxnSpLocks/>
            </p:cNvCxnSpPr>
            <p:nvPr/>
          </p:nvCxnSpPr>
          <p:spPr>
            <a:xfrm>
              <a:off x="2902531" y="4595601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>
              <a:extLst>
                <a:ext uri="{FF2B5EF4-FFF2-40B4-BE49-F238E27FC236}">
                  <a16:creationId xmlns:a16="http://schemas.microsoft.com/office/drawing/2014/main" id="{80C1AFD9-50FB-4D9E-A216-9B66DB808F07}"/>
                </a:ext>
              </a:extLst>
            </p:cNvPr>
            <p:cNvCxnSpPr>
              <a:cxnSpLocks/>
            </p:cNvCxnSpPr>
            <p:nvPr/>
          </p:nvCxnSpPr>
          <p:spPr>
            <a:xfrm>
              <a:off x="3630057" y="4595601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Прямая соединительная линия 177">
              <a:extLst>
                <a:ext uri="{FF2B5EF4-FFF2-40B4-BE49-F238E27FC236}">
                  <a16:creationId xmlns:a16="http://schemas.microsoft.com/office/drawing/2014/main" id="{324FD333-5B3A-49FC-8895-A0466E98366A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09" y="4617674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единительная линия 178">
              <a:extLst>
                <a:ext uri="{FF2B5EF4-FFF2-40B4-BE49-F238E27FC236}">
                  <a16:creationId xmlns:a16="http://schemas.microsoft.com/office/drawing/2014/main" id="{762BCCAE-52DA-4403-AF85-E3C33238E464}"/>
                </a:ext>
              </a:extLst>
            </p:cNvPr>
            <p:cNvCxnSpPr>
              <a:cxnSpLocks/>
            </p:cNvCxnSpPr>
            <p:nvPr/>
          </p:nvCxnSpPr>
          <p:spPr>
            <a:xfrm>
              <a:off x="5027625" y="4595601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Прямоугольник 179">
              <a:extLst>
                <a:ext uri="{FF2B5EF4-FFF2-40B4-BE49-F238E27FC236}">
                  <a16:creationId xmlns:a16="http://schemas.microsoft.com/office/drawing/2014/main" id="{58BF3C99-D4B4-41BF-A0A1-DC7D8877F846}"/>
                </a:ext>
              </a:extLst>
            </p:cNvPr>
            <p:cNvSpPr/>
            <p:nvPr/>
          </p:nvSpPr>
          <p:spPr>
            <a:xfrm>
              <a:off x="2207488" y="4948979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1" name="Прямая со стрелкой 180">
              <a:extLst>
                <a:ext uri="{FF2B5EF4-FFF2-40B4-BE49-F238E27FC236}">
                  <a16:creationId xmlns:a16="http://schemas.microsoft.com/office/drawing/2014/main" id="{1D0E61FB-526B-472F-BCE3-B37889466AAC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77" y="4595602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Прямая соединительная линия 181">
              <a:extLst>
                <a:ext uri="{FF2B5EF4-FFF2-40B4-BE49-F238E27FC236}">
                  <a16:creationId xmlns:a16="http://schemas.microsoft.com/office/drawing/2014/main" id="{0996D23E-0925-48E7-81E4-A9F83B2B1C18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77" y="4953742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Прямоугольник 182">
              <a:extLst>
                <a:ext uri="{FF2B5EF4-FFF2-40B4-BE49-F238E27FC236}">
                  <a16:creationId xmlns:a16="http://schemas.microsoft.com/office/drawing/2014/main" id="{F083B990-2306-442F-A8B0-60E85CDDA234}"/>
                </a:ext>
              </a:extLst>
            </p:cNvPr>
            <p:cNvSpPr/>
            <p:nvPr/>
          </p:nvSpPr>
          <p:spPr>
            <a:xfrm>
              <a:off x="3630010" y="5514878"/>
              <a:ext cx="43812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Прямоугольник 183">
              <a:extLst>
                <a:ext uri="{FF2B5EF4-FFF2-40B4-BE49-F238E27FC236}">
                  <a16:creationId xmlns:a16="http://schemas.microsoft.com/office/drawing/2014/main" id="{C31442C8-C27C-4D6A-A08B-064F53780974}"/>
                </a:ext>
              </a:extLst>
            </p:cNvPr>
            <p:cNvSpPr/>
            <p:nvPr/>
          </p:nvSpPr>
          <p:spPr>
            <a:xfrm>
              <a:off x="5034963" y="4672436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Прямоугольник 184">
              <a:extLst>
                <a:ext uri="{FF2B5EF4-FFF2-40B4-BE49-F238E27FC236}">
                  <a16:creationId xmlns:a16="http://schemas.microsoft.com/office/drawing/2014/main" id="{843499A6-B37A-42D6-8431-EF936A098B7A}"/>
                </a:ext>
              </a:extLst>
            </p:cNvPr>
            <p:cNvSpPr/>
            <p:nvPr/>
          </p:nvSpPr>
          <p:spPr>
            <a:xfrm>
              <a:off x="9243171" y="4958821"/>
              <a:ext cx="69626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6" name="Прямая соединительная линия 185">
              <a:extLst>
                <a:ext uri="{FF2B5EF4-FFF2-40B4-BE49-F238E27FC236}">
                  <a16:creationId xmlns:a16="http://schemas.microsoft.com/office/drawing/2014/main" id="{34BC50DA-FE37-4FEB-9E3B-BB94EBB9A0D9}"/>
                </a:ext>
              </a:extLst>
            </p:cNvPr>
            <p:cNvCxnSpPr>
              <a:cxnSpLocks/>
            </p:cNvCxnSpPr>
            <p:nvPr/>
          </p:nvCxnSpPr>
          <p:spPr>
            <a:xfrm>
              <a:off x="5725541" y="4595601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единительная линия 186">
              <a:extLst>
                <a:ext uri="{FF2B5EF4-FFF2-40B4-BE49-F238E27FC236}">
                  <a16:creationId xmlns:a16="http://schemas.microsoft.com/office/drawing/2014/main" id="{5D24237E-91BC-496F-9A90-B828E7B708AC}"/>
                </a:ext>
              </a:extLst>
            </p:cNvPr>
            <p:cNvCxnSpPr>
              <a:cxnSpLocks/>
            </p:cNvCxnSpPr>
            <p:nvPr/>
          </p:nvCxnSpPr>
          <p:spPr>
            <a:xfrm>
              <a:off x="6434227" y="4614344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единительная линия 187">
              <a:extLst>
                <a:ext uri="{FF2B5EF4-FFF2-40B4-BE49-F238E27FC236}">
                  <a16:creationId xmlns:a16="http://schemas.microsoft.com/office/drawing/2014/main" id="{71B53E1A-BB93-4743-9AC3-D93FA1C4B14C}"/>
                </a:ext>
              </a:extLst>
            </p:cNvPr>
            <p:cNvCxnSpPr>
              <a:cxnSpLocks/>
            </p:cNvCxnSpPr>
            <p:nvPr/>
          </p:nvCxnSpPr>
          <p:spPr>
            <a:xfrm>
              <a:off x="6081227" y="4944851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>
              <a:extLst>
                <a:ext uri="{FF2B5EF4-FFF2-40B4-BE49-F238E27FC236}">
                  <a16:creationId xmlns:a16="http://schemas.microsoft.com/office/drawing/2014/main" id="{B051D2D0-1EDB-40F6-B41E-27FA0D465A1F}"/>
                </a:ext>
              </a:extLst>
            </p:cNvPr>
            <p:cNvCxnSpPr>
              <a:cxnSpLocks/>
            </p:cNvCxnSpPr>
            <p:nvPr/>
          </p:nvCxnSpPr>
          <p:spPr>
            <a:xfrm>
              <a:off x="6083858" y="4591791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0" name="Прямоугольник 189">
              <a:extLst>
                <a:ext uri="{FF2B5EF4-FFF2-40B4-BE49-F238E27FC236}">
                  <a16:creationId xmlns:a16="http://schemas.microsoft.com/office/drawing/2014/main" id="{0A9DE910-6517-4A9B-BB6E-1590671AE89E}"/>
                </a:ext>
              </a:extLst>
            </p:cNvPr>
            <p:cNvSpPr/>
            <p:nvPr/>
          </p:nvSpPr>
          <p:spPr>
            <a:xfrm>
              <a:off x="2911158" y="5236798"/>
              <a:ext cx="71006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Прямоугольник 190">
              <a:extLst>
                <a:ext uri="{FF2B5EF4-FFF2-40B4-BE49-F238E27FC236}">
                  <a16:creationId xmlns:a16="http://schemas.microsoft.com/office/drawing/2014/main" id="{765EE85D-D868-4104-9772-160FD3FE8853}"/>
                </a:ext>
              </a:extLst>
            </p:cNvPr>
            <p:cNvSpPr/>
            <p:nvPr/>
          </p:nvSpPr>
          <p:spPr>
            <a:xfrm>
              <a:off x="7837514" y="5785437"/>
              <a:ext cx="7103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2" name="Прямая соединительная линия 191">
              <a:extLst>
                <a:ext uri="{FF2B5EF4-FFF2-40B4-BE49-F238E27FC236}">
                  <a16:creationId xmlns:a16="http://schemas.microsoft.com/office/drawing/2014/main" id="{BD078B79-7F33-4E66-B721-3228CED93025}"/>
                </a:ext>
              </a:extLst>
            </p:cNvPr>
            <p:cNvCxnSpPr>
              <a:cxnSpLocks/>
            </p:cNvCxnSpPr>
            <p:nvPr/>
          </p:nvCxnSpPr>
          <p:spPr>
            <a:xfrm>
              <a:off x="7133879" y="4623541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Прямоугольник 192">
              <a:extLst>
                <a:ext uri="{FF2B5EF4-FFF2-40B4-BE49-F238E27FC236}">
                  <a16:creationId xmlns:a16="http://schemas.microsoft.com/office/drawing/2014/main" id="{02E675FE-6342-40C9-9FAE-85BC8914724D}"/>
                </a:ext>
              </a:extLst>
            </p:cNvPr>
            <p:cNvSpPr/>
            <p:nvPr/>
          </p:nvSpPr>
          <p:spPr>
            <a:xfrm>
              <a:off x="6438432" y="5221789"/>
              <a:ext cx="6874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4" name="Прямоугольник 193">
              <a:extLst>
                <a:ext uri="{FF2B5EF4-FFF2-40B4-BE49-F238E27FC236}">
                  <a16:creationId xmlns:a16="http://schemas.microsoft.com/office/drawing/2014/main" id="{AE38C290-F571-48D4-A959-3E215155D56C}"/>
                </a:ext>
              </a:extLst>
            </p:cNvPr>
            <p:cNvSpPr/>
            <p:nvPr/>
          </p:nvSpPr>
          <p:spPr>
            <a:xfrm>
              <a:off x="8553651" y="4659204"/>
              <a:ext cx="689673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5" name="Прямоугольник 194">
              <a:extLst>
                <a:ext uri="{FF2B5EF4-FFF2-40B4-BE49-F238E27FC236}">
                  <a16:creationId xmlns:a16="http://schemas.microsoft.com/office/drawing/2014/main" id="{7EA65158-C804-4DA5-A3C6-F48C88822963}"/>
                </a:ext>
              </a:extLst>
            </p:cNvPr>
            <p:cNvSpPr/>
            <p:nvPr/>
          </p:nvSpPr>
          <p:spPr>
            <a:xfrm>
              <a:off x="4068138" y="5794278"/>
              <a:ext cx="9556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6" name="Прямая соединительная линия 195">
              <a:extLst>
                <a:ext uri="{FF2B5EF4-FFF2-40B4-BE49-F238E27FC236}">
                  <a16:creationId xmlns:a16="http://schemas.microsoft.com/office/drawing/2014/main" id="{5FFDB802-4AE6-4D78-9433-12063D8E233C}"/>
                </a:ext>
              </a:extLst>
            </p:cNvPr>
            <p:cNvCxnSpPr>
              <a:cxnSpLocks/>
            </p:cNvCxnSpPr>
            <p:nvPr/>
          </p:nvCxnSpPr>
          <p:spPr>
            <a:xfrm>
              <a:off x="7831550" y="4614344"/>
              <a:ext cx="0" cy="157764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единительная линия 196">
              <a:extLst>
                <a:ext uri="{FF2B5EF4-FFF2-40B4-BE49-F238E27FC236}">
                  <a16:creationId xmlns:a16="http://schemas.microsoft.com/office/drawing/2014/main" id="{CA611D29-0831-49B7-B420-E9437A324B9D}"/>
                </a:ext>
              </a:extLst>
            </p:cNvPr>
            <p:cNvCxnSpPr>
              <a:cxnSpLocks/>
            </p:cNvCxnSpPr>
            <p:nvPr/>
          </p:nvCxnSpPr>
          <p:spPr>
            <a:xfrm>
              <a:off x="8555327" y="4614344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Прямая соединительная линия 197">
              <a:extLst>
                <a:ext uri="{FF2B5EF4-FFF2-40B4-BE49-F238E27FC236}">
                  <a16:creationId xmlns:a16="http://schemas.microsoft.com/office/drawing/2014/main" id="{930134D2-835C-4DC4-B33B-7103A910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247431" y="4623541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Прямоугольник 198">
              <a:extLst>
                <a:ext uri="{FF2B5EF4-FFF2-40B4-BE49-F238E27FC236}">
                  <a16:creationId xmlns:a16="http://schemas.microsoft.com/office/drawing/2014/main" id="{934B0A41-1164-489B-BA2B-3BA0E9D4F89A}"/>
                </a:ext>
              </a:extLst>
            </p:cNvPr>
            <p:cNvSpPr/>
            <p:nvPr/>
          </p:nvSpPr>
          <p:spPr>
            <a:xfrm>
              <a:off x="9933309" y="5224355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0" name="Прямоугольник 199">
              <a:extLst>
                <a:ext uri="{FF2B5EF4-FFF2-40B4-BE49-F238E27FC236}">
                  <a16:creationId xmlns:a16="http://schemas.microsoft.com/office/drawing/2014/main" id="{E0498728-6002-419B-9BE8-81CC5A5F98AB}"/>
                </a:ext>
              </a:extLst>
            </p:cNvPr>
            <p:cNvSpPr/>
            <p:nvPr/>
          </p:nvSpPr>
          <p:spPr>
            <a:xfrm>
              <a:off x="11329959" y="5787447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1" name="Прямая соединительная линия 200">
              <a:extLst>
                <a:ext uri="{FF2B5EF4-FFF2-40B4-BE49-F238E27FC236}">
                  <a16:creationId xmlns:a16="http://schemas.microsoft.com/office/drawing/2014/main" id="{714C037D-0839-471E-8608-A44E7E665AC8}"/>
                </a:ext>
              </a:extLst>
            </p:cNvPr>
            <p:cNvCxnSpPr>
              <a:cxnSpLocks/>
            </p:cNvCxnSpPr>
            <p:nvPr/>
          </p:nvCxnSpPr>
          <p:spPr>
            <a:xfrm>
              <a:off x="9938049" y="4614344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единительная линия 201">
              <a:extLst>
                <a:ext uri="{FF2B5EF4-FFF2-40B4-BE49-F238E27FC236}">
                  <a16:creationId xmlns:a16="http://schemas.microsoft.com/office/drawing/2014/main" id="{396C50BA-C81F-4AE9-9D8E-74016CA0008D}"/>
                </a:ext>
              </a:extLst>
            </p:cNvPr>
            <p:cNvCxnSpPr>
              <a:cxnSpLocks/>
            </p:cNvCxnSpPr>
            <p:nvPr/>
          </p:nvCxnSpPr>
          <p:spPr>
            <a:xfrm>
              <a:off x="10628664" y="4595601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единительная линия 202">
              <a:extLst>
                <a:ext uri="{FF2B5EF4-FFF2-40B4-BE49-F238E27FC236}">
                  <a16:creationId xmlns:a16="http://schemas.microsoft.com/office/drawing/2014/main" id="{9D1EBE55-C613-4FBD-8D62-2B8B54CFFC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22560" y="4595601"/>
              <a:ext cx="0" cy="160322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единительная линия 203">
              <a:extLst>
                <a:ext uri="{FF2B5EF4-FFF2-40B4-BE49-F238E27FC236}">
                  <a16:creationId xmlns:a16="http://schemas.microsoft.com/office/drawing/2014/main" id="{C52C4FD6-E059-4DF4-B600-D01B0214F0A2}"/>
                </a:ext>
              </a:extLst>
            </p:cNvPr>
            <p:cNvCxnSpPr>
              <a:cxnSpLocks/>
            </p:cNvCxnSpPr>
            <p:nvPr/>
          </p:nvCxnSpPr>
          <p:spPr>
            <a:xfrm>
              <a:off x="12018338" y="4607994"/>
              <a:ext cx="0" cy="15839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Прямоугольник 143">
              <a:extLst>
                <a:ext uri="{FF2B5EF4-FFF2-40B4-BE49-F238E27FC236}">
                  <a16:creationId xmlns:a16="http://schemas.microsoft.com/office/drawing/2014/main" id="{1F50E28C-9F62-49D5-B380-0DAB92618492}"/>
                </a:ext>
              </a:extLst>
            </p:cNvPr>
            <p:cNvSpPr/>
            <p:nvPr/>
          </p:nvSpPr>
          <p:spPr>
            <a:xfrm>
              <a:off x="10632775" y="5507042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991F1912-26D9-4DD3-993E-1C343629919D}"/>
              </a:ext>
            </a:extLst>
          </p:cNvPr>
          <p:cNvSpPr/>
          <p:nvPr/>
        </p:nvSpPr>
        <p:spPr>
          <a:xfrm>
            <a:off x="1497665" y="958785"/>
            <a:ext cx="10598449" cy="163563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9" name="Прямоугольник 168">
            <a:extLst>
              <a:ext uri="{FF2B5EF4-FFF2-40B4-BE49-F238E27FC236}">
                <a16:creationId xmlns:a16="http://schemas.microsoft.com/office/drawing/2014/main" id="{10372C6E-9578-4A9E-B329-560178D9CE17}"/>
              </a:ext>
            </a:extLst>
          </p:cNvPr>
          <p:cNvSpPr/>
          <p:nvPr/>
        </p:nvSpPr>
        <p:spPr>
          <a:xfrm>
            <a:off x="1445107" y="2568143"/>
            <a:ext cx="10598449" cy="185883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1384C7ED-8103-47AF-B6EC-B84CD0B6B5A4}"/>
              </a:ext>
            </a:extLst>
          </p:cNvPr>
          <p:cNvSpPr/>
          <p:nvPr/>
        </p:nvSpPr>
        <p:spPr>
          <a:xfrm>
            <a:off x="2546335" y="6268827"/>
            <a:ext cx="2997199" cy="49186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 можно </a:t>
            </a:r>
            <a:r>
              <a:rPr lang="en-US" dirty="0" err="1"/>
              <a:t>Thread.Yield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48" name="Прямоугольник 182">
            <a:extLst>
              <a:ext uri="{FF2B5EF4-FFF2-40B4-BE49-F238E27FC236}">
                <a16:creationId xmlns:a16="http://schemas.microsoft.com/office/drawing/2014/main" id="{60AAE748-439E-49B6-9291-C272F7D5795D}"/>
              </a:ext>
            </a:extLst>
          </p:cNvPr>
          <p:cNvSpPr/>
          <p:nvPr/>
        </p:nvSpPr>
        <p:spPr>
          <a:xfrm>
            <a:off x="7122761" y="5506086"/>
            <a:ext cx="714753" cy="2762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2" name="Прямая со стрелкой 180">
            <a:extLst>
              <a:ext uri="{FF2B5EF4-FFF2-40B4-BE49-F238E27FC236}">
                <a16:creationId xmlns:a16="http://schemas.microsoft.com/office/drawing/2014/main" id="{EE82231F-C374-4D62-9E2F-E2703D277132}"/>
              </a:ext>
            </a:extLst>
          </p:cNvPr>
          <p:cNvCxnSpPr>
            <a:cxnSpLocks/>
          </p:cNvCxnSpPr>
          <p:nvPr/>
        </p:nvCxnSpPr>
        <p:spPr>
          <a:xfrm>
            <a:off x="7153015" y="5139874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6" name="Прямая соединительная линия 181">
            <a:extLst>
              <a:ext uri="{FF2B5EF4-FFF2-40B4-BE49-F238E27FC236}">
                <a16:creationId xmlns:a16="http://schemas.microsoft.com/office/drawing/2014/main" id="{B9230AB6-117A-47D9-9506-6EC05E57451B}"/>
              </a:ext>
            </a:extLst>
          </p:cNvPr>
          <p:cNvCxnSpPr>
            <a:cxnSpLocks/>
          </p:cNvCxnSpPr>
          <p:nvPr/>
        </p:nvCxnSpPr>
        <p:spPr>
          <a:xfrm>
            <a:off x="7153015" y="5498014"/>
            <a:ext cx="0" cy="27622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8" name="Прямая соединительная линия 83">
            <a:extLst>
              <a:ext uri="{FF2B5EF4-FFF2-40B4-BE49-F238E27FC236}">
                <a16:creationId xmlns:a16="http://schemas.microsoft.com/office/drawing/2014/main" id="{8C62B1B3-529C-44C9-940C-C958AF15E1FD}"/>
              </a:ext>
            </a:extLst>
          </p:cNvPr>
          <p:cNvCxnSpPr>
            <a:cxnSpLocks/>
            <a:endCxn id="148" idx="1"/>
          </p:cNvCxnSpPr>
          <p:nvPr/>
        </p:nvCxnSpPr>
        <p:spPr>
          <a:xfrm flipV="1">
            <a:off x="4075563" y="5644199"/>
            <a:ext cx="3047198" cy="1763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816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12A93E-BFA5-4669-B217-669A55B5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>
                <a:latin typeface="+mj-lt"/>
              </a:rPr>
              <a:t>Виды примитивов</a:t>
            </a:r>
            <a:r>
              <a:rPr lang="ru-RU" sz="1600" dirty="0"/>
              <a:t> синхронизации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1B59E-2CD6-4B95-9411-3D64CD4CA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6163" y="149267"/>
            <a:ext cx="10644187" cy="39430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Однопроцессорная система.</a:t>
            </a:r>
            <a:r>
              <a:rPr lang="en-US" dirty="0"/>
              <a:t> </a:t>
            </a:r>
            <a:r>
              <a:rPr lang="ru-RU" b="1" dirty="0"/>
              <a:t>Короткая блокировка</a:t>
            </a:r>
            <a:endParaRPr lang="en-US" b="1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D99FFFD0-0183-4ADA-B815-3828D4F4CFDF}"/>
              </a:ext>
            </a:extLst>
          </p:cNvPr>
          <p:cNvSpPr/>
          <p:nvPr/>
        </p:nvSpPr>
        <p:spPr>
          <a:xfrm rot="16200000">
            <a:off x="304568" y="155883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Space</a:t>
            </a:r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49B1D91F-9F46-4A85-A66A-A7E68DF9E99E}"/>
              </a:ext>
            </a:extLst>
          </p:cNvPr>
          <p:cNvSpPr/>
          <p:nvPr/>
        </p:nvSpPr>
        <p:spPr>
          <a:xfrm rot="16200000">
            <a:off x="304567" y="337836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Space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571CE6E4-BFDF-44C1-BDBB-F50254F13285}"/>
              </a:ext>
            </a:extLst>
          </p:cNvPr>
          <p:cNvSpPr/>
          <p:nvPr/>
        </p:nvSpPr>
        <p:spPr>
          <a:xfrm rot="16200000">
            <a:off x="304568" y="519789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Hybrid</a:t>
            </a:r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039A7C4-B8ED-4F26-8EBF-9A814812EBAA}"/>
              </a:ext>
            </a:extLst>
          </p:cNvPr>
          <p:cNvGrpSpPr/>
          <p:nvPr/>
        </p:nvGrpSpPr>
        <p:grpSpPr>
          <a:xfrm>
            <a:off x="1504281" y="958787"/>
            <a:ext cx="10531009" cy="1632122"/>
            <a:chOff x="1504281" y="958787"/>
            <a:chExt cx="10531009" cy="1632122"/>
          </a:xfrm>
        </p:grpSpPr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2687DC0D-80CF-4A0B-98CA-780A6F516E9F}"/>
                </a:ext>
              </a:extLst>
            </p:cNvPr>
            <p:cNvCxnSpPr>
              <a:cxnSpLocks/>
            </p:cNvCxnSpPr>
            <p:nvPr/>
          </p:nvCxnSpPr>
          <p:spPr>
            <a:xfrm>
              <a:off x="4336325" y="987689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Прямоугольник 100">
              <a:extLst>
                <a:ext uri="{FF2B5EF4-FFF2-40B4-BE49-F238E27FC236}">
                  <a16:creationId xmlns:a16="http://schemas.microsoft.com/office/drawing/2014/main" id="{D6707B3C-F6FA-4229-98E6-B2E360DC30AF}"/>
                </a:ext>
              </a:extLst>
            </p:cNvPr>
            <p:cNvSpPr/>
            <p:nvPr/>
          </p:nvSpPr>
          <p:spPr>
            <a:xfrm>
              <a:off x="5741572" y="1318993"/>
              <a:ext cx="5428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7332178F-9946-4D65-A44E-4D004C4889EF}"/>
                </a:ext>
              </a:extLst>
            </p:cNvPr>
            <p:cNvCxnSpPr>
              <a:cxnSpLocks/>
            </p:cNvCxnSpPr>
            <p:nvPr/>
          </p:nvCxnSpPr>
          <p:spPr>
            <a:xfrm>
              <a:off x="1504281" y="958787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F8EF880B-4AFA-45F4-9A1C-5E92B234227A}"/>
                </a:ext>
              </a:extLst>
            </p:cNvPr>
            <p:cNvCxnSpPr>
              <a:cxnSpLocks/>
            </p:cNvCxnSpPr>
            <p:nvPr/>
          </p:nvCxnSpPr>
          <p:spPr>
            <a:xfrm>
              <a:off x="2209536" y="96561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632247EC-5C63-49C6-B35F-88EA82EB3BFE}"/>
                </a:ext>
              </a:extLst>
            </p:cNvPr>
            <p:cNvSpPr/>
            <p:nvPr/>
          </p:nvSpPr>
          <p:spPr>
            <a:xfrm>
              <a:off x="1505866" y="1034831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3B741619-0998-4B2B-9D1B-40293FCE28EF}"/>
                </a:ext>
              </a:extLst>
            </p:cNvPr>
            <p:cNvCxnSpPr>
              <a:cxnSpLocks/>
            </p:cNvCxnSpPr>
            <p:nvPr/>
          </p:nvCxnSpPr>
          <p:spPr>
            <a:xfrm>
              <a:off x="2909147" y="96561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7E10297F-B176-413F-B4CD-8F26594C1BFA}"/>
                </a:ext>
              </a:extLst>
            </p:cNvPr>
            <p:cNvCxnSpPr>
              <a:cxnSpLocks/>
            </p:cNvCxnSpPr>
            <p:nvPr/>
          </p:nvCxnSpPr>
          <p:spPr>
            <a:xfrm>
              <a:off x="3636673" y="96561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A68E5E4C-28E8-4765-8622-89A55C203B37}"/>
                </a:ext>
              </a:extLst>
            </p:cNvPr>
            <p:cNvCxnSpPr>
              <a:cxnSpLocks/>
            </p:cNvCxnSpPr>
            <p:nvPr/>
          </p:nvCxnSpPr>
          <p:spPr>
            <a:xfrm>
              <a:off x="5034241" y="965616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218B42F-FACA-4EFA-98E6-970442E6C633}"/>
                </a:ext>
              </a:extLst>
            </p:cNvPr>
            <p:cNvSpPr/>
            <p:nvPr/>
          </p:nvSpPr>
          <p:spPr>
            <a:xfrm>
              <a:off x="2214104" y="1318994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D99EB324-E1BA-4246-BD15-42E01DA0008C}"/>
                </a:ext>
              </a:extLst>
            </p:cNvPr>
            <p:cNvCxnSpPr>
              <a:cxnSpLocks/>
            </p:cNvCxnSpPr>
            <p:nvPr/>
          </p:nvCxnSpPr>
          <p:spPr>
            <a:xfrm>
              <a:off x="2869269" y="965617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C38F8CCC-78F9-4520-8F05-394473394329}"/>
                </a:ext>
              </a:extLst>
            </p:cNvPr>
            <p:cNvCxnSpPr>
              <a:cxnSpLocks/>
            </p:cNvCxnSpPr>
            <p:nvPr/>
          </p:nvCxnSpPr>
          <p:spPr>
            <a:xfrm>
              <a:off x="2869269" y="1323757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5B2CC455-DF77-4CD2-AA13-779243423D44}"/>
                </a:ext>
              </a:extLst>
            </p:cNvPr>
            <p:cNvSpPr/>
            <p:nvPr/>
          </p:nvSpPr>
          <p:spPr>
            <a:xfrm>
              <a:off x="3629380" y="1883038"/>
              <a:ext cx="41567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BCC06C4A-22F4-4AA4-AD9F-05FDB9805BA2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56" y="1879227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DC84BB7B-1C7A-4767-AC09-077D8A89B533}"/>
                </a:ext>
              </a:extLst>
            </p:cNvPr>
            <p:cNvSpPr/>
            <p:nvPr/>
          </p:nvSpPr>
          <p:spPr>
            <a:xfrm>
              <a:off x="5041579" y="1042451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0B6DE2B0-DE14-4168-A3BB-05F4E1C1AA18}"/>
                </a:ext>
              </a:extLst>
            </p:cNvPr>
            <p:cNvSpPr/>
            <p:nvPr/>
          </p:nvSpPr>
          <p:spPr>
            <a:xfrm>
              <a:off x="9265434" y="1328836"/>
              <a:ext cx="70626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21F4A7AA-9E21-44DB-BCE6-7DDADAD8EAE8}"/>
                </a:ext>
              </a:extLst>
            </p:cNvPr>
            <p:cNvCxnSpPr>
              <a:cxnSpLocks/>
            </p:cNvCxnSpPr>
            <p:nvPr/>
          </p:nvCxnSpPr>
          <p:spPr>
            <a:xfrm>
              <a:off x="5732157" y="96561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A885CFB0-13EB-4791-9290-C8AB45E2F4FD}"/>
                </a:ext>
              </a:extLst>
            </p:cNvPr>
            <p:cNvCxnSpPr>
              <a:cxnSpLocks/>
            </p:cNvCxnSpPr>
            <p:nvPr/>
          </p:nvCxnSpPr>
          <p:spPr>
            <a:xfrm>
              <a:off x="6440843" y="984359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5B35AD55-9DBA-4D4B-887B-35417D66B99B}"/>
                </a:ext>
              </a:extLst>
            </p:cNvPr>
            <p:cNvSpPr/>
            <p:nvPr/>
          </p:nvSpPr>
          <p:spPr>
            <a:xfrm>
              <a:off x="5795859" y="1891761"/>
              <a:ext cx="1328166" cy="276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A00CA712-7A62-4EAF-935D-010952E078B0}"/>
                </a:ext>
              </a:extLst>
            </p:cNvPr>
            <p:cNvCxnSpPr>
              <a:cxnSpLocks/>
            </p:cNvCxnSpPr>
            <p:nvPr/>
          </p:nvCxnSpPr>
          <p:spPr>
            <a:xfrm>
              <a:off x="5791064" y="1333916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B642C8A8-99E1-46BD-8BFE-D6E249F633B2}"/>
                </a:ext>
              </a:extLst>
            </p:cNvPr>
            <p:cNvCxnSpPr>
              <a:cxnSpLocks/>
            </p:cNvCxnSpPr>
            <p:nvPr/>
          </p:nvCxnSpPr>
          <p:spPr>
            <a:xfrm>
              <a:off x="5791064" y="993556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7E84A0C6-FAFE-44A3-8C96-6AB6E349274A}"/>
                </a:ext>
              </a:extLst>
            </p:cNvPr>
            <p:cNvSpPr/>
            <p:nvPr/>
          </p:nvSpPr>
          <p:spPr>
            <a:xfrm>
              <a:off x="2917774" y="1606813"/>
              <a:ext cx="71006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4DDB3CAA-0D33-4E54-81D7-A3BCE7D4AF88}"/>
                </a:ext>
              </a:extLst>
            </p:cNvPr>
            <p:cNvCxnSpPr>
              <a:cxnSpLocks/>
            </p:cNvCxnSpPr>
            <p:nvPr/>
          </p:nvCxnSpPr>
          <p:spPr>
            <a:xfrm>
              <a:off x="5791064" y="1891761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AC106B51-6403-45F1-A140-862E7FC4C48F}"/>
                </a:ext>
              </a:extLst>
            </p:cNvPr>
            <p:cNvSpPr/>
            <p:nvPr/>
          </p:nvSpPr>
          <p:spPr>
            <a:xfrm>
              <a:off x="7840147" y="2155452"/>
              <a:ext cx="69791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6CC3ADD5-3693-44FB-8B67-2D605F37F702}"/>
                </a:ext>
              </a:extLst>
            </p:cNvPr>
            <p:cNvCxnSpPr>
              <a:cxnSpLocks/>
            </p:cNvCxnSpPr>
            <p:nvPr/>
          </p:nvCxnSpPr>
          <p:spPr>
            <a:xfrm>
              <a:off x="7140495" y="993556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8C3B578D-F192-4996-A906-A54846DEE397}"/>
                </a:ext>
              </a:extLst>
            </p:cNvPr>
            <p:cNvSpPr/>
            <p:nvPr/>
          </p:nvSpPr>
          <p:spPr>
            <a:xfrm>
              <a:off x="7149188" y="1622284"/>
              <a:ext cx="6874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00EA9035-DC1A-49FD-A1E0-A3564102A47E}"/>
                </a:ext>
              </a:extLst>
            </p:cNvPr>
            <p:cNvCxnSpPr>
              <a:cxnSpLocks/>
              <a:stCxn id="22" idx="3"/>
              <a:endCxn id="31" idx="1"/>
            </p:cNvCxnSpPr>
            <p:nvPr/>
          </p:nvCxnSpPr>
          <p:spPr>
            <a:xfrm>
              <a:off x="4045056" y="2021151"/>
              <a:ext cx="1750803" cy="8723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Прямоугольник 86">
              <a:extLst>
                <a:ext uri="{FF2B5EF4-FFF2-40B4-BE49-F238E27FC236}">
                  <a16:creationId xmlns:a16="http://schemas.microsoft.com/office/drawing/2014/main" id="{609E2A66-5FA5-4A15-BEFF-D16B7C6EE74D}"/>
                </a:ext>
              </a:extLst>
            </p:cNvPr>
            <p:cNvSpPr/>
            <p:nvPr/>
          </p:nvSpPr>
          <p:spPr>
            <a:xfrm>
              <a:off x="8551830" y="1029219"/>
              <a:ext cx="70389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>
              <a:extLst>
                <a:ext uri="{FF2B5EF4-FFF2-40B4-BE49-F238E27FC236}">
                  <a16:creationId xmlns:a16="http://schemas.microsoft.com/office/drawing/2014/main" id="{15CB52A8-E13F-413E-AB23-92931724F94B}"/>
                </a:ext>
              </a:extLst>
            </p:cNvPr>
            <p:cNvSpPr/>
            <p:nvPr/>
          </p:nvSpPr>
          <p:spPr>
            <a:xfrm>
              <a:off x="4046594" y="2149575"/>
              <a:ext cx="98764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E2FEED42-61EE-40A4-832C-E11CE22FF7A4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08" y="2149575"/>
              <a:ext cx="0" cy="276225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FC753526-4AA0-43C7-AE51-3DE090D617FF}"/>
                </a:ext>
              </a:extLst>
            </p:cNvPr>
            <p:cNvCxnSpPr>
              <a:cxnSpLocks/>
            </p:cNvCxnSpPr>
            <p:nvPr/>
          </p:nvCxnSpPr>
          <p:spPr>
            <a:xfrm>
              <a:off x="8555327" y="984359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C127CB8C-78D1-4C62-AF31-77898A19EC36}"/>
                </a:ext>
              </a:extLst>
            </p:cNvPr>
            <p:cNvCxnSpPr>
              <a:cxnSpLocks/>
            </p:cNvCxnSpPr>
            <p:nvPr/>
          </p:nvCxnSpPr>
          <p:spPr>
            <a:xfrm>
              <a:off x="7844940" y="984359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A90AE95C-9764-4F1C-B87C-C9B8F54DB9DF}"/>
                </a:ext>
              </a:extLst>
            </p:cNvPr>
            <p:cNvCxnSpPr>
              <a:cxnSpLocks/>
            </p:cNvCxnSpPr>
            <p:nvPr/>
          </p:nvCxnSpPr>
          <p:spPr>
            <a:xfrm>
              <a:off x="9263211" y="993556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Прямоугольник 101">
              <a:extLst>
                <a:ext uri="{FF2B5EF4-FFF2-40B4-BE49-F238E27FC236}">
                  <a16:creationId xmlns:a16="http://schemas.microsoft.com/office/drawing/2014/main" id="{5C0C9AF5-62EA-40E4-81BC-F4AE7443A86F}"/>
                </a:ext>
              </a:extLst>
            </p:cNvPr>
            <p:cNvSpPr/>
            <p:nvPr/>
          </p:nvSpPr>
          <p:spPr>
            <a:xfrm>
              <a:off x="9970100" y="1607818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10B95F4D-DE80-4B8A-88A4-1463AC1695E9}"/>
                </a:ext>
              </a:extLst>
            </p:cNvPr>
            <p:cNvSpPr/>
            <p:nvPr/>
          </p:nvSpPr>
          <p:spPr>
            <a:xfrm>
              <a:off x="11344675" y="2157462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E111E551-5E8E-40CB-AE46-99669F2FB335}"/>
                </a:ext>
              </a:extLst>
            </p:cNvPr>
            <p:cNvCxnSpPr>
              <a:cxnSpLocks/>
            </p:cNvCxnSpPr>
            <p:nvPr/>
          </p:nvCxnSpPr>
          <p:spPr>
            <a:xfrm>
              <a:off x="9970100" y="984359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7D91A325-F2D5-48AD-93B9-426BAA2C992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368" y="96561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7277308C-E257-4BBA-93CE-16EFD44FA202}"/>
                </a:ext>
              </a:extLst>
            </p:cNvPr>
            <p:cNvCxnSpPr>
              <a:cxnSpLocks/>
            </p:cNvCxnSpPr>
            <p:nvPr/>
          </p:nvCxnSpPr>
          <p:spPr>
            <a:xfrm>
              <a:off x="12025314" y="965616"/>
              <a:ext cx="0" cy="160322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A0820D31-265B-455F-B52C-CFA9464A7448}"/>
                </a:ext>
              </a:extLst>
            </p:cNvPr>
            <p:cNvCxnSpPr>
              <a:cxnSpLocks/>
            </p:cNvCxnSpPr>
            <p:nvPr/>
          </p:nvCxnSpPr>
          <p:spPr>
            <a:xfrm>
              <a:off x="11344675" y="978009"/>
              <a:ext cx="0" cy="1583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Прямоугольник 125">
              <a:extLst>
                <a:ext uri="{FF2B5EF4-FFF2-40B4-BE49-F238E27FC236}">
                  <a16:creationId xmlns:a16="http://schemas.microsoft.com/office/drawing/2014/main" id="{7542CE4E-A854-4D6D-B10D-4BDB864F47E2}"/>
                </a:ext>
              </a:extLst>
            </p:cNvPr>
            <p:cNvSpPr/>
            <p:nvPr/>
          </p:nvSpPr>
          <p:spPr>
            <a:xfrm>
              <a:off x="10660714" y="1897922"/>
              <a:ext cx="68646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9248631-A8BD-466C-B424-8AB81DAEFB93}"/>
              </a:ext>
            </a:extLst>
          </p:cNvPr>
          <p:cNvGrpSpPr/>
          <p:nvPr/>
        </p:nvGrpSpPr>
        <p:grpSpPr>
          <a:xfrm>
            <a:off x="1505956" y="2793383"/>
            <a:ext cx="10509724" cy="1632122"/>
            <a:chOff x="1505956" y="2793383"/>
            <a:chExt cx="10509724" cy="1632122"/>
          </a:xfrm>
        </p:grpSpPr>
        <p:sp>
          <p:nvSpPr>
            <p:cNvPr id="127" name="Прямоугольник 126">
              <a:extLst>
                <a:ext uri="{FF2B5EF4-FFF2-40B4-BE49-F238E27FC236}">
                  <a16:creationId xmlns:a16="http://schemas.microsoft.com/office/drawing/2014/main" id="{6CA4F9C9-34EC-4F5E-856C-FDBE8881D6CD}"/>
                </a:ext>
              </a:extLst>
            </p:cNvPr>
            <p:cNvSpPr/>
            <p:nvPr/>
          </p:nvSpPr>
          <p:spPr>
            <a:xfrm>
              <a:off x="9260367" y="3140040"/>
              <a:ext cx="67684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8" name="Прямая соединительная линия 127">
              <a:extLst>
                <a:ext uri="{FF2B5EF4-FFF2-40B4-BE49-F238E27FC236}">
                  <a16:creationId xmlns:a16="http://schemas.microsoft.com/office/drawing/2014/main" id="{D5DF1DE1-14A6-4F9E-8F6C-B49A18E8ACF2}"/>
                </a:ext>
              </a:extLst>
            </p:cNvPr>
            <p:cNvCxnSpPr>
              <a:cxnSpLocks/>
            </p:cNvCxnSpPr>
            <p:nvPr/>
          </p:nvCxnSpPr>
          <p:spPr>
            <a:xfrm>
              <a:off x="1505956" y="2793383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>
              <a:extLst>
                <a:ext uri="{FF2B5EF4-FFF2-40B4-BE49-F238E27FC236}">
                  <a16:creationId xmlns:a16="http://schemas.microsoft.com/office/drawing/2014/main" id="{335B6E3B-0BEA-4A0D-92C4-89FC7AE8C604}"/>
                </a:ext>
              </a:extLst>
            </p:cNvPr>
            <p:cNvCxnSpPr>
              <a:cxnSpLocks/>
            </p:cNvCxnSpPr>
            <p:nvPr/>
          </p:nvCxnSpPr>
          <p:spPr>
            <a:xfrm>
              <a:off x="2211211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Прямоугольник 129">
              <a:extLst>
                <a:ext uri="{FF2B5EF4-FFF2-40B4-BE49-F238E27FC236}">
                  <a16:creationId xmlns:a16="http://schemas.microsoft.com/office/drawing/2014/main" id="{91296D21-56D4-4A0C-8CDA-8BE3FF83CB52}"/>
                </a:ext>
              </a:extLst>
            </p:cNvPr>
            <p:cNvSpPr/>
            <p:nvPr/>
          </p:nvSpPr>
          <p:spPr>
            <a:xfrm>
              <a:off x="1507541" y="2869427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1" name="Прямая соединительная линия 130">
              <a:extLst>
                <a:ext uri="{FF2B5EF4-FFF2-40B4-BE49-F238E27FC236}">
                  <a16:creationId xmlns:a16="http://schemas.microsoft.com/office/drawing/2014/main" id="{CE36C59D-5E69-4822-A733-F583F0517D80}"/>
                </a:ext>
              </a:extLst>
            </p:cNvPr>
            <p:cNvCxnSpPr>
              <a:cxnSpLocks/>
            </p:cNvCxnSpPr>
            <p:nvPr/>
          </p:nvCxnSpPr>
          <p:spPr>
            <a:xfrm>
              <a:off x="2910822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Прямая соединительная линия 131">
              <a:extLst>
                <a:ext uri="{FF2B5EF4-FFF2-40B4-BE49-F238E27FC236}">
                  <a16:creationId xmlns:a16="http://schemas.microsoft.com/office/drawing/2014/main" id="{4D453E58-D602-4F6F-954E-4246DE676FA8}"/>
                </a:ext>
              </a:extLst>
            </p:cNvPr>
            <p:cNvCxnSpPr>
              <a:cxnSpLocks/>
            </p:cNvCxnSpPr>
            <p:nvPr/>
          </p:nvCxnSpPr>
          <p:spPr>
            <a:xfrm>
              <a:off x="3638348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>
              <a:extLst>
                <a:ext uri="{FF2B5EF4-FFF2-40B4-BE49-F238E27FC236}">
                  <a16:creationId xmlns:a16="http://schemas.microsoft.com/office/drawing/2014/main" id="{A25FF92E-9E1D-4F69-8CB6-E2DA50F1A7AE}"/>
                </a:ext>
              </a:extLst>
            </p:cNvPr>
            <p:cNvCxnSpPr>
              <a:cxnSpLocks/>
            </p:cNvCxnSpPr>
            <p:nvPr/>
          </p:nvCxnSpPr>
          <p:spPr>
            <a:xfrm>
              <a:off x="4338000" y="2822285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Прямая соединительная линия 133">
              <a:extLst>
                <a:ext uri="{FF2B5EF4-FFF2-40B4-BE49-F238E27FC236}">
                  <a16:creationId xmlns:a16="http://schemas.microsoft.com/office/drawing/2014/main" id="{3E452416-642C-40ED-83AC-121ED893B643}"/>
                </a:ext>
              </a:extLst>
            </p:cNvPr>
            <p:cNvCxnSpPr>
              <a:cxnSpLocks/>
            </p:cNvCxnSpPr>
            <p:nvPr/>
          </p:nvCxnSpPr>
          <p:spPr>
            <a:xfrm>
              <a:off x="5035916" y="2800212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Прямоугольник 134">
              <a:extLst>
                <a:ext uri="{FF2B5EF4-FFF2-40B4-BE49-F238E27FC236}">
                  <a16:creationId xmlns:a16="http://schemas.microsoft.com/office/drawing/2014/main" id="{9147D8D5-6B3E-4D20-9582-3492A1B4FECD}"/>
                </a:ext>
              </a:extLst>
            </p:cNvPr>
            <p:cNvSpPr/>
            <p:nvPr/>
          </p:nvSpPr>
          <p:spPr>
            <a:xfrm>
              <a:off x="2215779" y="3153590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6" name="Прямая со стрелкой 135">
              <a:extLst>
                <a:ext uri="{FF2B5EF4-FFF2-40B4-BE49-F238E27FC236}">
                  <a16:creationId xmlns:a16="http://schemas.microsoft.com/office/drawing/2014/main" id="{C03A61D9-BAEC-4D20-9F6B-9D05338EA12E}"/>
                </a:ext>
              </a:extLst>
            </p:cNvPr>
            <p:cNvCxnSpPr>
              <a:cxnSpLocks/>
            </p:cNvCxnSpPr>
            <p:nvPr/>
          </p:nvCxnSpPr>
          <p:spPr>
            <a:xfrm>
              <a:off x="2871302" y="2800213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>
              <a:extLst>
                <a:ext uri="{FF2B5EF4-FFF2-40B4-BE49-F238E27FC236}">
                  <a16:creationId xmlns:a16="http://schemas.microsoft.com/office/drawing/2014/main" id="{CE9B9210-0851-48E9-AECC-FA4F9F19C06E}"/>
                </a:ext>
              </a:extLst>
            </p:cNvPr>
            <p:cNvCxnSpPr>
              <a:cxnSpLocks/>
            </p:cNvCxnSpPr>
            <p:nvPr/>
          </p:nvCxnSpPr>
          <p:spPr>
            <a:xfrm>
              <a:off x="2871302" y="3158353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8" name="Прямоугольник 137">
              <a:extLst>
                <a:ext uri="{FF2B5EF4-FFF2-40B4-BE49-F238E27FC236}">
                  <a16:creationId xmlns:a16="http://schemas.microsoft.com/office/drawing/2014/main" id="{6C466980-7765-4472-98F2-2B91252442D0}"/>
                </a:ext>
              </a:extLst>
            </p:cNvPr>
            <p:cNvSpPr/>
            <p:nvPr/>
          </p:nvSpPr>
          <p:spPr>
            <a:xfrm>
              <a:off x="3631055" y="3717634"/>
              <a:ext cx="41567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0" name="Прямоугольник 139">
              <a:extLst>
                <a:ext uri="{FF2B5EF4-FFF2-40B4-BE49-F238E27FC236}">
                  <a16:creationId xmlns:a16="http://schemas.microsoft.com/office/drawing/2014/main" id="{9D823BEC-DAEE-47B0-BBD9-0537A3A8775D}"/>
                </a:ext>
              </a:extLst>
            </p:cNvPr>
            <p:cNvSpPr/>
            <p:nvPr/>
          </p:nvSpPr>
          <p:spPr>
            <a:xfrm>
              <a:off x="5043254" y="2877047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1" name="Прямоугольник 140">
              <a:extLst>
                <a:ext uri="{FF2B5EF4-FFF2-40B4-BE49-F238E27FC236}">
                  <a16:creationId xmlns:a16="http://schemas.microsoft.com/office/drawing/2014/main" id="{E0D75DA8-532A-459D-B89B-992AA00416E2}"/>
                </a:ext>
              </a:extLst>
            </p:cNvPr>
            <p:cNvSpPr/>
            <p:nvPr/>
          </p:nvSpPr>
          <p:spPr>
            <a:xfrm>
              <a:off x="5726531" y="3163432"/>
              <a:ext cx="722603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2" name="Прямая соединительная линия 141">
              <a:extLst>
                <a:ext uri="{FF2B5EF4-FFF2-40B4-BE49-F238E27FC236}">
                  <a16:creationId xmlns:a16="http://schemas.microsoft.com/office/drawing/2014/main" id="{97349EB1-8693-40F2-8F21-04EBFCBC7B74}"/>
                </a:ext>
              </a:extLst>
            </p:cNvPr>
            <p:cNvCxnSpPr>
              <a:cxnSpLocks/>
            </p:cNvCxnSpPr>
            <p:nvPr/>
          </p:nvCxnSpPr>
          <p:spPr>
            <a:xfrm>
              <a:off x="5733832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>
              <a:extLst>
                <a:ext uri="{FF2B5EF4-FFF2-40B4-BE49-F238E27FC236}">
                  <a16:creationId xmlns:a16="http://schemas.microsoft.com/office/drawing/2014/main" id="{B75DA3AC-EE56-4EDB-89D3-E8094ABE6FF6}"/>
                </a:ext>
              </a:extLst>
            </p:cNvPr>
            <p:cNvCxnSpPr>
              <a:cxnSpLocks/>
            </p:cNvCxnSpPr>
            <p:nvPr/>
          </p:nvCxnSpPr>
          <p:spPr>
            <a:xfrm>
              <a:off x="6442518" y="2818955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>
              <a:extLst>
                <a:ext uri="{FF2B5EF4-FFF2-40B4-BE49-F238E27FC236}">
                  <a16:creationId xmlns:a16="http://schemas.microsoft.com/office/drawing/2014/main" id="{7B0A53BB-CB25-48E7-8342-5F845BB8AA68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16" y="3168512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Прямая со стрелкой 145">
              <a:extLst>
                <a:ext uri="{FF2B5EF4-FFF2-40B4-BE49-F238E27FC236}">
                  <a16:creationId xmlns:a16="http://schemas.microsoft.com/office/drawing/2014/main" id="{755B7BE6-3364-4889-8D06-0FCAE3D8B7FA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16" y="2828152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7" name="Прямоугольник 146">
              <a:extLst>
                <a:ext uri="{FF2B5EF4-FFF2-40B4-BE49-F238E27FC236}">
                  <a16:creationId xmlns:a16="http://schemas.microsoft.com/office/drawing/2014/main" id="{AE8CD3C9-DDBC-483F-8813-20899D215F06}"/>
                </a:ext>
              </a:extLst>
            </p:cNvPr>
            <p:cNvSpPr/>
            <p:nvPr/>
          </p:nvSpPr>
          <p:spPr>
            <a:xfrm>
              <a:off x="2919449" y="3441409"/>
              <a:ext cx="71006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9" name="Прямоугольник 148">
              <a:extLst>
                <a:ext uri="{FF2B5EF4-FFF2-40B4-BE49-F238E27FC236}">
                  <a16:creationId xmlns:a16="http://schemas.microsoft.com/office/drawing/2014/main" id="{6D1048DF-BE0F-4535-A39E-1FD85277E467}"/>
                </a:ext>
              </a:extLst>
            </p:cNvPr>
            <p:cNvSpPr/>
            <p:nvPr/>
          </p:nvSpPr>
          <p:spPr>
            <a:xfrm>
              <a:off x="7844940" y="3990048"/>
              <a:ext cx="7103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0" name="Прямая соединительная линия 149">
              <a:extLst>
                <a:ext uri="{FF2B5EF4-FFF2-40B4-BE49-F238E27FC236}">
                  <a16:creationId xmlns:a16="http://schemas.microsoft.com/office/drawing/2014/main" id="{7C6FE878-B64D-4CD4-8F92-5E89795C2D86}"/>
                </a:ext>
              </a:extLst>
            </p:cNvPr>
            <p:cNvCxnSpPr>
              <a:cxnSpLocks/>
            </p:cNvCxnSpPr>
            <p:nvPr/>
          </p:nvCxnSpPr>
          <p:spPr>
            <a:xfrm>
              <a:off x="7142170" y="2828152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Прямоугольник 150">
              <a:extLst>
                <a:ext uri="{FF2B5EF4-FFF2-40B4-BE49-F238E27FC236}">
                  <a16:creationId xmlns:a16="http://schemas.microsoft.com/office/drawing/2014/main" id="{62A9C51F-2870-4214-8C74-D297ACA98A50}"/>
                </a:ext>
              </a:extLst>
            </p:cNvPr>
            <p:cNvSpPr/>
            <p:nvPr/>
          </p:nvSpPr>
          <p:spPr>
            <a:xfrm>
              <a:off x="6446329" y="3456880"/>
              <a:ext cx="6874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Прямоугольник 152">
              <a:extLst>
                <a:ext uri="{FF2B5EF4-FFF2-40B4-BE49-F238E27FC236}">
                  <a16:creationId xmlns:a16="http://schemas.microsoft.com/office/drawing/2014/main" id="{F20890E9-1D8D-4553-82B1-90E742284F61}"/>
                </a:ext>
              </a:extLst>
            </p:cNvPr>
            <p:cNvSpPr/>
            <p:nvPr/>
          </p:nvSpPr>
          <p:spPr>
            <a:xfrm>
              <a:off x="8553651" y="2863815"/>
              <a:ext cx="70389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Прямоугольник 153">
              <a:extLst>
                <a:ext uri="{FF2B5EF4-FFF2-40B4-BE49-F238E27FC236}">
                  <a16:creationId xmlns:a16="http://schemas.microsoft.com/office/drawing/2014/main" id="{2E3BDD10-F1B6-481F-BE7A-DFC5B0D119F0}"/>
                </a:ext>
              </a:extLst>
            </p:cNvPr>
            <p:cNvSpPr/>
            <p:nvPr/>
          </p:nvSpPr>
          <p:spPr>
            <a:xfrm>
              <a:off x="4344064" y="3984171"/>
              <a:ext cx="69105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6" name="Прямая соединительная линия 155">
              <a:extLst>
                <a:ext uri="{FF2B5EF4-FFF2-40B4-BE49-F238E27FC236}">
                  <a16:creationId xmlns:a16="http://schemas.microsoft.com/office/drawing/2014/main" id="{F52544DB-B86A-4F1D-9FBD-0B867FA8B20B}"/>
                </a:ext>
              </a:extLst>
            </p:cNvPr>
            <p:cNvCxnSpPr>
              <a:cxnSpLocks/>
            </p:cNvCxnSpPr>
            <p:nvPr/>
          </p:nvCxnSpPr>
          <p:spPr>
            <a:xfrm>
              <a:off x="7849120" y="2818955"/>
              <a:ext cx="0" cy="157764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>
              <a:extLst>
                <a:ext uri="{FF2B5EF4-FFF2-40B4-BE49-F238E27FC236}">
                  <a16:creationId xmlns:a16="http://schemas.microsoft.com/office/drawing/2014/main" id="{1A316896-C04F-4120-AE1F-1CD5EE9B5897}"/>
                </a:ext>
              </a:extLst>
            </p:cNvPr>
            <p:cNvCxnSpPr>
              <a:cxnSpLocks/>
            </p:cNvCxnSpPr>
            <p:nvPr/>
          </p:nvCxnSpPr>
          <p:spPr>
            <a:xfrm>
              <a:off x="8557003" y="2818955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>
              <a:extLst>
                <a:ext uri="{FF2B5EF4-FFF2-40B4-BE49-F238E27FC236}">
                  <a16:creationId xmlns:a16="http://schemas.microsoft.com/office/drawing/2014/main" id="{1881C483-71A4-400D-A44C-9E22A71FD360}"/>
                </a:ext>
              </a:extLst>
            </p:cNvPr>
            <p:cNvCxnSpPr>
              <a:cxnSpLocks/>
            </p:cNvCxnSpPr>
            <p:nvPr/>
          </p:nvCxnSpPr>
          <p:spPr>
            <a:xfrm>
              <a:off x="9255722" y="2828152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Прямоугольник 158">
              <a:extLst>
                <a:ext uri="{FF2B5EF4-FFF2-40B4-BE49-F238E27FC236}">
                  <a16:creationId xmlns:a16="http://schemas.microsoft.com/office/drawing/2014/main" id="{9A7A63DA-451F-49C8-9E41-D236530A3A59}"/>
                </a:ext>
              </a:extLst>
            </p:cNvPr>
            <p:cNvSpPr/>
            <p:nvPr/>
          </p:nvSpPr>
          <p:spPr>
            <a:xfrm>
              <a:off x="9941600" y="3428966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Прямоугольник 159">
              <a:extLst>
                <a:ext uri="{FF2B5EF4-FFF2-40B4-BE49-F238E27FC236}">
                  <a16:creationId xmlns:a16="http://schemas.microsoft.com/office/drawing/2014/main" id="{D4D5E55D-47F2-4CE7-A51E-C659F5DAB2D9}"/>
                </a:ext>
              </a:extLst>
            </p:cNvPr>
            <p:cNvSpPr/>
            <p:nvPr/>
          </p:nvSpPr>
          <p:spPr>
            <a:xfrm>
              <a:off x="11323390" y="3992058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1" name="Прямая соединительная линия 160">
              <a:extLst>
                <a:ext uri="{FF2B5EF4-FFF2-40B4-BE49-F238E27FC236}">
                  <a16:creationId xmlns:a16="http://schemas.microsoft.com/office/drawing/2014/main" id="{4D4A5A18-50B2-432C-BF8A-B88AA990D79D}"/>
                </a:ext>
              </a:extLst>
            </p:cNvPr>
            <p:cNvCxnSpPr>
              <a:cxnSpLocks/>
            </p:cNvCxnSpPr>
            <p:nvPr/>
          </p:nvCxnSpPr>
          <p:spPr>
            <a:xfrm>
              <a:off x="9946340" y="2818955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61">
              <a:extLst>
                <a:ext uri="{FF2B5EF4-FFF2-40B4-BE49-F238E27FC236}">
                  <a16:creationId xmlns:a16="http://schemas.microsoft.com/office/drawing/2014/main" id="{1F5BA44D-14FD-446E-9DFA-E959B962CF9F}"/>
                </a:ext>
              </a:extLst>
            </p:cNvPr>
            <p:cNvCxnSpPr>
              <a:cxnSpLocks/>
            </p:cNvCxnSpPr>
            <p:nvPr/>
          </p:nvCxnSpPr>
          <p:spPr>
            <a:xfrm>
              <a:off x="10636955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>
              <a:extLst>
                <a:ext uri="{FF2B5EF4-FFF2-40B4-BE49-F238E27FC236}">
                  <a16:creationId xmlns:a16="http://schemas.microsoft.com/office/drawing/2014/main" id="{F2849D4F-07DA-4A10-9D6B-C2F90C26FBBF}"/>
                </a:ext>
              </a:extLst>
            </p:cNvPr>
            <p:cNvCxnSpPr>
              <a:cxnSpLocks/>
            </p:cNvCxnSpPr>
            <p:nvPr/>
          </p:nvCxnSpPr>
          <p:spPr>
            <a:xfrm>
              <a:off x="11327570" y="2800212"/>
              <a:ext cx="0" cy="160322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>
              <a:extLst>
                <a:ext uri="{FF2B5EF4-FFF2-40B4-BE49-F238E27FC236}">
                  <a16:creationId xmlns:a16="http://schemas.microsoft.com/office/drawing/2014/main" id="{59529ED2-7878-4813-8B7B-E6A5108668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15680" y="2812605"/>
              <a:ext cx="0" cy="15839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Прямоугольник 164">
              <a:extLst>
                <a:ext uri="{FF2B5EF4-FFF2-40B4-BE49-F238E27FC236}">
                  <a16:creationId xmlns:a16="http://schemas.microsoft.com/office/drawing/2014/main" id="{B9D4E9E3-1E60-4E0C-8EDF-8928D5F3E9C1}"/>
                </a:ext>
              </a:extLst>
            </p:cNvPr>
            <p:cNvSpPr/>
            <p:nvPr/>
          </p:nvSpPr>
          <p:spPr>
            <a:xfrm>
              <a:off x="4053354" y="3723182"/>
              <a:ext cx="282936" cy="2665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7" name="Прямоугольник 166">
              <a:extLst>
                <a:ext uri="{FF2B5EF4-FFF2-40B4-BE49-F238E27FC236}">
                  <a16:creationId xmlns:a16="http://schemas.microsoft.com/office/drawing/2014/main" id="{57E097EA-F65A-41A0-A955-DFC468F0ECDB}"/>
                </a:ext>
              </a:extLst>
            </p:cNvPr>
            <p:cNvSpPr/>
            <p:nvPr/>
          </p:nvSpPr>
          <p:spPr>
            <a:xfrm>
              <a:off x="10634028" y="3722664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Прямоугольник 138">
              <a:extLst>
                <a:ext uri="{FF2B5EF4-FFF2-40B4-BE49-F238E27FC236}">
                  <a16:creationId xmlns:a16="http://schemas.microsoft.com/office/drawing/2014/main" id="{BAE01805-891D-4935-A5CF-40FDD0B127EA}"/>
                </a:ext>
              </a:extLst>
            </p:cNvPr>
            <p:cNvSpPr/>
            <p:nvPr/>
          </p:nvSpPr>
          <p:spPr>
            <a:xfrm>
              <a:off x="7143843" y="3733105"/>
              <a:ext cx="696304" cy="2619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8D33A5D-ED3C-454F-A85C-9EED21FD18A7}"/>
              </a:ext>
            </a:extLst>
          </p:cNvPr>
          <p:cNvGrpSpPr/>
          <p:nvPr/>
        </p:nvGrpSpPr>
        <p:grpSpPr>
          <a:xfrm>
            <a:off x="1499251" y="4597847"/>
            <a:ext cx="10522909" cy="1632122"/>
            <a:chOff x="1497665" y="4588772"/>
            <a:chExt cx="10522909" cy="1632122"/>
          </a:xfrm>
        </p:grpSpPr>
        <p:sp>
          <p:nvSpPr>
            <p:cNvPr id="172" name="Прямоугольник 171">
              <a:extLst>
                <a:ext uri="{FF2B5EF4-FFF2-40B4-BE49-F238E27FC236}">
                  <a16:creationId xmlns:a16="http://schemas.microsoft.com/office/drawing/2014/main" id="{0563C443-1F72-4CF9-ACB4-7314123311FF}"/>
                </a:ext>
              </a:extLst>
            </p:cNvPr>
            <p:cNvSpPr/>
            <p:nvPr/>
          </p:nvSpPr>
          <p:spPr>
            <a:xfrm>
              <a:off x="5732156" y="4935429"/>
              <a:ext cx="69983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3" name="Прямая соединительная линия 172">
              <a:extLst>
                <a:ext uri="{FF2B5EF4-FFF2-40B4-BE49-F238E27FC236}">
                  <a16:creationId xmlns:a16="http://schemas.microsoft.com/office/drawing/2014/main" id="{8C126DDC-7172-4A88-A50B-7EBE1A6BE327}"/>
                </a:ext>
              </a:extLst>
            </p:cNvPr>
            <p:cNvCxnSpPr>
              <a:cxnSpLocks/>
            </p:cNvCxnSpPr>
            <p:nvPr/>
          </p:nvCxnSpPr>
          <p:spPr>
            <a:xfrm>
              <a:off x="1497665" y="4588772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>
              <a:extLst>
                <a:ext uri="{FF2B5EF4-FFF2-40B4-BE49-F238E27FC236}">
                  <a16:creationId xmlns:a16="http://schemas.microsoft.com/office/drawing/2014/main" id="{6EB0E6EE-959A-4AAB-AD10-D1E751624086}"/>
                </a:ext>
              </a:extLst>
            </p:cNvPr>
            <p:cNvCxnSpPr>
              <a:cxnSpLocks/>
            </p:cNvCxnSpPr>
            <p:nvPr/>
          </p:nvCxnSpPr>
          <p:spPr>
            <a:xfrm>
              <a:off x="2202920" y="4595601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Прямоугольник 174">
              <a:extLst>
                <a:ext uri="{FF2B5EF4-FFF2-40B4-BE49-F238E27FC236}">
                  <a16:creationId xmlns:a16="http://schemas.microsoft.com/office/drawing/2014/main" id="{27B8B0CE-4D61-44D1-8653-0F83F94AC197}"/>
                </a:ext>
              </a:extLst>
            </p:cNvPr>
            <p:cNvSpPr/>
            <p:nvPr/>
          </p:nvSpPr>
          <p:spPr>
            <a:xfrm>
              <a:off x="1499250" y="4664816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6" name="Прямая соединительная линия 175">
              <a:extLst>
                <a:ext uri="{FF2B5EF4-FFF2-40B4-BE49-F238E27FC236}">
                  <a16:creationId xmlns:a16="http://schemas.microsoft.com/office/drawing/2014/main" id="{C18D0FE3-1D62-404F-8BDD-A020BB83488F}"/>
                </a:ext>
              </a:extLst>
            </p:cNvPr>
            <p:cNvCxnSpPr>
              <a:cxnSpLocks/>
            </p:cNvCxnSpPr>
            <p:nvPr/>
          </p:nvCxnSpPr>
          <p:spPr>
            <a:xfrm>
              <a:off x="2902531" y="4595601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>
              <a:extLst>
                <a:ext uri="{FF2B5EF4-FFF2-40B4-BE49-F238E27FC236}">
                  <a16:creationId xmlns:a16="http://schemas.microsoft.com/office/drawing/2014/main" id="{80C1AFD9-50FB-4D9E-A216-9B66DB808F07}"/>
                </a:ext>
              </a:extLst>
            </p:cNvPr>
            <p:cNvCxnSpPr>
              <a:cxnSpLocks/>
            </p:cNvCxnSpPr>
            <p:nvPr/>
          </p:nvCxnSpPr>
          <p:spPr>
            <a:xfrm>
              <a:off x="3630057" y="4595601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Прямая соединительная линия 177">
              <a:extLst>
                <a:ext uri="{FF2B5EF4-FFF2-40B4-BE49-F238E27FC236}">
                  <a16:creationId xmlns:a16="http://schemas.microsoft.com/office/drawing/2014/main" id="{324FD333-5B3A-49FC-8895-A0466E98366A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09" y="4617674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единительная линия 178">
              <a:extLst>
                <a:ext uri="{FF2B5EF4-FFF2-40B4-BE49-F238E27FC236}">
                  <a16:creationId xmlns:a16="http://schemas.microsoft.com/office/drawing/2014/main" id="{762BCCAE-52DA-4403-AF85-E3C33238E464}"/>
                </a:ext>
              </a:extLst>
            </p:cNvPr>
            <p:cNvCxnSpPr>
              <a:cxnSpLocks/>
            </p:cNvCxnSpPr>
            <p:nvPr/>
          </p:nvCxnSpPr>
          <p:spPr>
            <a:xfrm>
              <a:off x="5027625" y="4595601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Прямоугольник 179">
              <a:extLst>
                <a:ext uri="{FF2B5EF4-FFF2-40B4-BE49-F238E27FC236}">
                  <a16:creationId xmlns:a16="http://schemas.microsoft.com/office/drawing/2014/main" id="{58BF3C99-D4B4-41BF-A0A1-DC7D8877F846}"/>
                </a:ext>
              </a:extLst>
            </p:cNvPr>
            <p:cNvSpPr/>
            <p:nvPr/>
          </p:nvSpPr>
          <p:spPr>
            <a:xfrm>
              <a:off x="2207488" y="4948979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1" name="Прямая со стрелкой 180">
              <a:extLst>
                <a:ext uri="{FF2B5EF4-FFF2-40B4-BE49-F238E27FC236}">
                  <a16:creationId xmlns:a16="http://schemas.microsoft.com/office/drawing/2014/main" id="{1D0E61FB-526B-472F-BCE3-B37889466AAC}"/>
                </a:ext>
              </a:extLst>
            </p:cNvPr>
            <p:cNvCxnSpPr>
              <a:cxnSpLocks/>
            </p:cNvCxnSpPr>
            <p:nvPr/>
          </p:nvCxnSpPr>
          <p:spPr>
            <a:xfrm>
              <a:off x="2869269" y="4595602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Прямая соединительная линия 181">
              <a:extLst>
                <a:ext uri="{FF2B5EF4-FFF2-40B4-BE49-F238E27FC236}">
                  <a16:creationId xmlns:a16="http://schemas.microsoft.com/office/drawing/2014/main" id="{0996D23E-0925-48E7-81E4-A9F83B2B1C18}"/>
                </a:ext>
              </a:extLst>
            </p:cNvPr>
            <p:cNvCxnSpPr>
              <a:cxnSpLocks/>
            </p:cNvCxnSpPr>
            <p:nvPr/>
          </p:nvCxnSpPr>
          <p:spPr>
            <a:xfrm>
              <a:off x="2869269" y="4953742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Прямоугольник 182">
              <a:extLst>
                <a:ext uri="{FF2B5EF4-FFF2-40B4-BE49-F238E27FC236}">
                  <a16:creationId xmlns:a16="http://schemas.microsoft.com/office/drawing/2014/main" id="{F083B990-2306-442F-A8B0-60E85CDDA234}"/>
                </a:ext>
              </a:extLst>
            </p:cNvPr>
            <p:cNvSpPr/>
            <p:nvPr/>
          </p:nvSpPr>
          <p:spPr>
            <a:xfrm>
              <a:off x="2900168" y="5242112"/>
              <a:ext cx="46013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Прямоугольник 183">
              <a:extLst>
                <a:ext uri="{FF2B5EF4-FFF2-40B4-BE49-F238E27FC236}">
                  <a16:creationId xmlns:a16="http://schemas.microsoft.com/office/drawing/2014/main" id="{C31442C8-C27C-4D6A-A08B-064F53780974}"/>
                </a:ext>
              </a:extLst>
            </p:cNvPr>
            <p:cNvSpPr/>
            <p:nvPr/>
          </p:nvSpPr>
          <p:spPr>
            <a:xfrm>
              <a:off x="5034963" y="4672436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Прямоугольник 184">
              <a:extLst>
                <a:ext uri="{FF2B5EF4-FFF2-40B4-BE49-F238E27FC236}">
                  <a16:creationId xmlns:a16="http://schemas.microsoft.com/office/drawing/2014/main" id="{843499A6-B37A-42D6-8431-EF936A098B7A}"/>
                </a:ext>
              </a:extLst>
            </p:cNvPr>
            <p:cNvSpPr/>
            <p:nvPr/>
          </p:nvSpPr>
          <p:spPr>
            <a:xfrm>
              <a:off x="9243171" y="4958821"/>
              <a:ext cx="69626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6" name="Прямая соединительная линия 185">
              <a:extLst>
                <a:ext uri="{FF2B5EF4-FFF2-40B4-BE49-F238E27FC236}">
                  <a16:creationId xmlns:a16="http://schemas.microsoft.com/office/drawing/2014/main" id="{34BC50DA-FE37-4FEB-9E3B-BB94EBB9A0D9}"/>
                </a:ext>
              </a:extLst>
            </p:cNvPr>
            <p:cNvCxnSpPr>
              <a:cxnSpLocks/>
            </p:cNvCxnSpPr>
            <p:nvPr/>
          </p:nvCxnSpPr>
          <p:spPr>
            <a:xfrm>
              <a:off x="5725541" y="4595601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единительная линия 186">
              <a:extLst>
                <a:ext uri="{FF2B5EF4-FFF2-40B4-BE49-F238E27FC236}">
                  <a16:creationId xmlns:a16="http://schemas.microsoft.com/office/drawing/2014/main" id="{5D24237E-91BC-496F-9A90-B828E7B708AC}"/>
                </a:ext>
              </a:extLst>
            </p:cNvPr>
            <p:cNvCxnSpPr>
              <a:cxnSpLocks/>
            </p:cNvCxnSpPr>
            <p:nvPr/>
          </p:nvCxnSpPr>
          <p:spPr>
            <a:xfrm>
              <a:off x="6434227" y="4614344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единительная линия 187">
              <a:extLst>
                <a:ext uri="{FF2B5EF4-FFF2-40B4-BE49-F238E27FC236}">
                  <a16:creationId xmlns:a16="http://schemas.microsoft.com/office/drawing/2014/main" id="{71B53E1A-BB93-4743-9AC3-D93FA1C4B14C}"/>
                </a:ext>
              </a:extLst>
            </p:cNvPr>
            <p:cNvCxnSpPr>
              <a:cxnSpLocks/>
            </p:cNvCxnSpPr>
            <p:nvPr/>
          </p:nvCxnSpPr>
          <p:spPr>
            <a:xfrm>
              <a:off x="5766935" y="4944851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>
              <a:extLst>
                <a:ext uri="{FF2B5EF4-FFF2-40B4-BE49-F238E27FC236}">
                  <a16:creationId xmlns:a16="http://schemas.microsoft.com/office/drawing/2014/main" id="{B051D2D0-1EDB-40F6-B41E-27FA0D465A1F}"/>
                </a:ext>
              </a:extLst>
            </p:cNvPr>
            <p:cNvCxnSpPr>
              <a:cxnSpLocks/>
            </p:cNvCxnSpPr>
            <p:nvPr/>
          </p:nvCxnSpPr>
          <p:spPr>
            <a:xfrm>
              <a:off x="5769566" y="4591791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0" name="Прямоугольник 189">
              <a:extLst>
                <a:ext uri="{FF2B5EF4-FFF2-40B4-BE49-F238E27FC236}">
                  <a16:creationId xmlns:a16="http://schemas.microsoft.com/office/drawing/2014/main" id="{0A9DE910-6517-4A9B-BB6E-1590671AE89E}"/>
                </a:ext>
              </a:extLst>
            </p:cNvPr>
            <p:cNvSpPr/>
            <p:nvPr/>
          </p:nvSpPr>
          <p:spPr>
            <a:xfrm>
              <a:off x="3368130" y="5518128"/>
              <a:ext cx="96739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Прямоугольник 190">
              <a:extLst>
                <a:ext uri="{FF2B5EF4-FFF2-40B4-BE49-F238E27FC236}">
                  <a16:creationId xmlns:a16="http://schemas.microsoft.com/office/drawing/2014/main" id="{765EE85D-D868-4104-9772-160FD3FE8853}"/>
                </a:ext>
              </a:extLst>
            </p:cNvPr>
            <p:cNvSpPr/>
            <p:nvPr/>
          </p:nvSpPr>
          <p:spPr>
            <a:xfrm>
              <a:off x="7837514" y="5785437"/>
              <a:ext cx="7103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2" name="Прямая соединительная линия 191">
              <a:extLst>
                <a:ext uri="{FF2B5EF4-FFF2-40B4-BE49-F238E27FC236}">
                  <a16:creationId xmlns:a16="http://schemas.microsoft.com/office/drawing/2014/main" id="{BD078B79-7F33-4E66-B721-3228CED93025}"/>
                </a:ext>
              </a:extLst>
            </p:cNvPr>
            <p:cNvCxnSpPr>
              <a:cxnSpLocks/>
            </p:cNvCxnSpPr>
            <p:nvPr/>
          </p:nvCxnSpPr>
          <p:spPr>
            <a:xfrm>
              <a:off x="7133879" y="4623541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Прямоугольник 192">
              <a:extLst>
                <a:ext uri="{FF2B5EF4-FFF2-40B4-BE49-F238E27FC236}">
                  <a16:creationId xmlns:a16="http://schemas.microsoft.com/office/drawing/2014/main" id="{02E675FE-6342-40C9-9FAE-85BC8914724D}"/>
                </a:ext>
              </a:extLst>
            </p:cNvPr>
            <p:cNvSpPr/>
            <p:nvPr/>
          </p:nvSpPr>
          <p:spPr>
            <a:xfrm>
              <a:off x="6436712" y="5232214"/>
              <a:ext cx="6874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4" name="Прямоугольник 193">
              <a:extLst>
                <a:ext uri="{FF2B5EF4-FFF2-40B4-BE49-F238E27FC236}">
                  <a16:creationId xmlns:a16="http://schemas.microsoft.com/office/drawing/2014/main" id="{AE38C290-F571-48D4-A959-3E215155D56C}"/>
                </a:ext>
              </a:extLst>
            </p:cNvPr>
            <p:cNvSpPr/>
            <p:nvPr/>
          </p:nvSpPr>
          <p:spPr>
            <a:xfrm>
              <a:off x="8553651" y="4659204"/>
              <a:ext cx="689673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5" name="Прямоугольник 194">
              <a:extLst>
                <a:ext uri="{FF2B5EF4-FFF2-40B4-BE49-F238E27FC236}">
                  <a16:creationId xmlns:a16="http://schemas.microsoft.com/office/drawing/2014/main" id="{7EA65158-C804-4DA5-A3C6-F48C88822963}"/>
                </a:ext>
              </a:extLst>
            </p:cNvPr>
            <p:cNvSpPr/>
            <p:nvPr/>
          </p:nvSpPr>
          <p:spPr>
            <a:xfrm>
              <a:off x="4327728" y="5794278"/>
              <a:ext cx="6960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6" name="Прямая соединительная линия 195">
              <a:extLst>
                <a:ext uri="{FF2B5EF4-FFF2-40B4-BE49-F238E27FC236}">
                  <a16:creationId xmlns:a16="http://schemas.microsoft.com/office/drawing/2014/main" id="{5FFDB802-4AE6-4D78-9433-12063D8E233C}"/>
                </a:ext>
              </a:extLst>
            </p:cNvPr>
            <p:cNvCxnSpPr>
              <a:cxnSpLocks/>
            </p:cNvCxnSpPr>
            <p:nvPr/>
          </p:nvCxnSpPr>
          <p:spPr>
            <a:xfrm>
              <a:off x="7831550" y="4614344"/>
              <a:ext cx="0" cy="157764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единительная линия 196">
              <a:extLst>
                <a:ext uri="{FF2B5EF4-FFF2-40B4-BE49-F238E27FC236}">
                  <a16:creationId xmlns:a16="http://schemas.microsoft.com/office/drawing/2014/main" id="{CA611D29-0831-49B7-B420-E9437A324B9D}"/>
                </a:ext>
              </a:extLst>
            </p:cNvPr>
            <p:cNvCxnSpPr>
              <a:cxnSpLocks/>
            </p:cNvCxnSpPr>
            <p:nvPr/>
          </p:nvCxnSpPr>
          <p:spPr>
            <a:xfrm>
              <a:off x="8555327" y="4614344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Прямая соединительная линия 197">
              <a:extLst>
                <a:ext uri="{FF2B5EF4-FFF2-40B4-BE49-F238E27FC236}">
                  <a16:creationId xmlns:a16="http://schemas.microsoft.com/office/drawing/2014/main" id="{930134D2-835C-4DC4-B33B-7103A910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247431" y="4623541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Прямоугольник 198">
              <a:extLst>
                <a:ext uri="{FF2B5EF4-FFF2-40B4-BE49-F238E27FC236}">
                  <a16:creationId xmlns:a16="http://schemas.microsoft.com/office/drawing/2014/main" id="{934B0A41-1164-489B-BA2B-3BA0E9D4F89A}"/>
                </a:ext>
              </a:extLst>
            </p:cNvPr>
            <p:cNvSpPr/>
            <p:nvPr/>
          </p:nvSpPr>
          <p:spPr>
            <a:xfrm>
              <a:off x="9933309" y="5224355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0" name="Прямоугольник 199">
              <a:extLst>
                <a:ext uri="{FF2B5EF4-FFF2-40B4-BE49-F238E27FC236}">
                  <a16:creationId xmlns:a16="http://schemas.microsoft.com/office/drawing/2014/main" id="{E0498728-6002-419B-9BE8-81CC5A5F98AB}"/>
                </a:ext>
              </a:extLst>
            </p:cNvPr>
            <p:cNvSpPr/>
            <p:nvPr/>
          </p:nvSpPr>
          <p:spPr>
            <a:xfrm>
              <a:off x="11329959" y="5787447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1" name="Прямая соединительная линия 200">
              <a:extLst>
                <a:ext uri="{FF2B5EF4-FFF2-40B4-BE49-F238E27FC236}">
                  <a16:creationId xmlns:a16="http://schemas.microsoft.com/office/drawing/2014/main" id="{714C037D-0839-471E-8608-A44E7E665AC8}"/>
                </a:ext>
              </a:extLst>
            </p:cNvPr>
            <p:cNvCxnSpPr>
              <a:cxnSpLocks/>
            </p:cNvCxnSpPr>
            <p:nvPr/>
          </p:nvCxnSpPr>
          <p:spPr>
            <a:xfrm>
              <a:off x="9938049" y="4614344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единительная линия 201">
              <a:extLst>
                <a:ext uri="{FF2B5EF4-FFF2-40B4-BE49-F238E27FC236}">
                  <a16:creationId xmlns:a16="http://schemas.microsoft.com/office/drawing/2014/main" id="{396C50BA-C81F-4AE9-9D8E-74016CA0008D}"/>
                </a:ext>
              </a:extLst>
            </p:cNvPr>
            <p:cNvCxnSpPr>
              <a:cxnSpLocks/>
            </p:cNvCxnSpPr>
            <p:nvPr/>
          </p:nvCxnSpPr>
          <p:spPr>
            <a:xfrm>
              <a:off x="10628664" y="4595601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единительная линия 202">
              <a:extLst>
                <a:ext uri="{FF2B5EF4-FFF2-40B4-BE49-F238E27FC236}">
                  <a16:creationId xmlns:a16="http://schemas.microsoft.com/office/drawing/2014/main" id="{9D1EBE55-C613-4FBD-8D62-2B8B54CFFC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22560" y="4595601"/>
              <a:ext cx="0" cy="160322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единительная линия 203">
              <a:extLst>
                <a:ext uri="{FF2B5EF4-FFF2-40B4-BE49-F238E27FC236}">
                  <a16:creationId xmlns:a16="http://schemas.microsoft.com/office/drawing/2014/main" id="{C52C4FD6-E059-4DF4-B600-D01B0214F0A2}"/>
                </a:ext>
              </a:extLst>
            </p:cNvPr>
            <p:cNvCxnSpPr>
              <a:cxnSpLocks/>
            </p:cNvCxnSpPr>
            <p:nvPr/>
          </p:nvCxnSpPr>
          <p:spPr>
            <a:xfrm>
              <a:off x="12018338" y="4607994"/>
              <a:ext cx="0" cy="15839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Прямоугольник 143">
              <a:extLst>
                <a:ext uri="{FF2B5EF4-FFF2-40B4-BE49-F238E27FC236}">
                  <a16:creationId xmlns:a16="http://schemas.microsoft.com/office/drawing/2014/main" id="{1F50E28C-9F62-49D5-B380-0DAB92618492}"/>
                </a:ext>
              </a:extLst>
            </p:cNvPr>
            <p:cNvSpPr/>
            <p:nvPr/>
          </p:nvSpPr>
          <p:spPr>
            <a:xfrm>
              <a:off x="10632775" y="5507042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24" name="Прямоугольник 223">
            <a:extLst>
              <a:ext uri="{FF2B5EF4-FFF2-40B4-BE49-F238E27FC236}">
                <a16:creationId xmlns:a16="http://schemas.microsoft.com/office/drawing/2014/main" id="{786A3C18-4E1D-4534-918B-BDA69B5F3DB4}"/>
              </a:ext>
            </a:extLst>
          </p:cNvPr>
          <p:cNvSpPr/>
          <p:nvPr/>
        </p:nvSpPr>
        <p:spPr>
          <a:xfrm>
            <a:off x="1451927" y="959151"/>
            <a:ext cx="10644187" cy="160189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223">
            <a:extLst>
              <a:ext uri="{FF2B5EF4-FFF2-40B4-BE49-F238E27FC236}">
                <a16:creationId xmlns:a16="http://schemas.microsoft.com/office/drawing/2014/main" id="{3192C47F-EB6D-4299-AC1A-29E5EB7F5450}"/>
              </a:ext>
            </a:extLst>
          </p:cNvPr>
          <p:cNvSpPr/>
          <p:nvPr/>
        </p:nvSpPr>
        <p:spPr>
          <a:xfrm>
            <a:off x="1455641" y="2803655"/>
            <a:ext cx="10644187" cy="160189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Прямоугольник 182">
            <a:extLst>
              <a:ext uri="{FF2B5EF4-FFF2-40B4-BE49-F238E27FC236}">
                <a16:creationId xmlns:a16="http://schemas.microsoft.com/office/drawing/2014/main" id="{AE764382-2B5D-43BF-A626-6CC647F090DE}"/>
              </a:ext>
            </a:extLst>
          </p:cNvPr>
          <p:cNvSpPr/>
          <p:nvPr/>
        </p:nvSpPr>
        <p:spPr>
          <a:xfrm>
            <a:off x="7140541" y="5523696"/>
            <a:ext cx="686632" cy="2762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2" name="Прямая со стрелкой 416">
            <a:extLst>
              <a:ext uri="{FF2B5EF4-FFF2-40B4-BE49-F238E27FC236}">
                <a16:creationId xmlns:a16="http://schemas.microsoft.com/office/drawing/2014/main" id="{F926AFD0-36CE-4C16-A682-88AA383E50CF}"/>
              </a:ext>
            </a:extLst>
          </p:cNvPr>
          <p:cNvCxnSpPr>
            <a:cxnSpLocks/>
          </p:cNvCxnSpPr>
          <p:nvPr/>
        </p:nvCxnSpPr>
        <p:spPr>
          <a:xfrm>
            <a:off x="6459521" y="4861768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417">
            <a:extLst>
              <a:ext uri="{FF2B5EF4-FFF2-40B4-BE49-F238E27FC236}">
                <a16:creationId xmlns:a16="http://schemas.microsoft.com/office/drawing/2014/main" id="{CA35DAA6-1248-4ABC-96BD-E52FB97F8AC8}"/>
              </a:ext>
            </a:extLst>
          </p:cNvPr>
          <p:cNvCxnSpPr>
            <a:cxnSpLocks/>
          </p:cNvCxnSpPr>
          <p:nvPr/>
        </p:nvCxnSpPr>
        <p:spPr>
          <a:xfrm>
            <a:off x="6459521" y="5219908"/>
            <a:ext cx="0" cy="27622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6" name="Прямая соединительная линия 187">
            <a:extLst>
              <a:ext uri="{FF2B5EF4-FFF2-40B4-BE49-F238E27FC236}">
                <a16:creationId xmlns:a16="http://schemas.microsoft.com/office/drawing/2014/main" id="{2F5011CC-F5E0-422E-869B-F9AB0AA2CB6F}"/>
              </a:ext>
            </a:extLst>
          </p:cNvPr>
          <p:cNvCxnSpPr>
            <a:cxnSpLocks/>
          </p:cNvCxnSpPr>
          <p:nvPr/>
        </p:nvCxnSpPr>
        <p:spPr>
          <a:xfrm>
            <a:off x="6579246" y="5235046"/>
            <a:ext cx="0" cy="276225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8" name="Прямая со стрелкой 188">
            <a:extLst>
              <a:ext uri="{FF2B5EF4-FFF2-40B4-BE49-F238E27FC236}">
                <a16:creationId xmlns:a16="http://schemas.microsoft.com/office/drawing/2014/main" id="{98322549-82B4-495F-9F82-5E19FB6DA099}"/>
              </a:ext>
            </a:extLst>
          </p:cNvPr>
          <p:cNvCxnSpPr>
            <a:cxnSpLocks/>
          </p:cNvCxnSpPr>
          <p:nvPr/>
        </p:nvCxnSpPr>
        <p:spPr>
          <a:xfrm>
            <a:off x="6578199" y="4876065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83">
            <a:extLst>
              <a:ext uri="{FF2B5EF4-FFF2-40B4-BE49-F238E27FC236}">
                <a16:creationId xmlns:a16="http://schemas.microsoft.com/office/drawing/2014/main" id="{78FEF3A7-F5A9-4754-BA2A-4594EAAAE5E0}"/>
              </a:ext>
            </a:extLst>
          </p:cNvPr>
          <p:cNvCxnSpPr>
            <a:cxnSpLocks/>
            <a:endCxn id="193" idx="1"/>
          </p:cNvCxnSpPr>
          <p:nvPr/>
        </p:nvCxnSpPr>
        <p:spPr>
          <a:xfrm flipV="1">
            <a:off x="3347927" y="5379402"/>
            <a:ext cx="3090371" cy="16038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12A93E-BFA5-4669-B217-669A55B5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>
                <a:latin typeface="+mj-lt"/>
              </a:rPr>
              <a:t>Виды примитивов</a:t>
            </a:r>
            <a:r>
              <a:rPr lang="ru-RU" sz="1600" dirty="0"/>
              <a:t> синхронизации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1B59E-2CD6-4B95-9411-3D64CD4CA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6163" y="149267"/>
            <a:ext cx="10644187" cy="39430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Однопроцессорная система.</a:t>
            </a:r>
            <a:r>
              <a:rPr lang="en-US" dirty="0"/>
              <a:t> </a:t>
            </a:r>
            <a:r>
              <a:rPr lang="ru-RU" b="1" dirty="0"/>
              <a:t>Множественная короткая блокировка</a:t>
            </a:r>
            <a:endParaRPr lang="en-US" b="1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D99FFFD0-0183-4ADA-B815-3828D4F4CFDF}"/>
              </a:ext>
            </a:extLst>
          </p:cNvPr>
          <p:cNvSpPr/>
          <p:nvPr/>
        </p:nvSpPr>
        <p:spPr>
          <a:xfrm rot="16200000">
            <a:off x="304568" y="155883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Space</a:t>
            </a:r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49B1D91F-9F46-4A85-A66A-A7E68DF9E99E}"/>
              </a:ext>
            </a:extLst>
          </p:cNvPr>
          <p:cNvSpPr/>
          <p:nvPr/>
        </p:nvSpPr>
        <p:spPr>
          <a:xfrm rot="16200000">
            <a:off x="304567" y="337836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Space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571CE6E4-BFDF-44C1-BDBB-F50254F13285}"/>
              </a:ext>
            </a:extLst>
          </p:cNvPr>
          <p:cNvSpPr/>
          <p:nvPr/>
        </p:nvSpPr>
        <p:spPr>
          <a:xfrm rot="16200000">
            <a:off x="304568" y="519789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Hybrid</a:t>
            </a:r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039A7C4-B8ED-4F26-8EBF-9A814812EBAA}"/>
              </a:ext>
            </a:extLst>
          </p:cNvPr>
          <p:cNvGrpSpPr/>
          <p:nvPr/>
        </p:nvGrpSpPr>
        <p:grpSpPr>
          <a:xfrm>
            <a:off x="1504281" y="958787"/>
            <a:ext cx="10531009" cy="1632122"/>
            <a:chOff x="1504281" y="958787"/>
            <a:chExt cx="10531009" cy="1632122"/>
          </a:xfrm>
        </p:grpSpPr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2687DC0D-80CF-4A0B-98CA-780A6F516E9F}"/>
                </a:ext>
              </a:extLst>
            </p:cNvPr>
            <p:cNvCxnSpPr>
              <a:cxnSpLocks/>
            </p:cNvCxnSpPr>
            <p:nvPr/>
          </p:nvCxnSpPr>
          <p:spPr>
            <a:xfrm>
              <a:off x="4336325" y="987689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Прямоугольник 100">
              <a:extLst>
                <a:ext uri="{FF2B5EF4-FFF2-40B4-BE49-F238E27FC236}">
                  <a16:creationId xmlns:a16="http://schemas.microsoft.com/office/drawing/2014/main" id="{D6707B3C-F6FA-4229-98E6-B2E360DC30AF}"/>
                </a:ext>
              </a:extLst>
            </p:cNvPr>
            <p:cNvSpPr/>
            <p:nvPr/>
          </p:nvSpPr>
          <p:spPr>
            <a:xfrm>
              <a:off x="5741572" y="1318993"/>
              <a:ext cx="5428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7332178F-9946-4D65-A44E-4D004C4889EF}"/>
                </a:ext>
              </a:extLst>
            </p:cNvPr>
            <p:cNvCxnSpPr>
              <a:cxnSpLocks/>
            </p:cNvCxnSpPr>
            <p:nvPr/>
          </p:nvCxnSpPr>
          <p:spPr>
            <a:xfrm>
              <a:off x="1504281" y="958787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F8EF880B-4AFA-45F4-9A1C-5E92B234227A}"/>
                </a:ext>
              </a:extLst>
            </p:cNvPr>
            <p:cNvCxnSpPr>
              <a:cxnSpLocks/>
            </p:cNvCxnSpPr>
            <p:nvPr/>
          </p:nvCxnSpPr>
          <p:spPr>
            <a:xfrm>
              <a:off x="2209536" y="96561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632247EC-5C63-49C6-B35F-88EA82EB3BFE}"/>
                </a:ext>
              </a:extLst>
            </p:cNvPr>
            <p:cNvSpPr/>
            <p:nvPr/>
          </p:nvSpPr>
          <p:spPr>
            <a:xfrm>
              <a:off x="1505866" y="1034831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3B741619-0998-4B2B-9D1B-40293FCE28EF}"/>
                </a:ext>
              </a:extLst>
            </p:cNvPr>
            <p:cNvCxnSpPr>
              <a:cxnSpLocks/>
            </p:cNvCxnSpPr>
            <p:nvPr/>
          </p:nvCxnSpPr>
          <p:spPr>
            <a:xfrm>
              <a:off x="2909147" y="96561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7E10297F-B176-413F-B4CD-8F26594C1BFA}"/>
                </a:ext>
              </a:extLst>
            </p:cNvPr>
            <p:cNvCxnSpPr>
              <a:cxnSpLocks/>
            </p:cNvCxnSpPr>
            <p:nvPr/>
          </p:nvCxnSpPr>
          <p:spPr>
            <a:xfrm>
              <a:off x="3636673" y="96561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A68E5E4C-28E8-4765-8622-89A55C203B37}"/>
                </a:ext>
              </a:extLst>
            </p:cNvPr>
            <p:cNvCxnSpPr>
              <a:cxnSpLocks/>
            </p:cNvCxnSpPr>
            <p:nvPr/>
          </p:nvCxnSpPr>
          <p:spPr>
            <a:xfrm>
              <a:off x="5034241" y="965616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218B42F-FACA-4EFA-98E6-970442E6C633}"/>
                </a:ext>
              </a:extLst>
            </p:cNvPr>
            <p:cNvSpPr/>
            <p:nvPr/>
          </p:nvSpPr>
          <p:spPr>
            <a:xfrm>
              <a:off x="2214104" y="1318994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D99EB324-E1BA-4246-BD15-42E01DA0008C}"/>
                </a:ext>
              </a:extLst>
            </p:cNvPr>
            <p:cNvCxnSpPr>
              <a:cxnSpLocks/>
            </p:cNvCxnSpPr>
            <p:nvPr/>
          </p:nvCxnSpPr>
          <p:spPr>
            <a:xfrm>
              <a:off x="2321582" y="965617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C38F8CCC-78F9-4520-8F05-394473394329}"/>
                </a:ext>
              </a:extLst>
            </p:cNvPr>
            <p:cNvCxnSpPr>
              <a:cxnSpLocks/>
            </p:cNvCxnSpPr>
            <p:nvPr/>
          </p:nvCxnSpPr>
          <p:spPr>
            <a:xfrm>
              <a:off x="2340632" y="1323757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5B2CC455-DF77-4CD2-AA13-779243423D44}"/>
                </a:ext>
              </a:extLst>
            </p:cNvPr>
            <p:cNvSpPr/>
            <p:nvPr/>
          </p:nvSpPr>
          <p:spPr>
            <a:xfrm>
              <a:off x="3629380" y="1883038"/>
              <a:ext cx="41242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BCC06C4A-22F4-4AA4-AD9F-05FDB9805BA2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56" y="1879227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DC84BB7B-1C7A-4767-AC09-077D8A89B533}"/>
                </a:ext>
              </a:extLst>
            </p:cNvPr>
            <p:cNvSpPr/>
            <p:nvPr/>
          </p:nvSpPr>
          <p:spPr>
            <a:xfrm>
              <a:off x="5041579" y="1042451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0B6DE2B0-DE14-4168-A3BB-05F4E1C1AA18}"/>
                </a:ext>
              </a:extLst>
            </p:cNvPr>
            <p:cNvSpPr/>
            <p:nvPr/>
          </p:nvSpPr>
          <p:spPr>
            <a:xfrm>
              <a:off x="9265434" y="1328836"/>
              <a:ext cx="70626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21F4A7AA-9E21-44DB-BCE6-7DDADAD8EAE8}"/>
                </a:ext>
              </a:extLst>
            </p:cNvPr>
            <p:cNvCxnSpPr>
              <a:cxnSpLocks/>
            </p:cNvCxnSpPr>
            <p:nvPr/>
          </p:nvCxnSpPr>
          <p:spPr>
            <a:xfrm>
              <a:off x="5732157" y="96561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A885CFB0-13EB-4791-9290-C8AB45E2F4FD}"/>
                </a:ext>
              </a:extLst>
            </p:cNvPr>
            <p:cNvCxnSpPr>
              <a:cxnSpLocks/>
            </p:cNvCxnSpPr>
            <p:nvPr/>
          </p:nvCxnSpPr>
          <p:spPr>
            <a:xfrm>
              <a:off x="6440843" y="984359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5B35AD55-9DBA-4D4B-887B-35417D66B99B}"/>
                </a:ext>
              </a:extLst>
            </p:cNvPr>
            <p:cNvSpPr/>
            <p:nvPr/>
          </p:nvSpPr>
          <p:spPr>
            <a:xfrm>
              <a:off x="5795858" y="1891761"/>
              <a:ext cx="1340395" cy="276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A00CA712-7A62-4EAF-935D-010952E078B0}"/>
                </a:ext>
              </a:extLst>
            </p:cNvPr>
            <p:cNvCxnSpPr>
              <a:cxnSpLocks/>
            </p:cNvCxnSpPr>
            <p:nvPr/>
          </p:nvCxnSpPr>
          <p:spPr>
            <a:xfrm>
              <a:off x="5791064" y="1333916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B642C8A8-99E1-46BD-8BFE-D6E249F633B2}"/>
                </a:ext>
              </a:extLst>
            </p:cNvPr>
            <p:cNvCxnSpPr>
              <a:cxnSpLocks/>
            </p:cNvCxnSpPr>
            <p:nvPr/>
          </p:nvCxnSpPr>
          <p:spPr>
            <a:xfrm>
              <a:off x="5791064" y="993556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7E84A0C6-FAFE-44A3-8C96-6AB6E349274A}"/>
                </a:ext>
              </a:extLst>
            </p:cNvPr>
            <p:cNvSpPr/>
            <p:nvPr/>
          </p:nvSpPr>
          <p:spPr>
            <a:xfrm>
              <a:off x="2917774" y="1606813"/>
              <a:ext cx="71006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4DDB3CAA-0D33-4E54-81D7-A3BCE7D4AF88}"/>
                </a:ext>
              </a:extLst>
            </p:cNvPr>
            <p:cNvCxnSpPr>
              <a:cxnSpLocks/>
            </p:cNvCxnSpPr>
            <p:nvPr/>
          </p:nvCxnSpPr>
          <p:spPr>
            <a:xfrm>
              <a:off x="5791064" y="1891761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AC106B51-6403-45F1-A140-862E7FC4C48F}"/>
                </a:ext>
              </a:extLst>
            </p:cNvPr>
            <p:cNvSpPr/>
            <p:nvPr/>
          </p:nvSpPr>
          <p:spPr>
            <a:xfrm>
              <a:off x="7840147" y="2155452"/>
              <a:ext cx="69791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6CC3ADD5-3693-44FB-8B67-2D605F37F702}"/>
                </a:ext>
              </a:extLst>
            </p:cNvPr>
            <p:cNvCxnSpPr>
              <a:cxnSpLocks/>
            </p:cNvCxnSpPr>
            <p:nvPr/>
          </p:nvCxnSpPr>
          <p:spPr>
            <a:xfrm>
              <a:off x="7140495" y="993556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8C3B578D-F192-4996-A906-A54846DEE397}"/>
                </a:ext>
              </a:extLst>
            </p:cNvPr>
            <p:cNvSpPr/>
            <p:nvPr/>
          </p:nvSpPr>
          <p:spPr>
            <a:xfrm>
              <a:off x="7140282" y="1622284"/>
              <a:ext cx="696393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00EA9035-DC1A-49FD-A1E0-A3564102A47E}"/>
                </a:ext>
              </a:extLst>
            </p:cNvPr>
            <p:cNvCxnSpPr>
              <a:cxnSpLocks/>
              <a:stCxn id="22" idx="3"/>
              <a:endCxn id="31" idx="1"/>
            </p:cNvCxnSpPr>
            <p:nvPr/>
          </p:nvCxnSpPr>
          <p:spPr>
            <a:xfrm>
              <a:off x="4041800" y="2021151"/>
              <a:ext cx="1754058" cy="8723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Прямоугольник 86">
              <a:extLst>
                <a:ext uri="{FF2B5EF4-FFF2-40B4-BE49-F238E27FC236}">
                  <a16:creationId xmlns:a16="http://schemas.microsoft.com/office/drawing/2014/main" id="{609E2A66-5FA5-4A15-BEFF-D16B7C6EE74D}"/>
                </a:ext>
              </a:extLst>
            </p:cNvPr>
            <p:cNvSpPr/>
            <p:nvPr/>
          </p:nvSpPr>
          <p:spPr>
            <a:xfrm>
              <a:off x="8551830" y="1029219"/>
              <a:ext cx="70389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>
              <a:extLst>
                <a:ext uri="{FF2B5EF4-FFF2-40B4-BE49-F238E27FC236}">
                  <a16:creationId xmlns:a16="http://schemas.microsoft.com/office/drawing/2014/main" id="{15CB52A8-E13F-413E-AB23-92931724F94B}"/>
                </a:ext>
              </a:extLst>
            </p:cNvPr>
            <p:cNvSpPr/>
            <p:nvPr/>
          </p:nvSpPr>
          <p:spPr>
            <a:xfrm>
              <a:off x="4046594" y="2149575"/>
              <a:ext cx="98764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E2FEED42-61EE-40A4-832C-E11CE22FF7A4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08" y="2149575"/>
              <a:ext cx="0" cy="276225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FC753526-4AA0-43C7-AE51-3DE090D617FF}"/>
                </a:ext>
              </a:extLst>
            </p:cNvPr>
            <p:cNvCxnSpPr>
              <a:cxnSpLocks/>
            </p:cNvCxnSpPr>
            <p:nvPr/>
          </p:nvCxnSpPr>
          <p:spPr>
            <a:xfrm>
              <a:off x="8555327" y="984359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C127CB8C-78D1-4C62-AF31-77898A19EC36}"/>
                </a:ext>
              </a:extLst>
            </p:cNvPr>
            <p:cNvCxnSpPr>
              <a:cxnSpLocks/>
            </p:cNvCxnSpPr>
            <p:nvPr/>
          </p:nvCxnSpPr>
          <p:spPr>
            <a:xfrm>
              <a:off x="7844940" y="984359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A90AE95C-9764-4F1C-B87C-C9B8F54DB9DF}"/>
                </a:ext>
              </a:extLst>
            </p:cNvPr>
            <p:cNvCxnSpPr>
              <a:cxnSpLocks/>
            </p:cNvCxnSpPr>
            <p:nvPr/>
          </p:nvCxnSpPr>
          <p:spPr>
            <a:xfrm>
              <a:off x="9263211" y="993556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Прямоугольник 101">
              <a:extLst>
                <a:ext uri="{FF2B5EF4-FFF2-40B4-BE49-F238E27FC236}">
                  <a16:creationId xmlns:a16="http://schemas.microsoft.com/office/drawing/2014/main" id="{5C0C9AF5-62EA-40E4-81BC-F4AE7443A86F}"/>
                </a:ext>
              </a:extLst>
            </p:cNvPr>
            <p:cNvSpPr/>
            <p:nvPr/>
          </p:nvSpPr>
          <p:spPr>
            <a:xfrm>
              <a:off x="9970100" y="1607818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10B95F4D-DE80-4B8A-88A4-1463AC1695E9}"/>
                </a:ext>
              </a:extLst>
            </p:cNvPr>
            <p:cNvSpPr/>
            <p:nvPr/>
          </p:nvSpPr>
          <p:spPr>
            <a:xfrm>
              <a:off x="11344675" y="2157462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E111E551-5E8E-40CB-AE46-99669F2FB335}"/>
                </a:ext>
              </a:extLst>
            </p:cNvPr>
            <p:cNvCxnSpPr>
              <a:cxnSpLocks/>
            </p:cNvCxnSpPr>
            <p:nvPr/>
          </p:nvCxnSpPr>
          <p:spPr>
            <a:xfrm>
              <a:off x="9970100" y="984359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7D91A325-F2D5-48AD-93B9-426BAA2C992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368" y="96561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7277308C-E257-4BBA-93CE-16EFD44FA202}"/>
                </a:ext>
              </a:extLst>
            </p:cNvPr>
            <p:cNvCxnSpPr>
              <a:cxnSpLocks/>
            </p:cNvCxnSpPr>
            <p:nvPr/>
          </p:nvCxnSpPr>
          <p:spPr>
            <a:xfrm>
              <a:off x="12025314" y="965616"/>
              <a:ext cx="0" cy="160322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A0820D31-265B-455F-B52C-CFA9464A7448}"/>
                </a:ext>
              </a:extLst>
            </p:cNvPr>
            <p:cNvCxnSpPr>
              <a:cxnSpLocks/>
            </p:cNvCxnSpPr>
            <p:nvPr/>
          </p:nvCxnSpPr>
          <p:spPr>
            <a:xfrm>
              <a:off x="11344675" y="978009"/>
              <a:ext cx="0" cy="1583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Прямоугольник 125">
              <a:extLst>
                <a:ext uri="{FF2B5EF4-FFF2-40B4-BE49-F238E27FC236}">
                  <a16:creationId xmlns:a16="http://schemas.microsoft.com/office/drawing/2014/main" id="{7542CE4E-A854-4D6D-B10D-4BDB864F47E2}"/>
                </a:ext>
              </a:extLst>
            </p:cNvPr>
            <p:cNvSpPr/>
            <p:nvPr/>
          </p:nvSpPr>
          <p:spPr>
            <a:xfrm>
              <a:off x="10660714" y="1897922"/>
              <a:ext cx="68646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919FB944-DB29-421A-ACDE-8B760E523AC0}"/>
              </a:ext>
            </a:extLst>
          </p:cNvPr>
          <p:cNvSpPr/>
          <p:nvPr/>
        </p:nvSpPr>
        <p:spPr>
          <a:xfrm>
            <a:off x="2325261" y="1323823"/>
            <a:ext cx="45719" cy="266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9" name="Прямоугольник 168">
            <a:extLst>
              <a:ext uri="{FF2B5EF4-FFF2-40B4-BE49-F238E27FC236}">
                <a16:creationId xmlns:a16="http://schemas.microsoft.com/office/drawing/2014/main" id="{3626F695-39F5-4EFF-BA35-60B4CD42940D}"/>
              </a:ext>
            </a:extLst>
          </p:cNvPr>
          <p:cNvSpPr/>
          <p:nvPr/>
        </p:nvSpPr>
        <p:spPr>
          <a:xfrm>
            <a:off x="2415539" y="1323823"/>
            <a:ext cx="45719" cy="266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2EDCE6CC-1BE2-4D9B-9108-C23DD6C244FF}"/>
              </a:ext>
            </a:extLst>
          </p:cNvPr>
          <p:cNvSpPr/>
          <p:nvPr/>
        </p:nvSpPr>
        <p:spPr>
          <a:xfrm>
            <a:off x="2507117" y="1323823"/>
            <a:ext cx="45719" cy="266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E45C3875-B972-4ACE-93C9-E1D961A9D589}"/>
              </a:ext>
            </a:extLst>
          </p:cNvPr>
          <p:cNvSpPr/>
          <p:nvPr/>
        </p:nvSpPr>
        <p:spPr>
          <a:xfrm>
            <a:off x="2596809" y="1327421"/>
            <a:ext cx="45719" cy="266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6" name="Прямоугольник 205">
            <a:extLst>
              <a:ext uri="{FF2B5EF4-FFF2-40B4-BE49-F238E27FC236}">
                <a16:creationId xmlns:a16="http://schemas.microsoft.com/office/drawing/2014/main" id="{8CB1D34A-BE23-400E-8852-06AFCDC1D199}"/>
              </a:ext>
            </a:extLst>
          </p:cNvPr>
          <p:cNvSpPr/>
          <p:nvPr/>
        </p:nvSpPr>
        <p:spPr>
          <a:xfrm>
            <a:off x="2688448" y="1323823"/>
            <a:ext cx="45719" cy="266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64ED26D0-0D69-423C-BA4A-6C861415FD39}"/>
              </a:ext>
            </a:extLst>
          </p:cNvPr>
          <p:cNvSpPr/>
          <p:nvPr/>
        </p:nvSpPr>
        <p:spPr>
          <a:xfrm>
            <a:off x="2778140" y="1323823"/>
            <a:ext cx="45719" cy="266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137D2087-85F9-4319-A3FE-9BFC52C04B55}"/>
              </a:ext>
            </a:extLst>
          </p:cNvPr>
          <p:cNvCxnSpPr>
            <a:cxnSpLocks/>
          </p:cNvCxnSpPr>
          <p:nvPr/>
        </p:nvCxnSpPr>
        <p:spPr>
          <a:xfrm>
            <a:off x="2507117" y="965616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2" name="Прямая со стрелкой 211">
            <a:extLst>
              <a:ext uri="{FF2B5EF4-FFF2-40B4-BE49-F238E27FC236}">
                <a16:creationId xmlns:a16="http://schemas.microsoft.com/office/drawing/2014/main" id="{3A1D398D-A699-4B87-81B6-5C172C563D30}"/>
              </a:ext>
            </a:extLst>
          </p:cNvPr>
          <p:cNvCxnSpPr>
            <a:cxnSpLocks/>
          </p:cNvCxnSpPr>
          <p:nvPr/>
        </p:nvCxnSpPr>
        <p:spPr>
          <a:xfrm>
            <a:off x="2688448" y="966136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3" name="Прямая со стрелкой 212">
            <a:extLst>
              <a:ext uri="{FF2B5EF4-FFF2-40B4-BE49-F238E27FC236}">
                <a16:creationId xmlns:a16="http://schemas.microsoft.com/office/drawing/2014/main" id="{FB8EBECC-83FF-4979-97AF-0D21D28DFBF8}"/>
              </a:ext>
            </a:extLst>
          </p:cNvPr>
          <p:cNvCxnSpPr>
            <a:cxnSpLocks/>
          </p:cNvCxnSpPr>
          <p:nvPr/>
        </p:nvCxnSpPr>
        <p:spPr>
          <a:xfrm>
            <a:off x="2461258" y="946449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4" name="Прямая со стрелкой 213">
            <a:extLst>
              <a:ext uri="{FF2B5EF4-FFF2-40B4-BE49-F238E27FC236}">
                <a16:creationId xmlns:a16="http://schemas.microsoft.com/office/drawing/2014/main" id="{016F6A50-3A3E-4EAE-A493-78BE790EB9BA}"/>
              </a:ext>
            </a:extLst>
          </p:cNvPr>
          <p:cNvCxnSpPr>
            <a:cxnSpLocks/>
          </p:cNvCxnSpPr>
          <p:nvPr/>
        </p:nvCxnSpPr>
        <p:spPr>
          <a:xfrm>
            <a:off x="2642528" y="946450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00FC0E95-B336-48BA-B1DC-2A15CADE7993}"/>
              </a:ext>
            </a:extLst>
          </p:cNvPr>
          <p:cNvSpPr/>
          <p:nvPr/>
        </p:nvSpPr>
        <p:spPr>
          <a:xfrm>
            <a:off x="2864266" y="1320679"/>
            <a:ext cx="45719" cy="266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6" name="Прямая со стрелкой 215">
            <a:extLst>
              <a:ext uri="{FF2B5EF4-FFF2-40B4-BE49-F238E27FC236}">
                <a16:creationId xmlns:a16="http://schemas.microsoft.com/office/drawing/2014/main" id="{DBD23F3A-30EA-4D6F-9264-AFD816503E36}"/>
              </a:ext>
            </a:extLst>
          </p:cNvPr>
          <p:cNvCxnSpPr>
            <a:cxnSpLocks/>
          </p:cNvCxnSpPr>
          <p:nvPr/>
        </p:nvCxnSpPr>
        <p:spPr>
          <a:xfrm>
            <a:off x="2869028" y="967997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7" name="Прямая со стрелкой 216">
            <a:extLst>
              <a:ext uri="{FF2B5EF4-FFF2-40B4-BE49-F238E27FC236}">
                <a16:creationId xmlns:a16="http://schemas.microsoft.com/office/drawing/2014/main" id="{5C29271A-203B-4D44-AC5A-BB0420501C71}"/>
              </a:ext>
            </a:extLst>
          </p:cNvPr>
          <p:cNvCxnSpPr>
            <a:cxnSpLocks/>
          </p:cNvCxnSpPr>
          <p:nvPr/>
        </p:nvCxnSpPr>
        <p:spPr>
          <a:xfrm>
            <a:off x="2823859" y="946449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2D1DD871-825F-4AD0-AACB-2C35F744DF11}"/>
              </a:ext>
            </a:extLst>
          </p:cNvPr>
          <p:cNvSpPr/>
          <p:nvPr/>
        </p:nvSpPr>
        <p:spPr>
          <a:xfrm>
            <a:off x="9318622" y="1333916"/>
            <a:ext cx="45719" cy="266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54488099-9627-47A8-A877-05C14F7B694F}"/>
              </a:ext>
            </a:extLst>
          </p:cNvPr>
          <p:cNvSpPr/>
          <p:nvPr/>
        </p:nvSpPr>
        <p:spPr>
          <a:xfrm>
            <a:off x="9408900" y="1333916"/>
            <a:ext cx="45719" cy="266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0" name="Прямоугольник 219">
            <a:extLst>
              <a:ext uri="{FF2B5EF4-FFF2-40B4-BE49-F238E27FC236}">
                <a16:creationId xmlns:a16="http://schemas.microsoft.com/office/drawing/2014/main" id="{63E133D2-B1D6-4FA6-8090-CD165A23EAE2}"/>
              </a:ext>
            </a:extLst>
          </p:cNvPr>
          <p:cNvSpPr/>
          <p:nvPr/>
        </p:nvSpPr>
        <p:spPr>
          <a:xfrm>
            <a:off x="9500478" y="1333916"/>
            <a:ext cx="45719" cy="266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1" name="Прямоугольник 220">
            <a:extLst>
              <a:ext uri="{FF2B5EF4-FFF2-40B4-BE49-F238E27FC236}">
                <a16:creationId xmlns:a16="http://schemas.microsoft.com/office/drawing/2014/main" id="{DD3A708B-2ADB-489B-9724-9EB52BAE686B}"/>
              </a:ext>
            </a:extLst>
          </p:cNvPr>
          <p:cNvSpPr/>
          <p:nvPr/>
        </p:nvSpPr>
        <p:spPr>
          <a:xfrm>
            <a:off x="9590170" y="1337514"/>
            <a:ext cx="45719" cy="266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2" name="Прямоугольник 221">
            <a:extLst>
              <a:ext uri="{FF2B5EF4-FFF2-40B4-BE49-F238E27FC236}">
                <a16:creationId xmlns:a16="http://schemas.microsoft.com/office/drawing/2014/main" id="{666BE0C4-5B44-4388-8727-2C11A39B77D0}"/>
              </a:ext>
            </a:extLst>
          </p:cNvPr>
          <p:cNvSpPr/>
          <p:nvPr/>
        </p:nvSpPr>
        <p:spPr>
          <a:xfrm>
            <a:off x="9681809" y="1333916"/>
            <a:ext cx="45719" cy="266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A0383451-DCCF-4550-95D7-F74967E97E0D}"/>
              </a:ext>
            </a:extLst>
          </p:cNvPr>
          <p:cNvSpPr/>
          <p:nvPr/>
        </p:nvSpPr>
        <p:spPr>
          <a:xfrm>
            <a:off x="9771501" y="1333916"/>
            <a:ext cx="45719" cy="266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4" name="Прямая со стрелкой 223">
            <a:extLst>
              <a:ext uri="{FF2B5EF4-FFF2-40B4-BE49-F238E27FC236}">
                <a16:creationId xmlns:a16="http://schemas.microsoft.com/office/drawing/2014/main" id="{75E60CFA-9B0A-48C8-BE39-97454A1135CD}"/>
              </a:ext>
            </a:extLst>
          </p:cNvPr>
          <p:cNvCxnSpPr>
            <a:cxnSpLocks/>
          </p:cNvCxnSpPr>
          <p:nvPr/>
        </p:nvCxnSpPr>
        <p:spPr>
          <a:xfrm>
            <a:off x="9500478" y="975709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3EBD275F-A95A-4A5B-A033-DBAE3F3C361F}"/>
              </a:ext>
            </a:extLst>
          </p:cNvPr>
          <p:cNvCxnSpPr>
            <a:cxnSpLocks/>
          </p:cNvCxnSpPr>
          <p:nvPr/>
        </p:nvCxnSpPr>
        <p:spPr>
          <a:xfrm>
            <a:off x="9681809" y="976229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6" name="Прямая со стрелкой 225">
            <a:extLst>
              <a:ext uri="{FF2B5EF4-FFF2-40B4-BE49-F238E27FC236}">
                <a16:creationId xmlns:a16="http://schemas.microsoft.com/office/drawing/2014/main" id="{2F68F2C5-7214-458D-B683-361B72890A7C}"/>
              </a:ext>
            </a:extLst>
          </p:cNvPr>
          <p:cNvCxnSpPr>
            <a:cxnSpLocks/>
          </p:cNvCxnSpPr>
          <p:nvPr/>
        </p:nvCxnSpPr>
        <p:spPr>
          <a:xfrm>
            <a:off x="9454619" y="956542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7" name="Прямая со стрелкой 226">
            <a:extLst>
              <a:ext uri="{FF2B5EF4-FFF2-40B4-BE49-F238E27FC236}">
                <a16:creationId xmlns:a16="http://schemas.microsoft.com/office/drawing/2014/main" id="{9198DA57-F8A1-46F2-90A0-BE883DFEFFD7}"/>
              </a:ext>
            </a:extLst>
          </p:cNvPr>
          <p:cNvCxnSpPr>
            <a:cxnSpLocks/>
          </p:cNvCxnSpPr>
          <p:nvPr/>
        </p:nvCxnSpPr>
        <p:spPr>
          <a:xfrm>
            <a:off x="9635889" y="956543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0" name="Прямая со стрелкой 229">
            <a:extLst>
              <a:ext uri="{FF2B5EF4-FFF2-40B4-BE49-F238E27FC236}">
                <a16:creationId xmlns:a16="http://schemas.microsoft.com/office/drawing/2014/main" id="{4CD13D28-64DB-443A-A732-DAAE1BA186ED}"/>
              </a:ext>
            </a:extLst>
          </p:cNvPr>
          <p:cNvCxnSpPr>
            <a:cxnSpLocks/>
          </p:cNvCxnSpPr>
          <p:nvPr/>
        </p:nvCxnSpPr>
        <p:spPr>
          <a:xfrm>
            <a:off x="9817220" y="956542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Прямая со стрелкой 230">
            <a:extLst>
              <a:ext uri="{FF2B5EF4-FFF2-40B4-BE49-F238E27FC236}">
                <a16:creationId xmlns:a16="http://schemas.microsoft.com/office/drawing/2014/main" id="{7097A034-FE19-4D37-B4C3-B56CCB4F5E81}"/>
              </a:ext>
            </a:extLst>
          </p:cNvPr>
          <p:cNvCxnSpPr>
            <a:cxnSpLocks/>
          </p:cNvCxnSpPr>
          <p:nvPr/>
        </p:nvCxnSpPr>
        <p:spPr>
          <a:xfrm>
            <a:off x="9318622" y="993556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D8B4700-CB0B-45CF-999E-6B39CAF6AC41}"/>
              </a:ext>
            </a:extLst>
          </p:cNvPr>
          <p:cNvGrpSpPr/>
          <p:nvPr/>
        </p:nvGrpSpPr>
        <p:grpSpPr>
          <a:xfrm>
            <a:off x="1505956" y="2777880"/>
            <a:ext cx="10509724" cy="1647625"/>
            <a:chOff x="1505956" y="2777880"/>
            <a:chExt cx="10509724" cy="1647625"/>
          </a:xfrm>
        </p:grpSpPr>
        <p:sp>
          <p:nvSpPr>
            <p:cNvPr id="127" name="Прямоугольник 126">
              <a:extLst>
                <a:ext uri="{FF2B5EF4-FFF2-40B4-BE49-F238E27FC236}">
                  <a16:creationId xmlns:a16="http://schemas.microsoft.com/office/drawing/2014/main" id="{6CA4F9C9-34EC-4F5E-856C-FDBE8881D6CD}"/>
                </a:ext>
              </a:extLst>
            </p:cNvPr>
            <p:cNvSpPr/>
            <p:nvPr/>
          </p:nvSpPr>
          <p:spPr>
            <a:xfrm>
              <a:off x="9260367" y="3140040"/>
              <a:ext cx="67684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8" name="Прямая соединительная линия 127">
              <a:extLst>
                <a:ext uri="{FF2B5EF4-FFF2-40B4-BE49-F238E27FC236}">
                  <a16:creationId xmlns:a16="http://schemas.microsoft.com/office/drawing/2014/main" id="{D5DF1DE1-14A6-4F9E-8F6C-B49A18E8ACF2}"/>
                </a:ext>
              </a:extLst>
            </p:cNvPr>
            <p:cNvCxnSpPr>
              <a:cxnSpLocks/>
            </p:cNvCxnSpPr>
            <p:nvPr/>
          </p:nvCxnSpPr>
          <p:spPr>
            <a:xfrm>
              <a:off x="1505956" y="2793383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>
              <a:extLst>
                <a:ext uri="{FF2B5EF4-FFF2-40B4-BE49-F238E27FC236}">
                  <a16:creationId xmlns:a16="http://schemas.microsoft.com/office/drawing/2014/main" id="{335B6E3B-0BEA-4A0D-92C4-89FC7AE8C604}"/>
                </a:ext>
              </a:extLst>
            </p:cNvPr>
            <p:cNvCxnSpPr>
              <a:cxnSpLocks/>
            </p:cNvCxnSpPr>
            <p:nvPr/>
          </p:nvCxnSpPr>
          <p:spPr>
            <a:xfrm>
              <a:off x="2211211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Прямоугольник 129">
              <a:extLst>
                <a:ext uri="{FF2B5EF4-FFF2-40B4-BE49-F238E27FC236}">
                  <a16:creationId xmlns:a16="http://schemas.microsoft.com/office/drawing/2014/main" id="{91296D21-56D4-4A0C-8CDA-8BE3FF83CB52}"/>
                </a:ext>
              </a:extLst>
            </p:cNvPr>
            <p:cNvSpPr/>
            <p:nvPr/>
          </p:nvSpPr>
          <p:spPr>
            <a:xfrm>
              <a:off x="1507541" y="2869427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1" name="Прямая соединительная линия 130">
              <a:extLst>
                <a:ext uri="{FF2B5EF4-FFF2-40B4-BE49-F238E27FC236}">
                  <a16:creationId xmlns:a16="http://schemas.microsoft.com/office/drawing/2014/main" id="{CE36C59D-5E69-4822-A733-F583F0517D80}"/>
                </a:ext>
              </a:extLst>
            </p:cNvPr>
            <p:cNvCxnSpPr>
              <a:cxnSpLocks/>
            </p:cNvCxnSpPr>
            <p:nvPr/>
          </p:nvCxnSpPr>
          <p:spPr>
            <a:xfrm>
              <a:off x="2910822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Прямая соединительная линия 131">
              <a:extLst>
                <a:ext uri="{FF2B5EF4-FFF2-40B4-BE49-F238E27FC236}">
                  <a16:creationId xmlns:a16="http://schemas.microsoft.com/office/drawing/2014/main" id="{4D453E58-D602-4F6F-954E-4246DE676FA8}"/>
                </a:ext>
              </a:extLst>
            </p:cNvPr>
            <p:cNvCxnSpPr>
              <a:cxnSpLocks/>
            </p:cNvCxnSpPr>
            <p:nvPr/>
          </p:nvCxnSpPr>
          <p:spPr>
            <a:xfrm>
              <a:off x="3638348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>
              <a:extLst>
                <a:ext uri="{FF2B5EF4-FFF2-40B4-BE49-F238E27FC236}">
                  <a16:creationId xmlns:a16="http://schemas.microsoft.com/office/drawing/2014/main" id="{A25FF92E-9E1D-4F69-8CB6-E2DA50F1A7AE}"/>
                </a:ext>
              </a:extLst>
            </p:cNvPr>
            <p:cNvCxnSpPr>
              <a:cxnSpLocks/>
            </p:cNvCxnSpPr>
            <p:nvPr/>
          </p:nvCxnSpPr>
          <p:spPr>
            <a:xfrm>
              <a:off x="4338000" y="2822285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Прямая соединительная линия 133">
              <a:extLst>
                <a:ext uri="{FF2B5EF4-FFF2-40B4-BE49-F238E27FC236}">
                  <a16:creationId xmlns:a16="http://schemas.microsoft.com/office/drawing/2014/main" id="{3E452416-642C-40ED-83AC-121ED893B643}"/>
                </a:ext>
              </a:extLst>
            </p:cNvPr>
            <p:cNvCxnSpPr>
              <a:cxnSpLocks/>
            </p:cNvCxnSpPr>
            <p:nvPr/>
          </p:nvCxnSpPr>
          <p:spPr>
            <a:xfrm>
              <a:off x="5035916" y="2800212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Прямоугольник 134">
              <a:extLst>
                <a:ext uri="{FF2B5EF4-FFF2-40B4-BE49-F238E27FC236}">
                  <a16:creationId xmlns:a16="http://schemas.microsoft.com/office/drawing/2014/main" id="{9147D8D5-6B3E-4D20-9582-3492A1B4FECD}"/>
                </a:ext>
              </a:extLst>
            </p:cNvPr>
            <p:cNvSpPr/>
            <p:nvPr/>
          </p:nvSpPr>
          <p:spPr>
            <a:xfrm>
              <a:off x="2215779" y="3153590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6" name="Прямая со стрелкой 135">
              <a:extLst>
                <a:ext uri="{FF2B5EF4-FFF2-40B4-BE49-F238E27FC236}">
                  <a16:creationId xmlns:a16="http://schemas.microsoft.com/office/drawing/2014/main" id="{C03A61D9-BAEC-4D20-9F6B-9D05338EA12E}"/>
                </a:ext>
              </a:extLst>
            </p:cNvPr>
            <p:cNvCxnSpPr>
              <a:cxnSpLocks/>
            </p:cNvCxnSpPr>
            <p:nvPr/>
          </p:nvCxnSpPr>
          <p:spPr>
            <a:xfrm>
              <a:off x="2331107" y="2800213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>
              <a:extLst>
                <a:ext uri="{FF2B5EF4-FFF2-40B4-BE49-F238E27FC236}">
                  <a16:creationId xmlns:a16="http://schemas.microsoft.com/office/drawing/2014/main" id="{CE9B9210-0851-48E9-AECC-FA4F9F19C06E}"/>
                </a:ext>
              </a:extLst>
            </p:cNvPr>
            <p:cNvCxnSpPr>
              <a:cxnSpLocks/>
            </p:cNvCxnSpPr>
            <p:nvPr/>
          </p:nvCxnSpPr>
          <p:spPr>
            <a:xfrm>
              <a:off x="2331107" y="3155178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8" name="Прямоугольник 137">
              <a:extLst>
                <a:ext uri="{FF2B5EF4-FFF2-40B4-BE49-F238E27FC236}">
                  <a16:creationId xmlns:a16="http://schemas.microsoft.com/office/drawing/2014/main" id="{6C466980-7765-4472-98F2-2B91252442D0}"/>
                </a:ext>
              </a:extLst>
            </p:cNvPr>
            <p:cNvSpPr/>
            <p:nvPr/>
          </p:nvSpPr>
          <p:spPr>
            <a:xfrm>
              <a:off x="3631055" y="3717634"/>
              <a:ext cx="415676" cy="2721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0" name="Прямоугольник 139">
              <a:extLst>
                <a:ext uri="{FF2B5EF4-FFF2-40B4-BE49-F238E27FC236}">
                  <a16:creationId xmlns:a16="http://schemas.microsoft.com/office/drawing/2014/main" id="{9D823BEC-DAEE-47B0-BBD9-0537A3A8775D}"/>
                </a:ext>
              </a:extLst>
            </p:cNvPr>
            <p:cNvSpPr/>
            <p:nvPr/>
          </p:nvSpPr>
          <p:spPr>
            <a:xfrm>
              <a:off x="5043254" y="2877047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1" name="Прямоугольник 140">
              <a:extLst>
                <a:ext uri="{FF2B5EF4-FFF2-40B4-BE49-F238E27FC236}">
                  <a16:creationId xmlns:a16="http://schemas.microsoft.com/office/drawing/2014/main" id="{E0D75DA8-532A-459D-B89B-992AA00416E2}"/>
                </a:ext>
              </a:extLst>
            </p:cNvPr>
            <p:cNvSpPr/>
            <p:nvPr/>
          </p:nvSpPr>
          <p:spPr>
            <a:xfrm>
              <a:off x="5726531" y="3163432"/>
              <a:ext cx="722603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2" name="Прямая соединительная линия 141">
              <a:extLst>
                <a:ext uri="{FF2B5EF4-FFF2-40B4-BE49-F238E27FC236}">
                  <a16:creationId xmlns:a16="http://schemas.microsoft.com/office/drawing/2014/main" id="{97349EB1-8693-40F2-8F21-04EBFCBC7B74}"/>
                </a:ext>
              </a:extLst>
            </p:cNvPr>
            <p:cNvCxnSpPr>
              <a:cxnSpLocks/>
            </p:cNvCxnSpPr>
            <p:nvPr/>
          </p:nvCxnSpPr>
          <p:spPr>
            <a:xfrm>
              <a:off x="5733832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>
              <a:extLst>
                <a:ext uri="{FF2B5EF4-FFF2-40B4-BE49-F238E27FC236}">
                  <a16:creationId xmlns:a16="http://schemas.microsoft.com/office/drawing/2014/main" id="{B75DA3AC-EE56-4EDB-89D3-E8094ABE6FF6}"/>
                </a:ext>
              </a:extLst>
            </p:cNvPr>
            <p:cNvCxnSpPr>
              <a:cxnSpLocks/>
            </p:cNvCxnSpPr>
            <p:nvPr/>
          </p:nvCxnSpPr>
          <p:spPr>
            <a:xfrm>
              <a:off x="6442518" y="2818955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Прямоугольник 146">
              <a:extLst>
                <a:ext uri="{FF2B5EF4-FFF2-40B4-BE49-F238E27FC236}">
                  <a16:creationId xmlns:a16="http://schemas.microsoft.com/office/drawing/2014/main" id="{AE8CD3C9-DDBC-483F-8813-20899D215F06}"/>
                </a:ext>
              </a:extLst>
            </p:cNvPr>
            <p:cNvSpPr/>
            <p:nvPr/>
          </p:nvSpPr>
          <p:spPr>
            <a:xfrm>
              <a:off x="2919449" y="3441409"/>
              <a:ext cx="71006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9" name="Прямоугольник 148">
              <a:extLst>
                <a:ext uri="{FF2B5EF4-FFF2-40B4-BE49-F238E27FC236}">
                  <a16:creationId xmlns:a16="http://schemas.microsoft.com/office/drawing/2014/main" id="{6D1048DF-BE0F-4535-A39E-1FD85277E467}"/>
                </a:ext>
              </a:extLst>
            </p:cNvPr>
            <p:cNvSpPr/>
            <p:nvPr/>
          </p:nvSpPr>
          <p:spPr>
            <a:xfrm>
              <a:off x="7844940" y="3990048"/>
              <a:ext cx="7103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0" name="Прямая соединительная линия 149">
              <a:extLst>
                <a:ext uri="{FF2B5EF4-FFF2-40B4-BE49-F238E27FC236}">
                  <a16:creationId xmlns:a16="http://schemas.microsoft.com/office/drawing/2014/main" id="{7C6FE878-B64D-4CD4-8F92-5E89795C2D86}"/>
                </a:ext>
              </a:extLst>
            </p:cNvPr>
            <p:cNvCxnSpPr>
              <a:cxnSpLocks/>
            </p:cNvCxnSpPr>
            <p:nvPr/>
          </p:nvCxnSpPr>
          <p:spPr>
            <a:xfrm>
              <a:off x="7142170" y="2828152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Прямоугольник 150">
              <a:extLst>
                <a:ext uri="{FF2B5EF4-FFF2-40B4-BE49-F238E27FC236}">
                  <a16:creationId xmlns:a16="http://schemas.microsoft.com/office/drawing/2014/main" id="{62A9C51F-2870-4214-8C74-D297ACA98A50}"/>
                </a:ext>
              </a:extLst>
            </p:cNvPr>
            <p:cNvSpPr/>
            <p:nvPr/>
          </p:nvSpPr>
          <p:spPr>
            <a:xfrm>
              <a:off x="6446329" y="3456880"/>
              <a:ext cx="698261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Прямоугольник 152">
              <a:extLst>
                <a:ext uri="{FF2B5EF4-FFF2-40B4-BE49-F238E27FC236}">
                  <a16:creationId xmlns:a16="http://schemas.microsoft.com/office/drawing/2014/main" id="{F20890E9-1D8D-4553-82B1-90E742284F61}"/>
                </a:ext>
              </a:extLst>
            </p:cNvPr>
            <p:cNvSpPr/>
            <p:nvPr/>
          </p:nvSpPr>
          <p:spPr>
            <a:xfrm>
              <a:off x="8553651" y="2863815"/>
              <a:ext cx="70389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Прямоугольник 153">
              <a:extLst>
                <a:ext uri="{FF2B5EF4-FFF2-40B4-BE49-F238E27FC236}">
                  <a16:creationId xmlns:a16="http://schemas.microsoft.com/office/drawing/2014/main" id="{2E3BDD10-F1B6-481F-BE7A-DFC5B0D119F0}"/>
                </a:ext>
              </a:extLst>
            </p:cNvPr>
            <p:cNvSpPr/>
            <p:nvPr/>
          </p:nvSpPr>
          <p:spPr>
            <a:xfrm>
              <a:off x="4344064" y="3984171"/>
              <a:ext cx="69105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6" name="Прямая соединительная линия 155">
              <a:extLst>
                <a:ext uri="{FF2B5EF4-FFF2-40B4-BE49-F238E27FC236}">
                  <a16:creationId xmlns:a16="http://schemas.microsoft.com/office/drawing/2014/main" id="{F52544DB-B86A-4F1D-9FBD-0B867FA8B20B}"/>
                </a:ext>
              </a:extLst>
            </p:cNvPr>
            <p:cNvCxnSpPr>
              <a:cxnSpLocks/>
            </p:cNvCxnSpPr>
            <p:nvPr/>
          </p:nvCxnSpPr>
          <p:spPr>
            <a:xfrm>
              <a:off x="7849120" y="2818955"/>
              <a:ext cx="0" cy="157764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>
              <a:extLst>
                <a:ext uri="{FF2B5EF4-FFF2-40B4-BE49-F238E27FC236}">
                  <a16:creationId xmlns:a16="http://schemas.microsoft.com/office/drawing/2014/main" id="{1A316896-C04F-4120-AE1F-1CD5EE9B5897}"/>
                </a:ext>
              </a:extLst>
            </p:cNvPr>
            <p:cNvCxnSpPr>
              <a:cxnSpLocks/>
            </p:cNvCxnSpPr>
            <p:nvPr/>
          </p:nvCxnSpPr>
          <p:spPr>
            <a:xfrm>
              <a:off x="8557003" y="2818955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>
              <a:extLst>
                <a:ext uri="{FF2B5EF4-FFF2-40B4-BE49-F238E27FC236}">
                  <a16:creationId xmlns:a16="http://schemas.microsoft.com/office/drawing/2014/main" id="{1881C483-71A4-400D-A44C-9E22A71FD360}"/>
                </a:ext>
              </a:extLst>
            </p:cNvPr>
            <p:cNvCxnSpPr>
              <a:cxnSpLocks/>
            </p:cNvCxnSpPr>
            <p:nvPr/>
          </p:nvCxnSpPr>
          <p:spPr>
            <a:xfrm>
              <a:off x="9255722" y="2828152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Прямоугольник 158">
              <a:extLst>
                <a:ext uri="{FF2B5EF4-FFF2-40B4-BE49-F238E27FC236}">
                  <a16:creationId xmlns:a16="http://schemas.microsoft.com/office/drawing/2014/main" id="{9A7A63DA-451F-49C8-9E41-D236530A3A59}"/>
                </a:ext>
              </a:extLst>
            </p:cNvPr>
            <p:cNvSpPr/>
            <p:nvPr/>
          </p:nvSpPr>
          <p:spPr>
            <a:xfrm>
              <a:off x="9941600" y="3428966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Прямоугольник 159">
              <a:extLst>
                <a:ext uri="{FF2B5EF4-FFF2-40B4-BE49-F238E27FC236}">
                  <a16:creationId xmlns:a16="http://schemas.microsoft.com/office/drawing/2014/main" id="{D4D5E55D-47F2-4CE7-A51E-C659F5DAB2D9}"/>
                </a:ext>
              </a:extLst>
            </p:cNvPr>
            <p:cNvSpPr/>
            <p:nvPr/>
          </p:nvSpPr>
          <p:spPr>
            <a:xfrm>
              <a:off x="11323390" y="3992058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1" name="Прямая соединительная линия 160">
              <a:extLst>
                <a:ext uri="{FF2B5EF4-FFF2-40B4-BE49-F238E27FC236}">
                  <a16:creationId xmlns:a16="http://schemas.microsoft.com/office/drawing/2014/main" id="{4D4A5A18-50B2-432C-BF8A-B88AA990D79D}"/>
                </a:ext>
              </a:extLst>
            </p:cNvPr>
            <p:cNvCxnSpPr>
              <a:cxnSpLocks/>
            </p:cNvCxnSpPr>
            <p:nvPr/>
          </p:nvCxnSpPr>
          <p:spPr>
            <a:xfrm>
              <a:off x="9946340" y="2818955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61">
              <a:extLst>
                <a:ext uri="{FF2B5EF4-FFF2-40B4-BE49-F238E27FC236}">
                  <a16:creationId xmlns:a16="http://schemas.microsoft.com/office/drawing/2014/main" id="{1F5BA44D-14FD-446E-9DFA-E959B962CF9F}"/>
                </a:ext>
              </a:extLst>
            </p:cNvPr>
            <p:cNvCxnSpPr>
              <a:cxnSpLocks/>
            </p:cNvCxnSpPr>
            <p:nvPr/>
          </p:nvCxnSpPr>
          <p:spPr>
            <a:xfrm>
              <a:off x="10636955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>
              <a:extLst>
                <a:ext uri="{FF2B5EF4-FFF2-40B4-BE49-F238E27FC236}">
                  <a16:creationId xmlns:a16="http://schemas.microsoft.com/office/drawing/2014/main" id="{F2849D4F-07DA-4A10-9D6B-C2F90C26FBBF}"/>
                </a:ext>
              </a:extLst>
            </p:cNvPr>
            <p:cNvCxnSpPr>
              <a:cxnSpLocks/>
            </p:cNvCxnSpPr>
            <p:nvPr/>
          </p:nvCxnSpPr>
          <p:spPr>
            <a:xfrm>
              <a:off x="11327570" y="2800212"/>
              <a:ext cx="0" cy="160322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>
              <a:extLst>
                <a:ext uri="{FF2B5EF4-FFF2-40B4-BE49-F238E27FC236}">
                  <a16:creationId xmlns:a16="http://schemas.microsoft.com/office/drawing/2014/main" id="{59529ED2-7878-4813-8B7B-E6A5108668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15680" y="2812605"/>
              <a:ext cx="0" cy="15839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Прямоугольник 164">
              <a:extLst>
                <a:ext uri="{FF2B5EF4-FFF2-40B4-BE49-F238E27FC236}">
                  <a16:creationId xmlns:a16="http://schemas.microsoft.com/office/drawing/2014/main" id="{B9D4E9E3-1E60-4E0C-8EDF-8928D5F3E9C1}"/>
                </a:ext>
              </a:extLst>
            </p:cNvPr>
            <p:cNvSpPr/>
            <p:nvPr/>
          </p:nvSpPr>
          <p:spPr>
            <a:xfrm>
              <a:off x="4053354" y="3723182"/>
              <a:ext cx="282936" cy="2665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7" name="Прямоугольник 166">
              <a:extLst>
                <a:ext uri="{FF2B5EF4-FFF2-40B4-BE49-F238E27FC236}">
                  <a16:creationId xmlns:a16="http://schemas.microsoft.com/office/drawing/2014/main" id="{57E097EA-F65A-41A0-A955-DFC468F0ECDB}"/>
                </a:ext>
              </a:extLst>
            </p:cNvPr>
            <p:cNvSpPr/>
            <p:nvPr/>
          </p:nvSpPr>
          <p:spPr>
            <a:xfrm>
              <a:off x="10634028" y="3722664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2" name="Прямая соединительная линия 231">
              <a:extLst>
                <a:ext uri="{FF2B5EF4-FFF2-40B4-BE49-F238E27FC236}">
                  <a16:creationId xmlns:a16="http://schemas.microsoft.com/office/drawing/2014/main" id="{751ADE95-2F3D-4F17-9021-6A4C8F2D58AB}"/>
                </a:ext>
              </a:extLst>
            </p:cNvPr>
            <p:cNvCxnSpPr>
              <a:cxnSpLocks/>
            </p:cNvCxnSpPr>
            <p:nvPr/>
          </p:nvCxnSpPr>
          <p:spPr>
            <a:xfrm>
              <a:off x="2361455" y="3152741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3" name="Прямая со стрелкой 232">
              <a:extLst>
                <a:ext uri="{FF2B5EF4-FFF2-40B4-BE49-F238E27FC236}">
                  <a16:creationId xmlns:a16="http://schemas.microsoft.com/office/drawing/2014/main" id="{BD81F80A-E5E1-416F-8E3B-C9BA7C1F1502}"/>
                </a:ext>
              </a:extLst>
            </p:cNvPr>
            <p:cNvCxnSpPr>
              <a:cxnSpLocks/>
            </p:cNvCxnSpPr>
            <p:nvPr/>
          </p:nvCxnSpPr>
          <p:spPr>
            <a:xfrm>
              <a:off x="2361455" y="2812381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4" name="Прямая со стрелкой 233">
              <a:extLst>
                <a:ext uri="{FF2B5EF4-FFF2-40B4-BE49-F238E27FC236}">
                  <a16:creationId xmlns:a16="http://schemas.microsoft.com/office/drawing/2014/main" id="{ACED8914-B086-4292-87A9-0DF1F324FDD5}"/>
                </a:ext>
              </a:extLst>
            </p:cNvPr>
            <p:cNvCxnSpPr>
              <a:cxnSpLocks/>
            </p:cNvCxnSpPr>
            <p:nvPr/>
          </p:nvCxnSpPr>
          <p:spPr>
            <a:xfrm>
              <a:off x="2397146" y="2787512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5" name="Прямая соединительная линия 234">
              <a:extLst>
                <a:ext uri="{FF2B5EF4-FFF2-40B4-BE49-F238E27FC236}">
                  <a16:creationId xmlns:a16="http://schemas.microsoft.com/office/drawing/2014/main" id="{ED7CD50A-4C1D-4F9F-9CBC-F442C5363FCE}"/>
                </a:ext>
              </a:extLst>
            </p:cNvPr>
            <p:cNvCxnSpPr>
              <a:cxnSpLocks/>
            </p:cNvCxnSpPr>
            <p:nvPr/>
          </p:nvCxnSpPr>
          <p:spPr>
            <a:xfrm>
              <a:off x="2397146" y="3145652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6" name="Прямая соединительная линия 235">
              <a:extLst>
                <a:ext uri="{FF2B5EF4-FFF2-40B4-BE49-F238E27FC236}">
                  <a16:creationId xmlns:a16="http://schemas.microsoft.com/office/drawing/2014/main" id="{D297BD42-68BC-4E93-A5B7-43046179A9F9}"/>
                </a:ext>
              </a:extLst>
            </p:cNvPr>
            <p:cNvCxnSpPr>
              <a:cxnSpLocks/>
            </p:cNvCxnSpPr>
            <p:nvPr/>
          </p:nvCxnSpPr>
          <p:spPr>
            <a:xfrm>
              <a:off x="2427494" y="3140040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7" name="Прямая со стрелкой 236">
              <a:extLst>
                <a:ext uri="{FF2B5EF4-FFF2-40B4-BE49-F238E27FC236}">
                  <a16:creationId xmlns:a16="http://schemas.microsoft.com/office/drawing/2014/main" id="{2E550757-8D53-4498-ADEA-1096C2C093D9}"/>
                </a:ext>
              </a:extLst>
            </p:cNvPr>
            <p:cNvCxnSpPr>
              <a:cxnSpLocks/>
            </p:cNvCxnSpPr>
            <p:nvPr/>
          </p:nvCxnSpPr>
          <p:spPr>
            <a:xfrm>
              <a:off x="2427494" y="2799680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8" name="Прямая со стрелкой 237">
              <a:extLst>
                <a:ext uri="{FF2B5EF4-FFF2-40B4-BE49-F238E27FC236}">
                  <a16:creationId xmlns:a16="http://schemas.microsoft.com/office/drawing/2014/main" id="{C3F33EBE-34DD-4C68-B236-A5BA2691A661}"/>
                </a:ext>
              </a:extLst>
            </p:cNvPr>
            <p:cNvCxnSpPr>
              <a:cxnSpLocks/>
            </p:cNvCxnSpPr>
            <p:nvPr/>
          </p:nvCxnSpPr>
          <p:spPr>
            <a:xfrm>
              <a:off x="2458740" y="2794601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9" name="Прямая соединительная линия 238">
              <a:extLst>
                <a:ext uri="{FF2B5EF4-FFF2-40B4-BE49-F238E27FC236}">
                  <a16:creationId xmlns:a16="http://schemas.microsoft.com/office/drawing/2014/main" id="{D3EB2DDA-54C4-49BA-A56A-EA41A1D6A598}"/>
                </a:ext>
              </a:extLst>
            </p:cNvPr>
            <p:cNvCxnSpPr>
              <a:cxnSpLocks/>
            </p:cNvCxnSpPr>
            <p:nvPr/>
          </p:nvCxnSpPr>
          <p:spPr>
            <a:xfrm>
              <a:off x="2458740" y="3152741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0" name="Прямая соединительная линия 239">
              <a:extLst>
                <a:ext uri="{FF2B5EF4-FFF2-40B4-BE49-F238E27FC236}">
                  <a16:creationId xmlns:a16="http://schemas.microsoft.com/office/drawing/2014/main" id="{8B05281C-522C-44DA-AF94-55AEBE4C75FE}"/>
                </a:ext>
              </a:extLst>
            </p:cNvPr>
            <p:cNvCxnSpPr>
              <a:cxnSpLocks/>
            </p:cNvCxnSpPr>
            <p:nvPr/>
          </p:nvCxnSpPr>
          <p:spPr>
            <a:xfrm>
              <a:off x="2489088" y="3147129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1" name="Прямая со стрелкой 240">
              <a:extLst>
                <a:ext uri="{FF2B5EF4-FFF2-40B4-BE49-F238E27FC236}">
                  <a16:creationId xmlns:a16="http://schemas.microsoft.com/office/drawing/2014/main" id="{359AB68C-F021-4CC7-A3FA-83D913753D1A}"/>
                </a:ext>
              </a:extLst>
            </p:cNvPr>
            <p:cNvCxnSpPr>
              <a:cxnSpLocks/>
            </p:cNvCxnSpPr>
            <p:nvPr/>
          </p:nvCxnSpPr>
          <p:spPr>
            <a:xfrm>
              <a:off x="2489088" y="2806769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2" name="Прямая со стрелкой 241">
              <a:extLst>
                <a:ext uri="{FF2B5EF4-FFF2-40B4-BE49-F238E27FC236}">
                  <a16:creationId xmlns:a16="http://schemas.microsoft.com/office/drawing/2014/main" id="{FDC4E74D-6351-46AD-A515-DA7F5FDC66B2}"/>
                </a:ext>
              </a:extLst>
            </p:cNvPr>
            <p:cNvCxnSpPr>
              <a:cxnSpLocks/>
            </p:cNvCxnSpPr>
            <p:nvPr/>
          </p:nvCxnSpPr>
          <p:spPr>
            <a:xfrm>
              <a:off x="2525551" y="2794601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3" name="Прямая соединительная линия 242">
              <a:extLst>
                <a:ext uri="{FF2B5EF4-FFF2-40B4-BE49-F238E27FC236}">
                  <a16:creationId xmlns:a16="http://schemas.microsoft.com/office/drawing/2014/main" id="{B172BA0F-D056-470B-B617-9BBB69BF634D}"/>
                </a:ext>
              </a:extLst>
            </p:cNvPr>
            <p:cNvCxnSpPr>
              <a:cxnSpLocks/>
            </p:cNvCxnSpPr>
            <p:nvPr/>
          </p:nvCxnSpPr>
          <p:spPr>
            <a:xfrm>
              <a:off x="2525551" y="3152741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4" name="Прямая соединительная линия 243">
              <a:extLst>
                <a:ext uri="{FF2B5EF4-FFF2-40B4-BE49-F238E27FC236}">
                  <a16:creationId xmlns:a16="http://schemas.microsoft.com/office/drawing/2014/main" id="{9B78024C-B62A-49D0-B2A5-DA92413ECE97}"/>
                </a:ext>
              </a:extLst>
            </p:cNvPr>
            <p:cNvCxnSpPr>
              <a:cxnSpLocks/>
            </p:cNvCxnSpPr>
            <p:nvPr/>
          </p:nvCxnSpPr>
          <p:spPr>
            <a:xfrm>
              <a:off x="2555899" y="3147129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5" name="Прямая со стрелкой 244">
              <a:extLst>
                <a:ext uri="{FF2B5EF4-FFF2-40B4-BE49-F238E27FC236}">
                  <a16:creationId xmlns:a16="http://schemas.microsoft.com/office/drawing/2014/main" id="{65DD844D-D5EE-4D6F-A93D-10A3F8B07A49}"/>
                </a:ext>
              </a:extLst>
            </p:cNvPr>
            <p:cNvCxnSpPr>
              <a:cxnSpLocks/>
            </p:cNvCxnSpPr>
            <p:nvPr/>
          </p:nvCxnSpPr>
          <p:spPr>
            <a:xfrm>
              <a:off x="2555899" y="2806769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6" name="Прямая со стрелкой 245">
              <a:extLst>
                <a:ext uri="{FF2B5EF4-FFF2-40B4-BE49-F238E27FC236}">
                  <a16:creationId xmlns:a16="http://schemas.microsoft.com/office/drawing/2014/main" id="{7EB45204-56EB-45C5-9ABD-C42DF3B1711B}"/>
                </a:ext>
              </a:extLst>
            </p:cNvPr>
            <p:cNvCxnSpPr>
              <a:cxnSpLocks/>
            </p:cNvCxnSpPr>
            <p:nvPr/>
          </p:nvCxnSpPr>
          <p:spPr>
            <a:xfrm>
              <a:off x="2587284" y="2788989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7" name="Прямая соединительная линия 246">
              <a:extLst>
                <a:ext uri="{FF2B5EF4-FFF2-40B4-BE49-F238E27FC236}">
                  <a16:creationId xmlns:a16="http://schemas.microsoft.com/office/drawing/2014/main" id="{282A0903-5A23-43E4-ABE1-4AF042674A2D}"/>
                </a:ext>
              </a:extLst>
            </p:cNvPr>
            <p:cNvCxnSpPr>
              <a:cxnSpLocks/>
            </p:cNvCxnSpPr>
            <p:nvPr/>
          </p:nvCxnSpPr>
          <p:spPr>
            <a:xfrm>
              <a:off x="2587284" y="3147129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8" name="Прямая соединительная линия 247">
              <a:extLst>
                <a:ext uri="{FF2B5EF4-FFF2-40B4-BE49-F238E27FC236}">
                  <a16:creationId xmlns:a16="http://schemas.microsoft.com/office/drawing/2014/main" id="{9D9CBB49-A5F4-4006-BD45-CEA3A4FA2DD5}"/>
                </a:ext>
              </a:extLst>
            </p:cNvPr>
            <p:cNvCxnSpPr>
              <a:cxnSpLocks/>
            </p:cNvCxnSpPr>
            <p:nvPr/>
          </p:nvCxnSpPr>
          <p:spPr>
            <a:xfrm>
              <a:off x="2617632" y="3141517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9" name="Прямая со стрелкой 248">
              <a:extLst>
                <a:ext uri="{FF2B5EF4-FFF2-40B4-BE49-F238E27FC236}">
                  <a16:creationId xmlns:a16="http://schemas.microsoft.com/office/drawing/2014/main" id="{100BF061-249E-49AF-B0CA-65618070720A}"/>
                </a:ext>
              </a:extLst>
            </p:cNvPr>
            <p:cNvCxnSpPr>
              <a:cxnSpLocks/>
            </p:cNvCxnSpPr>
            <p:nvPr/>
          </p:nvCxnSpPr>
          <p:spPr>
            <a:xfrm>
              <a:off x="2617632" y="2801157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0" name="Прямая со стрелкой 249">
              <a:extLst>
                <a:ext uri="{FF2B5EF4-FFF2-40B4-BE49-F238E27FC236}">
                  <a16:creationId xmlns:a16="http://schemas.microsoft.com/office/drawing/2014/main" id="{F5D8F181-6DFB-481F-8822-2F65416F38F3}"/>
                </a:ext>
              </a:extLst>
            </p:cNvPr>
            <p:cNvCxnSpPr>
              <a:cxnSpLocks/>
            </p:cNvCxnSpPr>
            <p:nvPr/>
          </p:nvCxnSpPr>
          <p:spPr>
            <a:xfrm>
              <a:off x="2656353" y="2799680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1" name="Прямая соединительная линия 250">
              <a:extLst>
                <a:ext uri="{FF2B5EF4-FFF2-40B4-BE49-F238E27FC236}">
                  <a16:creationId xmlns:a16="http://schemas.microsoft.com/office/drawing/2014/main" id="{3D28E36F-B758-4850-8459-0C4D8AC84253}"/>
                </a:ext>
              </a:extLst>
            </p:cNvPr>
            <p:cNvCxnSpPr>
              <a:cxnSpLocks/>
            </p:cNvCxnSpPr>
            <p:nvPr/>
          </p:nvCxnSpPr>
          <p:spPr>
            <a:xfrm>
              <a:off x="2656353" y="3154645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2" name="Прямая соединительная линия 251">
              <a:extLst>
                <a:ext uri="{FF2B5EF4-FFF2-40B4-BE49-F238E27FC236}">
                  <a16:creationId xmlns:a16="http://schemas.microsoft.com/office/drawing/2014/main" id="{FB38A25C-DAB4-4F3E-9423-B6F7CF3A738E}"/>
                </a:ext>
              </a:extLst>
            </p:cNvPr>
            <p:cNvCxnSpPr>
              <a:cxnSpLocks/>
            </p:cNvCxnSpPr>
            <p:nvPr/>
          </p:nvCxnSpPr>
          <p:spPr>
            <a:xfrm>
              <a:off x="2686701" y="3152208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3" name="Прямая со стрелкой 252">
              <a:extLst>
                <a:ext uri="{FF2B5EF4-FFF2-40B4-BE49-F238E27FC236}">
                  <a16:creationId xmlns:a16="http://schemas.microsoft.com/office/drawing/2014/main" id="{EA637640-EA15-47AA-9558-FBE196630665}"/>
                </a:ext>
              </a:extLst>
            </p:cNvPr>
            <p:cNvCxnSpPr>
              <a:cxnSpLocks/>
            </p:cNvCxnSpPr>
            <p:nvPr/>
          </p:nvCxnSpPr>
          <p:spPr>
            <a:xfrm>
              <a:off x="2686701" y="2811848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4" name="Прямая со стрелкой 253">
              <a:extLst>
                <a:ext uri="{FF2B5EF4-FFF2-40B4-BE49-F238E27FC236}">
                  <a16:creationId xmlns:a16="http://schemas.microsoft.com/office/drawing/2014/main" id="{0863CA50-BBDC-44AF-AB88-0FB38E1F16A8}"/>
                </a:ext>
              </a:extLst>
            </p:cNvPr>
            <p:cNvCxnSpPr>
              <a:cxnSpLocks/>
            </p:cNvCxnSpPr>
            <p:nvPr/>
          </p:nvCxnSpPr>
          <p:spPr>
            <a:xfrm>
              <a:off x="2722392" y="2786979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5" name="Прямая соединительная линия 254">
              <a:extLst>
                <a:ext uri="{FF2B5EF4-FFF2-40B4-BE49-F238E27FC236}">
                  <a16:creationId xmlns:a16="http://schemas.microsoft.com/office/drawing/2014/main" id="{3663A66B-8D6B-43FB-9F1B-D0A221997688}"/>
                </a:ext>
              </a:extLst>
            </p:cNvPr>
            <p:cNvCxnSpPr>
              <a:cxnSpLocks/>
            </p:cNvCxnSpPr>
            <p:nvPr/>
          </p:nvCxnSpPr>
          <p:spPr>
            <a:xfrm>
              <a:off x="2722392" y="3145119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6" name="Прямая соединительная линия 255">
              <a:extLst>
                <a:ext uri="{FF2B5EF4-FFF2-40B4-BE49-F238E27FC236}">
                  <a16:creationId xmlns:a16="http://schemas.microsoft.com/office/drawing/2014/main" id="{809BD0B5-EBB8-4E3B-B4BA-5D1291E77403}"/>
                </a:ext>
              </a:extLst>
            </p:cNvPr>
            <p:cNvCxnSpPr>
              <a:cxnSpLocks/>
            </p:cNvCxnSpPr>
            <p:nvPr/>
          </p:nvCxnSpPr>
          <p:spPr>
            <a:xfrm>
              <a:off x="2752740" y="3139507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7" name="Прямая со стрелкой 256">
              <a:extLst>
                <a:ext uri="{FF2B5EF4-FFF2-40B4-BE49-F238E27FC236}">
                  <a16:creationId xmlns:a16="http://schemas.microsoft.com/office/drawing/2014/main" id="{540EE5A5-F80B-421B-9403-14C5D085043F}"/>
                </a:ext>
              </a:extLst>
            </p:cNvPr>
            <p:cNvCxnSpPr>
              <a:cxnSpLocks/>
            </p:cNvCxnSpPr>
            <p:nvPr/>
          </p:nvCxnSpPr>
          <p:spPr>
            <a:xfrm>
              <a:off x="2752740" y="2799147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8" name="Прямая со стрелкой 257">
              <a:extLst>
                <a:ext uri="{FF2B5EF4-FFF2-40B4-BE49-F238E27FC236}">
                  <a16:creationId xmlns:a16="http://schemas.microsoft.com/office/drawing/2014/main" id="{401CB847-7CFF-4E6E-843F-09F635347CC9}"/>
                </a:ext>
              </a:extLst>
            </p:cNvPr>
            <p:cNvCxnSpPr>
              <a:cxnSpLocks/>
            </p:cNvCxnSpPr>
            <p:nvPr/>
          </p:nvCxnSpPr>
          <p:spPr>
            <a:xfrm>
              <a:off x="2783986" y="2794068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9" name="Прямая соединительная линия 258">
              <a:extLst>
                <a:ext uri="{FF2B5EF4-FFF2-40B4-BE49-F238E27FC236}">
                  <a16:creationId xmlns:a16="http://schemas.microsoft.com/office/drawing/2014/main" id="{9DCBCF64-7F06-4F5E-8C72-DAEF70927925}"/>
                </a:ext>
              </a:extLst>
            </p:cNvPr>
            <p:cNvCxnSpPr>
              <a:cxnSpLocks/>
            </p:cNvCxnSpPr>
            <p:nvPr/>
          </p:nvCxnSpPr>
          <p:spPr>
            <a:xfrm>
              <a:off x="2783986" y="3152208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0" name="Прямая соединительная линия 259">
              <a:extLst>
                <a:ext uri="{FF2B5EF4-FFF2-40B4-BE49-F238E27FC236}">
                  <a16:creationId xmlns:a16="http://schemas.microsoft.com/office/drawing/2014/main" id="{6A908414-1975-4387-B38C-9C6430592665}"/>
                </a:ext>
              </a:extLst>
            </p:cNvPr>
            <p:cNvCxnSpPr>
              <a:cxnSpLocks/>
            </p:cNvCxnSpPr>
            <p:nvPr/>
          </p:nvCxnSpPr>
          <p:spPr>
            <a:xfrm>
              <a:off x="2814334" y="3146596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1" name="Прямая со стрелкой 260">
              <a:extLst>
                <a:ext uri="{FF2B5EF4-FFF2-40B4-BE49-F238E27FC236}">
                  <a16:creationId xmlns:a16="http://schemas.microsoft.com/office/drawing/2014/main" id="{55BC3C0A-7CB2-41B2-872D-AEC9F5F37CC2}"/>
                </a:ext>
              </a:extLst>
            </p:cNvPr>
            <p:cNvCxnSpPr>
              <a:cxnSpLocks/>
            </p:cNvCxnSpPr>
            <p:nvPr/>
          </p:nvCxnSpPr>
          <p:spPr>
            <a:xfrm>
              <a:off x="2814334" y="2806236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2" name="Прямая со стрелкой 261">
              <a:extLst>
                <a:ext uri="{FF2B5EF4-FFF2-40B4-BE49-F238E27FC236}">
                  <a16:creationId xmlns:a16="http://schemas.microsoft.com/office/drawing/2014/main" id="{554E4F29-94B2-47C2-AD65-2431574CD73C}"/>
                </a:ext>
              </a:extLst>
            </p:cNvPr>
            <p:cNvCxnSpPr>
              <a:cxnSpLocks/>
            </p:cNvCxnSpPr>
            <p:nvPr/>
          </p:nvCxnSpPr>
          <p:spPr>
            <a:xfrm>
              <a:off x="2850797" y="2794068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3" name="Прямая соединительная линия 262">
              <a:extLst>
                <a:ext uri="{FF2B5EF4-FFF2-40B4-BE49-F238E27FC236}">
                  <a16:creationId xmlns:a16="http://schemas.microsoft.com/office/drawing/2014/main" id="{BF850ECA-A5DC-436C-9570-BD17A5A7A624}"/>
                </a:ext>
              </a:extLst>
            </p:cNvPr>
            <p:cNvCxnSpPr>
              <a:cxnSpLocks/>
            </p:cNvCxnSpPr>
            <p:nvPr/>
          </p:nvCxnSpPr>
          <p:spPr>
            <a:xfrm>
              <a:off x="2850797" y="3152208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4" name="Прямая соединительная линия 263">
              <a:extLst>
                <a:ext uri="{FF2B5EF4-FFF2-40B4-BE49-F238E27FC236}">
                  <a16:creationId xmlns:a16="http://schemas.microsoft.com/office/drawing/2014/main" id="{BE71E94A-1071-4F3C-AC32-7177D7D31B07}"/>
                </a:ext>
              </a:extLst>
            </p:cNvPr>
            <p:cNvCxnSpPr>
              <a:cxnSpLocks/>
            </p:cNvCxnSpPr>
            <p:nvPr/>
          </p:nvCxnSpPr>
          <p:spPr>
            <a:xfrm>
              <a:off x="2881145" y="3146596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5" name="Прямая со стрелкой 264">
              <a:extLst>
                <a:ext uri="{FF2B5EF4-FFF2-40B4-BE49-F238E27FC236}">
                  <a16:creationId xmlns:a16="http://schemas.microsoft.com/office/drawing/2014/main" id="{2C253D37-958F-4C5C-AE1B-51DB30EA44A2}"/>
                </a:ext>
              </a:extLst>
            </p:cNvPr>
            <p:cNvCxnSpPr>
              <a:cxnSpLocks/>
            </p:cNvCxnSpPr>
            <p:nvPr/>
          </p:nvCxnSpPr>
          <p:spPr>
            <a:xfrm>
              <a:off x="2881145" y="2806236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6" name="Прямая со стрелкой 265">
              <a:extLst>
                <a:ext uri="{FF2B5EF4-FFF2-40B4-BE49-F238E27FC236}">
                  <a16:creationId xmlns:a16="http://schemas.microsoft.com/office/drawing/2014/main" id="{F17A1A38-509B-4DCB-BD7F-2B32620EE6C9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0" y="2788456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7" name="Прямая соединительная линия 266">
              <a:extLst>
                <a:ext uri="{FF2B5EF4-FFF2-40B4-BE49-F238E27FC236}">
                  <a16:creationId xmlns:a16="http://schemas.microsoft.com/office/drawing/2014/main" id="{FAA8BA88-5F5C-47EF-8C97-8839EA3A872D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0" y="3146596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0" name="Прямая со стрелкой 269">
              <a:extLst>
                <a:ext uri="{FF2B5EF4-FFF2-40B4-BE49-F238E27FC236}">
                  <a16:creationId xmlns:a16="http://schemas.microsoft.com/office/drawing/2014/main" id="{D1901D28-3BBB-4ACE-839C-F8EBA1BC6EA9}"/>
                </a:ext>
              </a:extLst>
            </p:cNvPr>
            <p:cNvCxnSpPr>
              <a:cxnSpLocks/>
            </p:cNvCxnSpPr>
            <p:nvPr/>
          </p:nvCxnSpPr>
          <p:spPr>
            <a:xfrm>
              <a:off x="5828687" y="2824138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1" name="Прямая соединительная линия 270">
              <a:extLst>
                <a:ext uri="{FF2B5EF4-FFF2-40B4-BE49-F238E27FC236}">
                  <a16:creationId xmlns:a16="http://schemas.microsoft.com/office/drawing/2014/main" id="{3B4C7E3A-FDFB-4F65-A350-FBC79FEA440E}"/>
                </a:ext>
              </a:extLst>
            </p:cNvPr>
            <p:cNvCxnSpPr>
              <a:cxnSpLocks/>
            </p:cNvCxnSpPr>
            <p:nvPr/>
          </p:nvCxnSpPr>
          <p:spPr>
            <a:xfrm>
              <a:off x="5828687" y="3179103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2" name="Прямая соединительная линия 271">
              <a:extLst>
                <a:ext uri="{FF2B5EF4-FFF2-40B4-BE49-F238E27FC236}">
                  <a16:creationId xmlns:a16="http://schemas.microsoft.com/office/drawing/2014/main" id="{0AA9C013-3662-425B-9C0E-8BEF75653A0D}"/>
                </a:ext>
              </a:extLst>
            </p:cNvPr>
            <p:cNvCxnSpPr>
              <a:cxnSpLocks/>
            </p:cNvCxnSpPr>
            <p:nvPr/>
          </p:nvCxnSpPr>
          <p:spPr>
            <a:xfrm>
              <a:off x="5859035" y="3176666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3" name="Прямая со стрелкой 272">
              <a:extLst>
                <a:ext uri="{FF2B5EF4-FFF2-40B4-BE49-F238E27FC236}">
                  <a16:creationId xmlns:a16="http://schemas.microsoft.com/office/drawing/2014/main" id="{D3D4E6F0-08C7-4E5A-BD4E-35BF1CF0699A}"/>
                </a:ext>
              </a:extLst>
            </p:cNvPr>
            <p:cNvCxnSpPr>
              <a:cxnSpLocks/>
            </p:cNvCxnSpPr>
            <p:nvPr/>
          </p:nvCxnSpPr>
          <p:spPr>
            <a:xfrm>
              <a:off x="5859035" y="2836306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4" name="Прямая со стрелкой 273">
              <a:extLst>
                <a:ext uri="{FF2B5EF4-FFF2-40B4-BE49-F238E27FC236}">
                  <a16:creationId xmlns:a16="http://schemas.microsoft.com/office/drawing/2014/main" id="{184072C0-429E-426C-A345-93261F978FCF}"/>
                </a:ext>
              </a:extLst>
            </p:cNvPr>
            <p:cNvCxnSpPr>
              <a:cxnSpLocks/>
            </p:cNvCxnSpPr>
            <p:nvPr/>
          </p:nvCxnSpPr>
          <p:spPr>
            <a:xfrm>
              <a:off x="5894726" y="2811437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5" name="Прямая соединительная линия 274">
              <a:extLst>
                <a:ext uri="{FF2B5EF4-FFF2-40B4-BE49-F238E27FC236}">
                  <a16:creationId xmlns:a16="http://schemas.microsoft.com/office/drawing/2014/main" id="{79AFBC63-7C62-4E16-B1C2-31E22EC24BA1}"/>
                </a:ext>
              </a:extLst>
            </p:cNvPr>
            <p:cNvCxnSpPr>
              <a:cxnSpLocks/>
            </p:cNvCxnSpPr>
            <p:nvPr/>
          </p:nvCxnSpPr>
          <p:spPr>
            <a:xfrm>
              <a:off x="5894726" y="3169577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6" name="Прямая соединительная линия 275">
              <a:extLst>
                <a:ext uri="{FF2B5EF4-FFF2-40B4-BE49-F238E27FC236}">
                  <a16:creationId xmlns:a16="http://schemas.microsoft.com/office/drawing/2014/main" id="{DD08375E-33AB-4602-9DB3-4617EAB9CF59}"/>
                </a:ext>
              </a:extLst>
            </p:cNvPr>
            <p:cNvCxnSpPr>
              <a:cxnSpLocks/>
            </p:cNvCxnSpPr>
            <p:nvPr/>
          </p:nvCxnSpPr>
          <p:spPr>
            <a:xfrm>
              <a:off x="5925074" y="3163965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7" name="Прямая со стрелкой 276">
              <a:extLst>
                <a:ext uri="{FF2B5EF4-FFF2-40B4-BE49-F238E27FC236}">
                  <a16:creationId xmlns:a16="http://schemas.microsoft.com/office/drawing/2014/main" id="{A7AFDEE0-8D93-40D9-893F-D7BC1DF92C9F}"/>
                </a:ext>
              </a:extLst>
            </p:cNvPr>
            <p:cNvCxnSpPr>
              <a:cxnSpLocks/>
            </p:cNvCxnSpPr>
            <p:nvPr/>
          </p:nvCxnSpPr>
          <p:spPr>
            <a:xfrm>
              <a:off x="5925074" y="2823605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8" name="Прямая со стрелкой 277">
              <a:extLst>
                <a:ext uri="{FF2B5EF4-FFF2-40B4-BE49-F238E27FC236}">
                  <a16:creationId xmlns:a16="http://schemas.microsoft.com/office/drawing/2014/main" id="{BC71CC1C-CB88-46F2-946A-78F60173131E}"/>
                </a:ext>
              </a:extLst>
            </p:cNvPr>
            <p:cNvCxnSpPr>
              <a:cxnSpLocks/>
            </p:cNvCxnSpPr>
            <p:nvPr/>
          </p:nvCxnSpPr>
          <p:spPr>
            <a:xfrm>
              <a:off x="5956320" y="2818526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9" name="Прямая соединительная линия 278">
              <a:extLst>
                <a:ext uri="{FF2B5EF4-FFF2-40B4-BE49-F238E27FC236}">
                  <a16:creationId xmlns:a16="http://schemas.microsoft.com/office/drawing/2014/main" id="{D3D19716-C23C-4D1D-B9BE-D5DB44847B87}"/>
                </a:ext>
              </a:extLst>
            </p:cNvPr>
            <p:cNvCxnSpPr>
              <a:cxnSpLocks/>
            </p:cNvCxnSpPr>
            <p:nvPr/>
          </p:nvCxnSpPr>
          <p:spPr>
            <a:xfrm>
              <a:off x="5956320" y="3176666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0" name="Прямая соединительная линия 279">
              <a:extLst>
                <a:ext uri="{FF2B5EF4-FFF2-40B4-BE49-F238E27FC236}">
                  <a16:creationId xmlns:a16="http://schemas.microsoft.com/office/drawing/2014/main" id="{D88F6953-6E8E-4AE3-B848-5824F6F1151C}"/>
                </a:ext>
              </a:extLst>
            </p:cNvPr>
            <p:cNvCxnSpPr>
              <a:cxnSpLocks/>
            </p:cNvCxnSpPr>
            <p:nvPr/>
          </p:nvCxnSpPr>
          <p:spPr>
            <a:xfrm>
              <a:off x="5986668" y="3171054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1" name="Прямая со стрелкой 280">
              <a:extLst>
                <a:ext uri="{FF2B5EF4-FFF2-40B4-BE49-F238E27FC236}">
                  <a16:creationId xmlns:a16="http://schemas.microsoft.com/office/drawing/2014/main" id="{ACAF18FB-5B50-474F-A4EC-B6778219A59A}"/>
                </a:ext>
              </a:extLst>
            </p:cNvPr>
            <p:cNvCxnSpPr>
              <a:cxnSpLocks/>
            </p:cNvCxnSpPr>
            <p:nvPr/>
          </p:nvCxnSpPr>
          <p:spPr>
            <a:xfrm>
              <a:off x="5986668" y="2830694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2" name="Прямая со стрелкой 281">
              <a:extLst>
                <a:ext uri="{FF2B5EF4-FFF2-40B4-BE49-F238E27FC236}">
                  <a16:creationId xmlns:a16="http://schemas.microsoft.com/office/drawing/2014/main" id="{D5AB3D70-562F-4FF0-94F9-7ABEC0FD3AD8}"/>
                </a:ext>
              </a:extLst>
            </p:cNvPr>
            <p:cNvCxnSpPr>
              <a:cxnSpLocks/>
            </p:cNvCxnSpPr>
            <p:nvPr/>
          </p:nvCxnSpPr>
          <p:spPr>
            <a:xfrm>
              <a:off x="6023131" y="2818526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3" name="Прямая соединительная линия 282">
              <a:extLst>
                <a:ext uri="{FF2B5EF4-FFF2-40B4-BE49-F238E27FC236}">
                  <a16:creationId xmlns:a16="http://schemas.microsoft.com/office/drawing/2014/main" id="{C5F5A138-D075-44AB-81A5-08B35542FC7D}"/>
                </a:ext>
              </a:extLst>
            </p:cNvPr>
            <p:cNvCxnSpPr>
              <a:cxnSpLocks/>
            </p:cNvCxnSpPr>
            <p:nvPr/>
          </p:nvCxnSpPr>
          <p:spPr>
            <a:xfrm>
              <a:off x="6023131" y="3176666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4" name="Прямая соединительная линия 283">
              <a:extLst>
                <a:ext uri="{FF2B5EF4-FFF2-40B4-BE49-F238E27FC236}">
                  <a16:creationId xmlns:a16="http://schemas.microsoft.com/office/drawing/2014/main" id="{F87C01D0-1B0D-4B95-B15B-527397A29BA0}"/>
                </a:ext>
              </a:extLst>
            </p:cNvPr>
            <p:cNvCxnSpPr>
              <a:cxnSpLocks/>
            </p:cNvCxnSpPr>
            <p:nvPr/>
          </p:nvCxnSpPr>
          <p:spPr>
            <a:xfrm>
              <a:off x="6053479" y="3171054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5" name="Прямая со стрелкой 284">
              <a:extLst>
                <a:ext uri="{FF2B5EF4-FFF2-40B4-BE49-F238E27FC236}">
                  <a16:creationId xmlns:a16="http://schemas.microsoft.com/office/drawing/2014/main" id="{9EBDA776-908B-4B3A-86A1-6DC0165CCADD}"/>
                </a:ext>
              </a:extLst>
            </p:cNvPr>
            <p:cNvCxnSpPr>
              <a:cxnSpLocks/>
            </p:cNvCxnSpPr>
            <p:nvPr/>
          </p:nvCxnSpPr>
          <p:spPr>
            <a:xfrm>
              <a:off x="6053479" y="2830694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6" name="Прямая со стрелкой 285">
              <a:extLst>
                <a:ext uri="{FF2B5EF4-FFF2-40B4-BE49-F238E27FC236}">
                  <a16:creationId xmlns:a16="http://schemas.microsoft.com/office/drawing/2014/main" id="{536C38F7-E20A-490F-8170-791BA93A617C}"/>
                </a:ext>
              </a:extLst>
            </p:cNvPr>
            <p:cNvCxnSpPr>
              <a:cxnSpLocks/>
            </p:cNvCxnSpPr>
            <p:nvPr/>
          </p:nvCxnSpPr>
          <p:spPr>
            <a:xfrm>
              <a:off x="6084864" y="2812914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7" name="Прямая соединительная линия 286">
              <a:extLst>
                <a:ext uri="{FF2B5EF4-FFF2-40B4-BE49-F238E27FC236}">
                  <a16:creationId xmlns:a16="http://schemas.microsoft.com/office/drawing/2014/main" id="{DD3C858A-9256-45BD-88C4-3C9FF23F7B91}"/>
                </a:ext>
              </a:extLst>
            </p:cNvPr>
            <p:cNvCxnSpPr>
              <a:cxnSpLocks/>
            </p:cNvCxnSpPr>
            <p:nvPr/>
          </p:nvCxnSpPr>
          <p:spPr>
            <a:xfrm>
              <a:off x="6084864" y="3171054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8" name="Прямая соединительная линия 287">
              <a:extLst>
                <a:ext uri="{FF2B5EF4-FFF2-40B4-BE49-F238E27FC236}">
                  <a16:creationId xmlns:a16="http://schemas.microsoft.com/office/drawing/2014/main" id="{CE7C520E-4F48-4EA5-A6E2-EA9703F3055A}"/>
                </a:ext>
              </a:extLst>
            </p:cNvPr>
            <p:cNvCxnSpPr>
              <a:cxnSpLocks/>
            </p:cNvCxnSpPr>
            <p:nvPr/>
          </p:nvCxnSpPr>
          <p:spPr>
            <a:xfrm>
              <a:off x="6115212" y="3165442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9" name="Прямая со стрелкой 288">
              <a:extLst>
                <a:ext uri="{FF2B5EF4-FFF2-40B4-BE49-F238E27FC236}">
                  <a16:creationId xmlns:a16="http://schemas.microsoft.com/office/drawing/2014/main" id="{EBC76C8D-829A-4234-8019-FD9C3232B11B}"/>
                </a:ext>
              </a:extLst>
            </p:cNvPr>
            <p:cNvCxnSpPr>
              <a:cxnSpLocks/>
            </p:cNvCxnSpPr>
            <p:nvPr/>
          </p:nvCxnSpPr>
          <p:spPr>
            <a:xfrm>
              <a:off x="6115212" y="2825082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0" name="Прямая со стрелкой 289">
              <a:extLst>
                <a:ext uri="{FF2B5EF4-FFF2-40B4-BE49-F238E27FC236}">
                  <a16:creationId xmlns:a16="http://schemas.microsoft.com/office/drawing/2014/main" id="{498C3AA0-0829-45CB-AE52-59F391150ECD}"/>
                </a:ext>
              </a:extLst>
            </p:cNvPr>
            <p:cNvCxnSpPr>
              <a:cxnSpLocks/>
            </p:cNvCxnSpPr>
            <p:nvPr/>
          </p:nvCxnSpPr>
          <p:spPr>
            <a:xfrm>
              <a:off x="6153933" y="2823605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1" name="Прямая соединительная линия 290">
              <a:extLst>
                <a:ext uri="{FF2B5EF4-FFF2-40B4-BE49-F238E27FC236}">
                  <a16:creationId xmlns:a16="http://schemas.microsoft.com/office/drawing/2014/main" id="{48356DDC-5144-47CA-8469-6F8E188CD3CC}"/>
                </a:ext>
              </a:extLst>
            </p:cNvPr>
            <p:cNvCxnSpPr>
              <a:cxnSpLocks/>
            </p:cNvCxnSpPr>
            <p:nvPr/>
          </p:nvCxnSpPr>
          <p:spPr>
            <a:xfrm>
              <a:off x="6153933" y="3178570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2" name="Прямая соединительная линия 291">
              <a:extLst>
                <a:ext uri="{FF2B5EF4-FFF2-40B4-BE49-F238E27FC236}">
                  <a16:creationId xmlns:a16="http://schemas.microsoft.com/office/drawing/2014/main" id="{E8EF90FB-6850-416A-901A-8AA3CE7EAA82}"/>
                </a:ext>
              </a:extLst>
            </p:cNvPr>
            <p:cNvCxnSpPr>
              <a:cxnSpLocks/>
            </p:cNvCxnSpPr>
            <p:nvPr/>
          </p:nvCxnSpPr>
          <p:spPr>
            <a:xfrm>
              <a:off x="6184281" y="3176133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3" name="Прямая со стрелкой 292">
              <a:extLst>
                <a:ext uri="{FF2B5EF4-FFF2-40B4-BE49-F238E27FC236}">
                  <a16:creationId xmlns:a16="http://schemas.microsoft.com/office/drawing/2014/main" id="{0D7B8A78-3DA3-4AC3-851E-B76D315DBC62}"/>
                </a:ext>
              </a:extLst>
            </p:cNvPr>
            <p:cNvCxnSpPr>
              <a:cxnSpLocks/>
            </p:cNvCxnSpPr>
            <p:nvPr/>
          </p:nvCxnSpPr>
          <p:spPr>
            <a:xfrm>
              <a:off x="6184281" y="2835773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4" name="Прямая со стрелкой 293">
              <a:extLst>
                <a:ext uri="{FF2B5EF4-FFF2-40B4-BE49-F238E27FC236}">
                  <a16:creationId xmlns:a16="http://schemas.microsoft.com/office/drawing/2014/main" id="{582F771B-619C-4D67-A462-482B4FE80AB6}"/>
                </a:ext>
              </a:extLst>
            </p:cNvPr>
            <p:cNvCxnSpPr>
              <a:cxnSpLocks/>
            </p:cNvCxnSpPr>
            <p:nvPr/>
          </p:nvCxnSpPr>
          <p:spPr>
            <a:xfrm>
              <a:off x="6219972" y="2810904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5" name="Прямая соединительная линия 294">
              <a:extLst>
                <a:ext uri="{FF2B5EF4-FFF2-40B4-BE49-F238E27FC236}">
                  <a16:creationId xmlns:a16="http://schemas.microsoft.com/office/drawing/2014/main" id="{488E80D4-6C93-45D9-BFA8-1BDF6FA177B1}"/>
                </a:ext>
              </a:extLst>
            </p:cNvPr>
            <p:cNvCxnSpPr>
              <a:cxnSpLocks/>
            </p:cNvCxnSpPr>
            <p:nvPr/>
          </p:nvCxnSpPr>
          <p:spPr>
            <a:xfrm>
              <a:off x="6219972" y="3169044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6" name="Прямая соединительная линия 295">
              <a:extLst>
                <a:ext uri="{FF2B5EF4-FFF2-40B4-BE49-F238E27FC236}">
                  <a16:creationId xmlns:a16="http://schemas.microsoft.com/office/drawing/2014/main" id="{D26271AB-4A1C-4444-932C-1EAFECA6B8BD}"/>
                </a:ext>
              </a:extLst>
            </p:cNvPr>
            <p:cNvCxnSpPr>
              <a:cxnSpLocks/>
            </p:cNvCxnSpPr>
            <p:nvPr/>
          </p:nvCxnSpPr>
          <p:spPr>
            <a:xfrm>
              <a:off x="6250320" y="3163432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7" name="Прямая со стрелкой 296">
              <a:extLst>
                <a:ext uri="{FF2B5EF4-FFF2-40B4-BE49-F238E27FC236}">
                  <a16:creationId xmlns:a16="http://schemas.microsoft.com/office/drawing/2014/main" id="{D6F42D45-F7D3-454F-AC0A-7BE314CF955B}"/>
                </a:ext>
              </a:extLst>
            </p:cNvPr>
            <p:cNvCxnSpPr>
              <a:cxnSpLocks/>
            </p:cNvCxnSpPr>
            <p:nvPr/>
          </p:nvCxnSpPr>
          <p:spPr>
            <a:xfrm>
              <a:off x="6250320" y="2823072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Прямая со стрелкой 297">
              <a:extLst>
                <a:ext uri="{FF2B5EF4-FFF2-40B4-BE49-F238E27FC236}">
                  <a16:creationId xmlns:a16="http://schemas.microsoft.com/office/drawing/2014/main" id="{9C357673-2506-4385-B498-21A8B2B37412}"/>
                </a:ext>
              </a:extLst>
            </p:cNvPr>
            <p:cNvCxnSpPr>
              <a:cxnSpLocks/>
            </p:cNvCxnSpPr>
            <p:nvPr/>
          </p:nvCxnSpPr>
          <p:spPr>
            <a:xfrm>
              <a:off x="6281566" y="2817993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9" name="Прямая соединительная линия 298">
              <a:extLst>
                <a:ext uri="{FF2B5EF4-FFF2-40B4-BE49-F238E27FC236}">
                  <a16:creationId xmlns:a16="http://schemas.microsoft.com/office/drawing/2014/main" id="{A5C9013D-CEA8-4620-9272-17DD17734B64}"/>
                </a:ext>
              </a:extLst>
            </p:cNvPr>
            <p:cNvCxnSpPr>
              <a:cxnSpLocks/>
            </p:cNvCxnSpPr>
            <p:nvPr/>
          </p:nvCxnSpPr>
          <p:spPr>
            <a:xfrm>
              <a:off x="6281566" y="3176133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0" name="Прямая соединительная линия 299">
              <a:extLst>
                <a:ext uri="{FF2B5EF4-FFF2-40B4-BE49-F238E27FC236}">
                  <a16:creationId xmlns:a16="http://schemas.microsoft.com/office/drawing/2014/main" id="{4B486D39-ADE5-418F-85A3-5D28B1BBA35D}"/>
                </a:ext>
              </a:extLst>
            </p:cNvPr>
            <p:cNvCxnSpPr>
              <a:cxnSpLocks/>
            </p:cNvCxnSpPr>
            <p:nvPr/>
          </p:nvCxnSpPr>
          <p:spPr>
            <a:xfrm>
              <a:off x="6311914" y="3170521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1" name="Прямая со стрелкой 300">
              <a:extLst>
                <a:ext uri="{FF2B5EF4-FFF2-40B4-BE49-F238E27FC236}">
                  <a16:creationId xmlns:a16="http://schemas.microsoft.com/office/drawing/2014/main" id="{518B4F75-79F7-4205-B36D-7CA4579C4F5E}"/>
                </a:ext>
              </a:extLst>
            </p:cNvPr>
            <p:cNvCxnSpPr>
              <a:cxnSpLocks/>
            </p:cNvCxnSpPr>
            <p:nvPr/>
          </p:nvCxnSpPr>
          <p:spPr>
            <a:xfrm>
              <a:off x="6311914" y="2830161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2" name="Прямая со стрелкой 301">
              <a:extLst>
                <a:ext uri="{FF2B5EF4-FFF2-40B4-BE49-F238E27FC236}">
                  <a16:creationId xmlns:a16="http://schemas.microsoft.com/office/drawing/2014/main" id="{1A903ADC-6411-4983-BD61-DFF9EDB628DA}"/>
                </a:ext>
              </a:extLst>
            </p:cNvPr>
            <p:cNvCxnSpPr>
              <a:cxnSpLocks/>
            </p:cNvCxnSpPr>
            <p:nvPr/>
          </p:nvCxnSpPr>
          <p:spPr>
            <a:xfrm>
              <a:off x="6348377" y="2817993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3" name="Прямая соединительная линия 302">
              <a:extLst>
                <a:ext uri="{FF2B5EF4-FFF2-40B4-BE49-F238E27FC236}">
                  <a16:creationId xmlns:a16="http://schemas.microsoft.com/office/drawing/2014/main" id="{3F30964B-6EB7-491C-B29A-AEDE87E27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48377" y="3176133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4" name="Прямая соединительная линия 303">
              <a:extLst>
                <a:ext uri="{FF2B5EF4-FFF2-40B4-BE49-F238E27FC236}">
                  <a16:creationId xmlns:a16="http://schemas.microsoft.com/office/drawing/2014/main" id="{A33A567F-DC8D-4109-BEB6-7307C5126E5B}"/>
                </a:ext>
              </a:extLst>
            </p:cNvPr>
            <p:cNvCxnSpPr>
              <a:cxnSpLocks/>
            </p:cNvCxnSpPr>
            <p:nvPr/>
          </p:nvCxnSpPr>
          <p:spPr>
            <a:xfrm>
              <a:off x="6378725" y="3170521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5" name="Прямая со стрелкой 304">
              <a:extLst>
                <a:ext uri="{FF2B5EF4-FFF2-40B4-BE49-F238E27FC236}">
                  <a16:creationId xmlns:a16="http://schemas.microsoft.com/office/drawing/2014/main" id="{6210A8A3-E851-43AA-91B4-6068E3F38A9B}"/>
                </a:ext>
              </a:extLst>
            </p:cNvPr>
            <p:cNvCxnSpPr>
              <a:cxnSpLocks/>
            </p:cNvCxnSpPr>
            <p:nvPr/>
          </p:nvCxnSpPr>
          <p:spPr>
            <a:xfrm>
              <a:off x="6378725" y="2830161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6" name="Прямая со стрелкой 305">
              <a:extLst>
                <a:ext uri="{FF2B5EF4-FFF2-40B4-BE49-F238E27FC236}">
                  <a16:creationId xmlns:a16="http://schemas.microsoft.com/office/drawing/2014/main" id="{8570C3F9-4CBD-4653-9270-A9821824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410110" y="2812381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7" name="Прямая соединительная линия 306">
              <a:extLst>
                <a:ext uri="{FF2B5EF4-FFF2-40B4-BE49-F238E27FC236}">
                  <a16:creationId xmlns:a16="http://schemas.microsoft.com/office/drawing/2014/main" id="{7CED0CF9-3915-4483-8BD8-E5089693F78C}"/>
                </a:ext>
              </a:extLst>
            </p:cNvPr>
            <p:cNvCxnSpPr>
              <a:cxnSpLocks/>
            </p:cNvCxnSpPr>
            <p:nvPr/>
          </p:nvCxnSpPr>
          <p:spPr>
            <a:xfrm>
              <a:off x="6410110" y="3170521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2" name="Прямая со стрелкой 311">
              <a:extLst>
                <a:ext uri="{FF2B5EF4-FFF2-40B4-BE49-F238E27FC236}">
                  <a16:creationId xmlns:a16="http://schemas.microsoft.com/office/drawing/2014/main" id="{C759C41F-01DA-406D-B746-1EFAFF14E7E2}"/>
                </a:ext>
              </a:extLst>
            </p:cNvPr>
            <p:cNvCxnSpPr>
              <a:cxnSpLocks/>
            </p:cNvCxnSpPr>
            <p:nvPr/>
          </p:nvCxnSpPr>
          <p:spPr>
            <a:xfrm>
              <a:off x="5767848" y="2813341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3" name="Прямая соединительная линия 312">
              <a:extLst>
                <a:ext uri="{FF2B5EF4-FFF2-40B4-BE49-F238E27FC236}">
                  <a16:creationId xmlns:a16="http://schemas.microsoft.com/office/drawing/2014/main" id="{2F349582-839F-4D56-8E8C-3EDBD930F8DA}"/>
                </a:ext>
              </a:extLst>
            </p:cNvPr>
            <p:cNvCxnSpPr>
              <a:cxnSpLocks/>
            </p:cNvCxnSpPr>
            <p:nvPr/>
          </p:nvCxnSpPr>
          <p:spPr>
            <a:xfrm>
              <a:off x="5767848" y="3171481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4" name="Прямая соединительная линия 313">
              <a:extLst>
                <a:ext uri="{FF2B5EF4-FFF2-40B4-BE49-F238E27FC236}">
                  <a16:creationId xmlns:a16="http://schemas.microsoft.com/office/drawing/2014/main" id="{5AEFC02A-D03C-4174-892F-B636992FF7E3}"/>
                </a:ext>
              </a:extLst>
            </p:cNvPr>
            <p:cNvCxnSpPr>
              <a:cxnSpLocks/>
            </p:cNvCxnSpPr>
            <p:nvPr/>
          </p:nvCxnSpPr>
          <p:spPr>
            <a:xfrm>
              <a:off x="5798196" y="3165869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5" name="Прямая со стрелкой 314">
              <a:extLst>
                <a:ext uri="{FF2B5EF4-FFF2-40B4-BE49-F238E27FC236}">
                  <a16:creationId xmlns:a16="http://schemas.microsoft.com/office/drawing/2014/main" id="{083164A1-840D-46C2-8DDE-B2C4D96337AB}"/>
                </a:ext>
              </a:extLst>
            </p:cNvPr>
            <p:cNvCxnSpPr>
              <a:cxnSpLocks/>
            </p:cNvCxnSpPr>
            <p:nvPr/>
          </p:nvCxnSpPr>
          <p:spPr>
            <a:xfrm>
              <a:off x="5798196" y="2825509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8" name="Прямоугольник 317">
              <a:extLst>
                <a:ext uri="{FF2B5EF4-FFF2-40B4-BE49-F238E27FC236}">
                  <a16:creationId xmlns:a16="http://schemas.microsoft.com/office/drawing/2014/main" id="{C052CD57-EAEA-4C5C-9BFB-5192B8B8A232}"/>
                </a:ext>
              </a:extLst>
            </p:cNvPr>
            <p:cNvSpPr/>
            <p:nvPr/>
          </p:nvSpPr>
          <p:spPr>
            <a:xfrm>
              <a:off x="7150821" y="3733105"/>
              <a:ext cx="689325" cy="2665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19" name="Прямая соединительная линия 318">
              <a:extLst>
                <a:ext uri="{FF2B5EF4-FFF2-40B4-BE49-F238E27FC236}">
                  <a16:creationId xmlns:a16="http://schemas.microsoft.com/office/drawing/2014/main" id="{5447F4B3-21F0-4F8D-99C9-B27755238459}"/>
                </a:ext>
              </a:extLst>
            </p:cNvPr>
            <p:cNvCxnSpPr>
              <a:cxnSpLocks/>
            </p:cNvCxnSpPr>
            <p:nvPr/>
          </p:nvCxnSpPr>
          <p:spPr>
            <a:xfrm>
              <a:off x="9288801" y="3138030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0" name="Прямая со стрелкой 319">
              <a:extLst>
                <a:ext uri="{FF2B5EF4-FFF2-40B4-BE49-F238E27FC236}">
                  <a16:creationId xmlns:a16="http://schemas.microsoft.com/office/drawing/2014/main" id="{EA6A70C7-8A53-4351-8537-277E21184DFF}"/>
                </a:ext>
              </a:extLst>
            </p:cNvPr>
            <p:cNvCxnSpPr>
              <a:cxnSpLocks/>
            </p:cNvCxnSpPr>
            <p:nvPr/>
          </p:nvCxnSpPr>
          <p:spPr>
            <a:xfrm>
              <a:off x="9288801" y="2797670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1" name="Прямая со стрелкой 320">
              <a:extLst>
                <a:ext uri="{FF2B5EF4-FFF2-40B4-BE49-F238E27FC236}">
                  <a16:creationId xmlns:a16="http://schemas.microsoft.com/office/drawing/2014/main" id="{B62DB7DE-03CD-4F59-B9D6-092B8473FEE7}"/>
                </a:ext>
              </a:extLst>
            </p:cNvPr>
            <p:cNvCxnSpPr>
              <a:cxnSpLocks/>
            </p:cNvCxnSpPr>
            <p:nvPr/>
          </p:nvCxnSpPr>
          <p:spPr>
            <a:xfrm>
              <a:off x="9320186" y="2779890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2" name="Прямая соединительная линия 321">
              <a:extLst>
                <a:ext uri="{FF2B5EF4-FFF2-40B4-BE49-F238E27FC236}">
                  <a16:creationId xmlns:a16="http://schemas.microsoft.com/office/drawing/2014/main" id="{4AA39731-0C9A-4918-BE75-6F4C5D56BB33}"/>
                </a:ext>
              </a:extLst>
            </p:cNvPr>
            <p:cNvCxnSpPr>
              <a:cxnSpLocks/>
            </p:cNvCxnSpPr>
            <p:nvPr/>
          </p:nvCxnSpPr>
          <p:spPr>
            <a:xfrm>
              <a:off x="9320186" y="3138030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3" name="Прямая соединительная линия 322">
              <a:extLst>
                <a:ext uri="{FF2B5EF4-FFF2-40B4-BE49-F238E27FC236}">
                  <a16:creationId xmlns:a16="http://schemas.microsoft.com/office/drawing/2014/main" id="{7F5E376C-D333-462A-BDD5-49E966DA0083}"/>
                </a:ext>
              </a:extLst>
            </p:cNvPr>
            <p:cNvCxnSpPr>
              <a:cxnSpLocks/>
            </p:cNvCxnSpPr>
            <p:nvPr/>
          </p:nvCxnSpPr>
          <p:spPr>
            <a:xfrm>
              <a:off x="9350534" y="3132418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4" name="Прямая со стрелкой 323">
              <a:extLst>
                <a:ext uri="{FF2B5EF4-FFF2-40B4-BE49-F238E27FC236}">
                  <a16:creationId xmlns:a16="http://schemas.microsoft.com/office/drawing/2014/main" id="{538E8A9C-8A69-4FD1-8201-EC4D9725A0BF}"/>
                </a:ext>
              </a:extLst>
            </p:cNvPr>
            <p:cNvCxnSpPr>
              <a:cxnSpLocks/>
            </p:cNvCxnSpPr>
            <p:nvPr/>
          </p:nvCxnSpPr>
          <p:spPr>
            <a:xfrm>
              <a:off x="9350534" y="2792058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5" name="Прямая со стрелкой 324">
              <a:extLst>
                <a:ext uri="{FF2B5EF4-FFF2-40B4-BE49-F238E27FC236}">
                  <a16:creationId xmlns:a16="http://schemas.microsoft.com/office/drawing/2014/main" id="{4CFFC975-F116-4EA7-BB05-E23122E96D31}"/>
                </a:ext>
              </a:extLst>
            </p:cNvPr>
            <p:cNvCxnSpPr>
              <a:cxnSpLocks/>
            </p:cNvCxnSpPr>
            <p:nvPr/>
          </p:nvCxnSpPr>
          <p:spPr>
            <a:xfrm>
              <a:off x="9389255" y="2790581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6" name="Прямая соединительная линия 325">
              <a:extLst>
                <a:ext uri="{FF2B5EF4-FFF2-40B4-BE49-F238E27FC236}">
                  <a16:creationId xmlns:a16="http://schemas.microsoft.com/office/drawing/2014/main" id="{4F5FCDFF-D5EF-452B-8FE5-4E7518F5DB99}"/>
                </a:ext>
              </a:extLst>
            </p:cNvPr>
            <p:cNvCxnSpPr>
              <a:cxnSpLocks/>
            </p:cNvCxnSpPr>
            <p:nvPr/>
          </p:nvCxnSpPr>
          <p:spPr>
            <a:xfrm>
              <a:off x="9389255" y="3145546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7" name="Прямая соединительная линия 326">
              <a:extLst>
                <a:ext uri="{FF2B5EF4-FFF2-40B4-BE49-F238E27FC236}">
                  <a16:creationId xmlns:a16="http://schemas.microsoft.com/office/drawing/2014/main" id="{034F4309-202F-4349-BFE3-548FFA2B32F2}"/>
                </a:ext>
              </a:extLst>
            </p:cNvPr>
            <p:cNvCxnSpPr>
              <a:cxnSpLocks/>
            </p:cNvCxnSpPr>
            <p:nvPr/>
          </p:nvCxnSpPr>
          <p:spPr>
            <a:xfrm>
              <a:off x="9419603" y="3143109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8" name="Прямая со стрелкой 327">
              <a:extLst>
                <a:ext uri="{FF2B5EF4-FFF2-40B4-BE49-F238E27FC236}">
                  <a16:creationId xmlns:a16="http://schemas.microsoft.com/office/drawing/2014/main" id="{1CA67BDB-B430-458C-A382-ED30410E0425}"/>
                </a:ext>
              </a:extLst>
            </p:cNvPr>
            <p:cNvCxnSpPr>
              <a:cxnSpLocks/>
            </p:cNvCxnSpPr>
            <p:nvPr/>
          </p:nvCxnSpPr>
          <p:spPr>
            <a:xfrm>
              <a:off x="9419603" y="2802749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9" name="Прямая со стрелкой 328">
              <a:extLst>
                <a:ext uri="{FF2B5EF4-FFF2-40B4-BE49-F238E27FC236}">
                  <a16:creationId xmlns:a16="http://schemas.microsoft.com/office/drawing/2014/main" id="{7678A486-E0BB-4A11-81C8-21148E086EF3}"/>
                </a:ext>
              </a:extLst>
            </p:cNvPr>
            <p:cNvCxnSpPr>
              <a:cxnSpLocks/>
            </p:cNvCxnSpPr>
            <p:nvPr/>
          </p:nvCxnSpPr>
          <p:spPr>
            <a:xfrm>
              <a:off x="9455294" y="2777880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0" name="Прямая соединительная линия 329">
              <a:extLst>
                <a:ext uri="{FF2B5EF4-FFF2-40B4-BE49-F238E27FC236}">
                  <a16:creationId xmlns:a16="http://schemas.microsoft.com/office/drawing/2014/main" id="{7C98309D-7E70-41EE-BB7E-3F6FA2A5E278}"/>
                </a:ext>
              </a:extLst>
            </p:cNvPr>
            <p:cNvCxnSpPr>
              <a:cxnSpLocks/>
            </p:cNvCxnSpPr>
            <p:nvPr/>
          </p:nvCxnSpPr>
          <p:spPr>
            <a:xfrm>
              <a:off x="9455294" y="3136020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1" name="Прямая соединительная линия 330">
              <a:extLst>
                <a:ext uri="{FF2B5EF4-FFF2-40B4-BE49-F238E27FC236}">
                  <a16:creationId xmlns:a16="http://schemas.microsoft.com/office/drawing/2014/main" id="{D739DE15-DDC9-46BE-ADCC-0EB09C95F1BC}"/>
                </a:ext>
              </a:extLst>
            </p:cNvPr>
            <p:cNvCxnSpPr>
              <a:cxnSpLocks/>
            </p:cNvCxnSpPr>
            <p:nvPr/>
          </p:nvCxnSpPr>
          <p:spPr>
            <a:xfrm>
              <a:off x="9485642" y="3130408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2" name="Прямая со стрелкой 331">
              <a:extLst>
                <a:ext uri="{FF2B5EF4-FFF2-40B4-BE49-F238E27FC236}">
                  <a16:creationId xmlns:a16="http://schemas.microsoft.com/office/drawing/2014/main" id="{316E5393-9D8E-401A-AEF7-83A22186C5EB}"/>
                </a:ext>
              </a:extLst>
            </p:cNvPr>
            <p:cNvCxnSpPr>
              <a:cxnSpLocks/>
            </p:cNvCxnSpPr>
            <p:nvPr/>
          </p:nvCxnSpPr>
          <p:spPr>
            <a:xfrm>
              <a:off x="9485642" y="2790048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3" name="Прямая со стрелкой 332">
              <a:extLst>
                <a:ext uri="{FF2B5EF4-FFF2-40B4-BE49-F238E27FC236}">
                  <a16:creationId xmlns:a16="http://schemas.microsoft.com/office/drawing/2014/main" id="{3EA7C8E4-873A-4358-88AB-0ECD04627B35}"/>
                </a:ext>
              </a:extLst>
            </p:cNvPr>
            <p:cNvCxnSpPr>
              <a:cxnSpLocks/>
            </p:cNvCxnSpPr>
            <p:nvPr/>
          </p:nvCxnSpPr>
          <p:spPr>
            <a:xfrm>
              <a:off x="9516888" y="2784969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4" name="Прямая соединительная линия 333">
              <a:extLst>
                <a:ext uri="{FF2B5EF4-FFF2-40B4-BE49-F238E27FC236}">
                  <a16:creationId xmlns:a16="http://schemas.microsoft.com/office/drawing/2014/main" id="{A08B9B65-2ABB-4463-8D22-36C6ABD09778}"/>
                </a:ext>
              </a:extLst>
            </p:cNvPr>
            <p:cNvCxnSpPr>
              <a:cxnSpLocks/>
            </p:cNvCxnSpPr>
            <p:nvPr/>
          </p:nvCxnSpPr>
          <p:spPr>
            <a:xfrm>
              <a:off x="9516888" y="3143109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5" name="Прямая соединительная линия 334">
              <a:extLst>
                <a:ext uri="{FF2B5EF4-FFF2-40B4-BE49-F238E27FC236}">
                  <a16:creationId xmlns:a16="http://schemas.microsoft.com/office/drawing/2014/main" id="{22A33348-54B9-4BDF-8146-820504756EF7}"/>
                </a:ext>
              </a:extLst>
            </p:cNvPr>
            <p:cNvCxnSpPr>
              <a:cxnSpLocks/>
            </p:cNvCxnSpPr>
            <p:nvPr/>
          </p:nvCxnSpPr>
          <p:spPr>
            <a:xfrm>
              <a:off x="9547236" y="3137497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6" name="Прямая со стрелкой 335">
              <a:extLst>
                <a:ext uri="{FF2B5EF4-FFF2-40B4-BE49-F238E27FC236}">
                  <a16:creationId xmlns:a16="http://schemas.microsoft.com/office/drawing/2014/main" id="{3332909F-B673-4628-91A2-FBDADA03EAEF}"/>
                </a:ext>
              </a:extLst>
            </p:cNvPr>
            <p:cNvCxnSpPr>
              <a:cxnSpLocks/>
            </p:cNvCxnSpPr>
            <p:nvPr/>
          </p:nvCxnSpPr>
          <p:spPr>
            <a:xfrm>
              <a:off x="9547236" y="2797137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7" name="Прямая со стрелкой 336">
              <a:extLst>
                <a:ext uri="{FF2B5EF4-FFF2-40B4-BE49-F238E27FC236}">
                  <a16:creationId xmlns:a16="http://schemas.microsoft.com/office/drawing/2014/main" id="{71B585EC-7444-4C0C-8C2F-7C50A0FE6CCC}"/>
                </a:ext>
              </a:extLst>
            </p:cNvPr>
            <p:cNvCxnSpPr>
              <a:cxnSpLocks/>
            </p:cNvCxnSpPr>
            <p:nvPr/>
          </p:nvCxnSpPr>
          <p:spPr>
            <a:xfrm>
              <a:off x="9583699" y="2784969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8" name="Прямая соединительная линия 337">
              <a:extLst>
                <a:ext uri="{FF2B5EF4-FFF2-40B4-BE49-F238E27FC236}">
                  <a16:creationId xmlns:a16="http://schemas.microsoft.com/office/drawing/2014/main" id="{03802F15-0241-4872-AD14-ECD008EA3A80}"/>
                </a:ext>
              </a:extLst>
            </p:cNvPr>
            <p:cNvCxnSpPr>
              <a:cxnSpLocks/>
            </p:cNvCxnSpPr>
            <p:nvPr/>
          </p:nvCxnSpPr>
          <p:spPr>
            <a:xfrm>
              <a:off x="9583699" y="3143109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9" name="Прямая соединительная линия 338">
              <a:extLst>
                <a:ext uri="{FF2B5EF4-FFF2-40B4-BE49-F238E27FC236}">
                  <a16:creationId xmlns:a16="http://schemas.microsoft.com/office/drawing/2014/main" id="{E7443EB6-E036-4ECE-A8DC-9390DB977268}"/>
                </a:ext>
              </a:extLst>
            </p:cNvPr>
            <p:cNvCxnSpPr>
              <a:cxnSpLocks/>
            </p:cNvCxnSpPr>
            <p:nvPr/>
          </p:nvCxnSpPr>
          <p:spPr>
            <a:xfrm>
              <a:off x="9614047" y="3137497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0" name="Прямая со стрелкой 339">
              <a:extLst>
                <a:ext uri="{FF2B5EF4-FFF2-40B4-BE49-F238E27FC236}">
                  <a16:creationId xmlns:a16="http://schemas.microsoft.com/office/drawing/2014/main" id="{845EEAF1-8A3E-40B9-AE80-8338DA017685}"/>
                </a:ext>
              </a:extLst>
            </p:cNvPr>
            <p:cNvCxnSpPr>
              <a:cxnSpLocks/>
            </p:cNvCxnSpPr>
            <p:nvPr/>
          </p:nvCxnSpPr>
          <p:spPr>
            <a:xfrm>
              <a:off x="9614047" y="2797137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1" name="Прямая со стрелкой 340">
              <a:extLst>
                <a:ext uri="{FF2B5EF4-FFF2-40B4-BE49-F238E27FC236}">
                  <a16:creationId xmlns:a16="http://schemas.microsoft.com/office/drawing/2014/main" id="{D08FCECD-3C9D-43F5-B011-6EB349135104}"/>
                </a:ext>
              </a:extLst>
            </p:cNvPr>
            <p:cNvCxnSpPr>
              <a:cxnSpLocks/>
            </p:cNvCxnSpPr>
            <p:nvPr/>
          </p:nvCxnSpPr>
          <p:spPr>
            <a:xfrm>
              <a:off x="9645432" y="2779357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2" name="Прямая соединительная линия 341">
              <a:extLst>
                <a:ext uri="{FF2B5EF4-FFF2-40B4-BE49-F238E27FC236}">
                  <a16:creationId xmlns:a16="http://schemas.microsoft.com/office/drawing/2014/main" id="{5EFEBEE2-45DC-4FB6-A45F-4B6E82161EB1}"/>
                </a:ext>
              </a:extLst>
            </p:cNvPr>
            <p:cNvCxnSpPr>
              <a:cxnSpLocks/>
            </p:cNvCxnSpPr>
            <p:nvPr/>
          </p:nvCxnSpPr>
          <p:spPr>
            <a:xfrm>
              <a:off x="9645432" y="3137497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FFC7E07-74D6-4ACE-A3CF-B14B8D39A3BA}"/>
              </a:ext>
            </a:extLst>
          </p:cNvPr>
          <p:cNvGrpSpPr/>
          <p:nvPr/>
        </p:nvGrpSpPr>
        <p:grpSpPr>
          <a:xfrm>
            <a:off x="1497665" y="4588772"/>
            <a:ext cx="10522909" cy="1632122"/>
            <a:chOff x="1497665" y="4588772"/>
            <a:chExt cx="10522909" cy="1632122"/>
          </a:xfrm>
        </p:grpSpPr>
        <p:sp>
          <p:nvSpPr>
            <p:cNvPr id="172" name="Прямоугольник 171">
              <a:extLst>
                <a:ext uri="{FF2B5EF4-FFF2-40B4-BE49-F238E27FC236}">
                  <a16:creationId xmlns:a16="http://schemas.microsoft.com/office/drawing/2014/main" id="{0563C443-1F72-4CF9-ACB4-7314123311FF}"/>
                </a:ext>
              </a:extLst>
            </p:cNvPr>
            <p:cNvSpPr/>
            <p:nvPr/>
          </p:nvSpPr>
          <p:spPr>
            <a:xfrm>
              <a:off x="5732156" y="4935429"/>
              <a:ext cx="706331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3" name="Прямая соединительная линия 172">
              <a:extLst>
                <a:ext uri="{FF2B5EF4-FFF2-40B4-BE49-F238E27FC236}">
                  <a16:creationId xmlns:a16="http://schemas.microsoft.com/office/drawing/2014/main" id="{8C126DDC-7172-4A88-A50B-7EBE1A6BE327}"/>
                </a:ext>
              </a:extLst>
            </p:cNvPr>
            <p:cNvCxnSpPr>
              <a:cxnSpLocks/>
            </p:cNvCxnSpPr>
            <p:nvPr/>
          </p:nvCxnSpPr>
          <p:spPr>
            <a:xfrm>
              <a:off x="1497665" y="4588772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>
              <a:extLst>
                <a:ext uri="{FF2B5EF4-FFF2-40B4-BE49-F238E27FC236}">
                  <a16:creationId xmlns:a16="http://schemas.microsoft.com/office/drawing/2014/main" id="{6EB0E6EE-959A-4AAB-AD10-D1E751624086}"/>
                </a:ext>
              </a:extLst>
            </p:cNvPr>
            <p:cNvCxnSpPr>
              <a:cxnSpLocks/>
            </p:cNvCxnSpPr>
            <p:nvPr/>
          </p:nvCxnSpPr>
          <p:spPr>
            <a:xfrm>
              <a:off x="2202920" y="4595601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Прямоугольник 174">
              <a:extLst>
                <a:ext uri="{FF2B5EF4-FFF2-40B4-BE49-F238E27FC236}">
                  <a16:creationId xmlns:a16="http://schemas.microsoft.com/office/drawing/2014/main" id="{27B8B0CE-4D61-44D1-8653-0F83F94AC197}"/>
                </a:ext>
              </a:extLst>
            </p:cNvPr>
            <p:cNvSpPr/>
            <p:nvPr/>
          </p:nvSpPr>
          <p:spPr>
            <a:xfrm>
              <a:off x="1499250" y="4664816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6" name="Прямая соединительная линия 175">
              <a:extLst>
                <a:ext uri="{FF2B5EF4-FFF2-40B4-BE49-F238E27FC236}">
                  <a16:creationId xmlns:a16="http://schemas.microsoft.com/office/drawing/2014/main" id="{C18D0FE3-1D62-404F-8BDD-A020BB83488F}"/>
                </a:ext>
              </a:extLst>
            </p:cNvPr>
            <p:cNvCxnSpPr>
              <a:cxnSpLocks/>
            </p:cNvCxnSpPr>
            <p:nvPr/>
          </p:nvCxnSpPr>
          <p:spPr>
            <a:xfrm>
              <a:off x="2902531" y="4595601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>
              <a:extLst>
                <a:ext uri="{FF2B5EF4-FFF2-40B4-BE49-F238E27FC236}">
                  <a16:creationId xmlns:a16="http://schemas.microsoft.com/office/drawing/2014/main" id="{80C1AFD9-50FB-4D9E-A216-9B66DB808F07}"/>
                </a:ext>
              </a:extLst>
            </p:cNvPr>
            <p:cNvCxnSpPr>
              <a:cxnSpLocks/>
            </p:cNvCxnSpPr>
            <p:nvPr/>
          </p:nvCxnSpPr>
          <p:spPr>
            <a:xfrm>
              <a:off x="3630057" y="4595601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Прямая соединительная линия 177">
              <a:extLst>
                <a:ext uri="{FF2B5EF4-FFF2-40B4-BE49-F238E27FC236}">
                  <a16:creationId xmlns:a16="http://schemas.microsoft.com/office/drawing/2014/main" id="{324FD333-5B3A-49FC-8895-A0466E98366A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09" y="4617674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единительная линия 178">
              <a:extLst>
                <a:ext uri="{FF2B5EF4-FFF2-40B4-BE49-F238E27FC236}">
                  <a16:creationId xmlns:a16="http://schemas.microsoft.com/office/drawing/2014/main" id="{762BCCAE-52DA-4403-AF85-E3C33238E464}"/>
                </a:ext>
              </a:extLst>
            </p:cNvPr>
            <p:cNvCxnSpPr>
              <a:cxnSpLocks/>
            </p:cNvCxnSpPr>
            <p:nvPr/>
          </p:nvCxnSpPr>
          <p:spPr>
            <a:xfrm>
              <a:off x="5027625" y="4595601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Прямоугольник 179">
              <a:extLst>
                <a:ext uri="{FF2B5EF4-FFF2-40B4-BE49-F238E27FC236}">
                  <a16:creationId xmlns:a16="http://schemas.microsoft.com/office/drawing/2014/main" id="{58BF3C99-D4B4-41BF-A0A1-DC7D8877F846}"/>
                </a:ext>
              </a:extLst>
            </p:cNvPr>
            <p:cNvSpPr/>
            <p:nvPr/>
          </p:nvSpPr>
          <p:spPr>
            <a:xfrm>
              <a:off x="2207488" y="4948979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3" name="Прямоугольник 182">
              <a:extLst>
                <a:ext uri="{FF2B5EF4-FFF2-40B4-BE49-F238E27FC236}">
                  <a16:creationId xmlns:a16="http://schemas.microsoft.com/office/drawing/2014/main" id="{F083B990-2306-442F-A8B0-60E85CDDA234}"/>
                </a:ext>
              </a:extLst>
            </p:cNvPr>
            <p:cNvSpPr/>
            <p:nvPr/>
          </p:nvSpPr>
          <p:spPr>
            <a:xfrm>
              <a:off x="2913549" y="5219907"/>
              <a:ext cx="451811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Прямоугольник 183">
              <a:extLst>
                <a:ext uri="{FF2B5EF4-FFF2-40B4-BE49-F238E27FC236}">
                  <a16:creationId xmlns:a16="http://schemas.microsoft.com/office/drawing/2014/main" id="{C31442C8-C27C-4D6A-A08B-064F53780974}"/>
                </a:ext>
              </a:extLst>
            </p:cNvPr>
            <p:cNvSpPr/>
            <p:nvPr/>
          </p:nvSpPr>
          <p:spPr>
            <a:xfrm>
              <a:off x="5034963" y="4672436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Прямоугольник 184">
              <a:extLst>
                <a:ext uri="{FF2B5EF4-FFF2-40B4-BE49-F238E27FC236}">
                  <a16:creationId xmlns:a16="http://schemas.microsoft.com/office/drawing/2014/main" id="{843499A6-B37A-42D6-8431-EF936A098B7A}"/>
                </a:ext>
              </a:extLst>
            </p:cNvPr>
            <p:cNvSpPr/>
            <p:nvPr/>
          </p:nvSpPr>
          <p:spPr>
            <a:xfrm>
              <a:off x="9243171" y="4958821"/>
              <a:ext cx="69626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6" name="Прямая соединительная линия 185">
              <a:extLst>
                <a:ext uri="{FF2B5EF4-FFF2-40B4-BE49-F238E27FC236}">
                  <a16:creationId xmlns:a16="http://schemas.microsoft.com/office/drawing/2014/main" id="{34BC50DA-FE37-4FEB-9E3B-BB94EBB9A0D9}"/>
                </a:ext>
              </a:extLst>
            </p:cNvPr>
            <p:cNvCxnSpPr>
              <a:cxnSpLocks/>
            </p:cNvCxnSpPr>
            <p:nvPr/>
          </p:nvCxnSpPr>
          <p:spPr>
            <a:xfrm>
              <a:off x="5725541" y="4595601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единительная линия 186">
              <a:extLst>
                <a:ext uri="{FF2B5EF4-FFF2-40B4-BE49-F238E27FC236}">
                  <a16:creationId xmlns:a16="http://schemas.microsoft.com/office/drawing/2014/main" id="{5D24237E-91BC-496F-9A90-B828E7B708AC}"/>
                </a:ext>
              </a:extLst>
            </p:cNvPr>
            <p:cNvCxnSpPr>
              <a:cxnSpLocks/>
            </p:cNvCxnSpPr>
            <p:nvPr/>
          </p:nvCxnSpPr>
          <p:spPr>
            <a:xfrm>
              <a:off x="6434227" y="4614344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единительная линия 187">
              <a:extLst>
                <a:ext uri="{FF2B5EF4-FFF2-40B4-BE49-F238E27FC236}">
                  <a16:creationId xmlns:a16="http://schemas.microsoft.com/office/drawing/2014/main" id="{71B53E1A-BB93-4743-9AC3-D93FA1C4B14C}"/>
                </a:ext>
              </a:extLst>
            </p:cNvPr>
            <p:cNvCxnSpPr>
              <a:cxnSpLocks/>
            </p:cNvCxnSpPr>
            <p:nvPr/>
          </p:nvCxnSpPr>
          <p:spPr>
            <a:xfrm>
              <a:off x="5771526" y="4950772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>
              <a:extLst>
                <a:ext uri="{FF2B5EF4-FFF2-40B4-BE49-F238E27FC236}">
                  <a16:creationId xmlns:a16="http://schemas.microsoft.com/office/drawing/2014/main" id="{B051D2D0-1EDB-40F6-B41E-27FA0D465A1F}"/>
                </a:ext>
              </a:extLst>
            </p:cNvPr>
            <p:cNvCxnSpPr>
              <a:cxnSpLocks/>
            </p:cNvCxnSpPr>
            <p:nvPr/>
          </p:nvCxnSpPr>
          <p:spPr>
            <a:xfrm>
              <a:off x="5770479" y="4591791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0" name="Прямоугольник 189">
              <a:extLst>
                <a:ext uri="{FF2B5EF4-FFF2-40B4-BE49-F238E27FC236}">
                  <a16:creationId xmlns:a16="http://schemas.microsoft.com/office/drawing/2014/main" id="{0A9DE910-6517-4A9B-BB6E-1590671AE89E}"/>
                </a:ext>
              </a:extLst>
            </p:cNvPr>
            <p:cNvSpPr/>
            <p:nvPr/>
          </p:nvSpPr>
          <p:spPr>
            <a:xfrm>
              <a:off x="3371376" y="5507042"/>
              <a:ext cx="963074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Прямоугольник 190">
              <a:extLst>
                <a:ext uri="{FF2B5EF4-FFF2-40B4-BE49-F238E27FC236}">
                  <a16:creationId xmlns:a16="http://schemas.microsoft.com/office/drawing/2014/main" id="{765EE85D-D868-4104-9772-160FD3FE8853}"/>
                </a:ext>
              </a:extLst>
            </p:cNvPr>
            <p:cNvSpPr/>
            <p:nvPr/>
          </p:nvSpPr>
          <p:spPr>
            <a:xfrm>
              <a:off x="7837514" y="5785437"/>
              <a:ext cx="7103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2" name="Прямая соединительная линия 191">
              <a:extLst>
                <a:ext uri="{FF2B5EF4-FFF2-40B4-BE49-F238E27FC236}">
                  <a16:creationId xmlns:a16="http://schemas.microsoft.com/office/drawing/2014/main" id="{BD078B79-7F33-4E66-B721-3228CED93025}"/>
                </a:ext>
              </a:extLst>
            </p:cNvPr>
            <p:cNvCxnSpPr>
              <a:cxnSpLocks/>
            </p:cNvCxnSpPr>
            <p:nvPr/>
          </p:nvCxnSpPr>
          <p:spPr>
            <a:xfrm>
              <a:off x="7133879" y="4623541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Прямоугольник 192">
              <a:extLst>
                <a:ext uri="{FF2B5EF4-FFF2-40B4-BE49-F238E27FC236}">
                  <a16:creationId xmlns:a16="http://schemas.microsoft.com/office/drawing/2014/main" id="{02E675FE-6342-40C9-9FAE-85BC8914724D}"/>
                </a:ext>
              </a:extLst>
            </p:cNvPr>
            <p:cNvSpPr/>
            <p:nvPr/>
          </p:nvSpPr>
          <p:spPr>
            <a:xfrm>
              <a:off x="6438269" y="5229859"/>
              <a:ext cx="6874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4" name="Прямоугольник 193">
              <a:extLst>
                <a:ext uri="{FF2B5EF4-FFF2-40B4-BE49-F238E27FC236}">
                  <a16:creationId xmlns:a16="http://schemas.microsoft.com/office/drawing/2014/main" id="{AE38C290-F571-48D4-A959-3E215155D56C}"/>
                </a:ext>
              </a:extLst>
            </p:cNvPr>
            <p:cNvSpPr/>
            <p:nvPr/>
          </p:nvSpPr>
          <p:spPr>
            <a:xfrm>
              <a:off x="8553651" y="4659204"/>
              <a:ext cx="689673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5" name="Прямоугольник 194">
              <a:extLst>
                <a:ext uri="{FF2B5EF4-FFF2-40B4-BE49-F238E27FC236}">
                  <a16:creationId xmlns:a16="http://schemas.microsoft.com/office/drawing/2014/main" id="{7EA65158-C804-4DA5-A3C6-F48C88822963}"/>
                </a:ext>
              </a:extLst>
            </p:cNvPr>
            <p:cNvSpPr/>
            <p:nvPr/>
          </p:nvSpPr>
          <p:spPr>
            <a:xfrm>
              <a:off x="4324969" y="5794278"/>
              <a:ext cx="69884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6" name="Прямая соединительная линия 195">
              <a:extLst>
                <a:ext uri="{FF2B5EF4-FFF2-40B4-BE49-F238E27FC236}">
                  <a16:creationId xmlns:a16="http://schemas.microsoft.com/office/drawing/2014/main" id="{5FFDB802-4AE6-4D78-9433-12063D8E233C}"/>
                </a:ext>
              </a:extLst>
            </p:cNvPr>
            <p:cNvCxnSpPr>
              <a:cxnSpLocks/>
            </p:cNvCxnSpPr>
            <p:nvPr/>
          </p:nvCxnSpPr>
          <p:spPr>
            <a:xfrm>
              <a:off x="7831550" y="4614344"/>
              <a:ext cx="0" cy="157764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единительная линия 196">
              <a:extLst>
                <a:ext uri="{FF2B5EF4-FFF2-40B4-BE49-F238E27FC236}">
                  <a16:creationId xmlns:a16="http://schemas.microsoft.com/office/drawing/2014/main" id="{CA611D29-0831-49B7-B420-E9437A324B9D}"/>
                </a:ext>
              </a:extLst>
            </p:cNvPr>
            <p:cNvCxnSpPr>
              <a:cxnSpLocks/>
            </p:cNvCxnSpPr>
            <p:nvPr/>
          </p:nvCxnSpPr>
          <p:spPr>
            <a:xfrm>
              <a:off x="8555327" y="4614344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Прямая соединительная линия 197">
              <a:extLst>
                <a:ext uri="{FF2B5EF4-FFF2-40B4-BE49-F238E27FC236}">
                  <a16:creationId xmlns:a16="http://schemas.microsoft.com/office/drawing/2014/main" id="{930134D2-835C-4DC4-B33B-7103A910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247431" y="4623541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Прямоугольник 198">
              <a:extLst>
                <a:ext uri="{FF2B5EF4-FFF2-40B4-BE49-F238E27FC236}">
                  <a16:creationId xmlns:a16="http://schemas.microsoft.com/office/drawing/2014/main" id="{934B0A41-1164-489B-BA2B-3BA0E9D4F89A}"/>
                </a:ext>
              </a:extLst>
            </p:cNvPr>
            <p:cNvSpPr/>
            <p:nvPr/>
          </p:nvSpPr>
          <p:spPr>
            <a:xfrm>
              <a:off x="9933309" y="5224355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0" name="Прямоугольник 199">
              <a:extLst>
                <a:ext uri="{FF2B5EF4-FFF2-40B4-BE49-F238E27FC236}">
                  <a16:creationId xmlns:a16="http://schemas.microsoft.com/office/drawing/2014/main" id="{E0498728-6002-419B-9BE8-81CC5A5F98AB}"/>
                </a:ext>
              </a:extLst>
            </p:cNvPr>
            <p:cNvSpPr/>
            <p:nvPr/>
          </p:nvSpPr>
          <p:spPr>
            <a:xfrm>
              <a:off x="11329959" y="5787447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1" name="Прямая соединительная линия 200">
              <a:extLst>
                <a:ext uri="{FF2B5EF4-FFF2-40B4-BE49-F238E27FC236}">
                  <a16:creationId xmlns:a16="http://schemas.microsoft.com/office/drawing/2014/main" id="{714C037D-0839-471E-8608-A44E7E665AC8}"/>
                </a:ext>
              </a:extLst>
            </p:cNvPr>
            <p:cNvCxnSpPr>
              <a:cxnSpLocks/>
            </p:cNvCxnSpPr>
            <p:nvPr/>
          </p:nvCxnSpPr>
          <p:spPr>
            <a:xfrm>
              <a:off x="9938049" y="4614344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единительная линия 201">
              <a:extLst>
                <a:ext uri="{FF2B5EF4-FFF2-40B4-BE49-F238E27FC236}">
                  <a16:creationId xmlns:a16="http://schemas.microsoft.com/office/drawing/2014/main" id="{396C50BA-C81F-4AE9-9D8E-74016CA0008D}"/>
                </a:ext>
              </a:extLst>
            </p:cNvPr>
            <p:cNvCxnSpPr>
              <a:cxnSpLocks/>
            </p:cNvCxnSpPr>
            <p:nvPr/>
          </p:nvCxnSpPr>
          <p:spPr>
            <a:xfrm>
              <a:off x="10628664" y="4595601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единительная линия 202">
              <a:extLst>
                <a:ext uri="{FF2B5EF4-FFF2-40B4-BE49-F238E27FC236}">
                  <a16:creationId xmlns:a16="http://schemas.microsoft.com/office/drawing/2014/main" id="{9D1EBE55-C613-4FBD-8D62-2B8B54CFFC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22560" y="4595601"/>
              <a:ext cx="0" cy="160322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единительная линия 203">
              <a:extLst>
                <a:ext uri="{FF2B5EF4-FFF2-40B4-BE49-F238E27FC236}">
                  <a16:creationId xmlns:a16="http://schemas.microsoft.com/office/drawing/2014/main" id="{C52C4FD6-E059-4DF4-B600-D01B0214F0A2}"/>
                </a:ext>
              </a:extLst>
            </p:cNvPr>
            <p:cNvCxnSpPr>
              <a:cxnSpLocks/>
            </p:cNvCxnSpPr>
            <p:nvPr/>
          </p:nvCxnSpPr>
          <p:spPr>
            <a:xfrm>
              <a:off x="12018338" y="4607994"/>
              <a:ext cx="0" cy="15839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Прямоугольник 143">
              <a:extLst>
                <a:ext uri="{FF2B5EF4-FFF2-40B4-BE49-F238E27FC236}">
                  <a16:creationId xmlns:a16="http://schemas.microsoft.com/office/drawing/2014/main" id="{1F50E28C-9F62-49D5-B380-0DAB92618492}"/>
                </a:ext>
              </a:extLst>
            </p:cNvPr>
            <p:cNvSpPr/>
            <p:nvPr/>
          </p:nvSpPr>
          <p:spPr>
            <a:xfrm>
              <a:off x="10632775" y="5507042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81" name="Прямая со стрелкой 380">
              <a:extLst>
                <a:ext uri="{FF2B5EF4-FFF2-40B4-BE49-F238E27FC236}">
                  <a16:creationId xmlns:a16="http://schemas.microsoft.com/office/drawing/2014/main" id="{591A9562-72D5-4A43-9468-F4E1D6FA65E8}"/>
                </a:ext>
              </a:extLst>
            </p:cNvPr>
            <p:cNvCxnSpPr>
              <a:cxnSpLocks/>
            </p:cNvCxnSpPr>
            <p:nvPr/>
          </p:nvCxnSpPr>
          <p:spPr>
            <a:xfrm>
              <a:off x="2309324" y="4604389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2" name="Прямая соединительная линия 381">
              <a:extLst>
                <a:ext uri="{FF2B5EF4-FFF2-40B4-BE49-F238E27FC236}">
                  <a16:creationId xmlns:a16="http://schemas.microsoft.com/office/drawing/2014/main" id="{EC3FE7F4-5A40-46D1-86B6-2F01A9037AA6}"/>
                </a:ext>
              </a:extLst>
            </p:cNvPr>
            <p:cNvCxnSpPr>
              <a:cxnSpLocks/>
            </p:cNvCxnSpPr>
            <p:nvPr/>
          </p:nvCxnSpPr>
          <p:spPr>
            <a:xfrm>
              <a:off x="2309324" y="4959354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3" name="Прямая соединительная линия 382">
              <a:extLst>
                <a:ext uri="{FF2B5EF4-FFF2-40B4-BE49-F238E27FC236}">
                  <a16:creationId xmlns:a16="http://schemas.microsoft.com/office/drawing/2014/main" id="{6CD882FD-4320-4DD3-BCD7-1FBC4C17CF3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672" y="4956917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4" name="Прямая со стрелкой 383">
              <a:extLst>
                <a:ext uri="{FF2B5EF4-FFF2-40B4-BE49-F238E27FC236}">
                  <a16:creationId xmlns:a16="http://schemas.microsoft.com/office/drawing/2014/main" id="{129453E2-7623-454A-82EB-DFDF3DD87FE0}"/>
                </a:ext>
              </a:extLst>
            </p:cNvPr>
            <p:cNvCxnSpPr>
              <a:cxnSpLocks/>
            </p:cNvCxnSpPr>
            <p:nvPr/>
          </p:nvCxnSpPr>
          <p:spPr>
            <a:xfrm>
              <a:off x="2339672" y="4616557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5" name="Прямая со стрелкой 384">
              <a:extLst>
                <a:ext uri="{FF2B5EF4-FFF2-40B4-BE49-F238E27FC236}">
                  <a16:creationId xmlns:a16="http://schemas.microsoft.com/office/drawing/2014/main" id="{0D638D70-416F-43AD-853D-88A15D886D13}"/>
                </a:ext>
              </a:extLst>
            </p:cNvPr>
            <p:cNvCxnSpPr>
              <a:cxnSpLocks/>
            </p:cNvCxnSpPr>
            <p:nvPr/>
          </p:nvCxnSpPr>
          <p:spPr>
            <a:xfrm>
              <a:off x="2375363" y="4591688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6" name="Прямая соединительная линия 385">
              <a:extLst>
                <a:ext uri="{FF2B5EF4-FFF2-40B4-BE49-F238E27FC236}">
                  <a16:creationId xmlns:a16="http://schemas.microsoft.com/office/drawing/2014/main" id="{27D5AD22-F79E-4D7C-889F-03F12C4C1FE8}"/>
                </a:ext>
              </a:extLst>
            </p:cNvPr>
            <p:cNvCxnSpPr>
              <a:cxnSpLocks/>
            </p:cNvCxnSpPr>
            <p:nvPr/>
          </p:nvCxnSpPr>
          <p:spPr>
            <a:xfrm>
              <a:off x="2375363" y="4949828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7" name="Прямая соединительная линия 386">
              <a:extLst>
                <a:ext uri="{FF2B5EF4-FFF2-40B4-BE49-F238E27FC236}">
                  <a16:creationId xmlns:a16="http://schemas.microsoft.com/office/drawing/2014/main" id="{D9FA55AC-C6DC-48D0-B68A-2A4EA34A3B97}"/>
                </a:ext>
              </a:extLst>
            </p:cNvPr>
            <p:cNvCxnSpPr>
              <a:cxnSpLocks/>
            </p:cNvCxnSpPr>
            <p:nvPr/>
          </p:nvCxnSpPr>
          <p:spPr>
            <a:xfrm>
              <a:off x="2405711" y="4944216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8" name="Прямая со стрелкой 387">
              <a:extLst>
                <a:ext uri="{FF2B5EF4-FFF2-40B4-BE49-F238E27FC236}">
                  <a16:creationId xmlns:a16="http://schemas.microsoft.com/office/drawing/2014/main" id="{DBFEFBB5-1639-4A2E-B235-9D4BB348E2B4}"/>
                </a:ext>
              </a:extLst>
            </p:cNvPr>
            <p:cNvCxnSpPr>
              <a:cxnSpLocks/>
            </p:cNvCxnSpPr>
            <p:nvPr/>
          </p:nvCxnSpPr>
          <p:spPr>
            <a:xfrm>
              <a:off x="2405711" y="4603856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9" name="Прямая со стрелкой 388">
              <a:extLst>
                <a:ext uri="{FF2B5EF4-FFF2-40B4-BE49-F238E27FC236}">
                  <a16:creationId xmlns:a16="http://schemas.microsoft.com/office/drawing/2014/main" id="{AB56ADF5-0234-48A0-918E-E9104A1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2436957" y="4598777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0" name="Прямая соединительная линия 389">
              <a:extLst>
                <a:ext uri="{FF2B5EF4-FFF2-40B4-BE49-F238E27FC236}">
                  <a16:creationId xmlns:a16="http://schemas.microsoft.com/office/drawing/2014/main" id="{1509AAFE-42B8-40B8-939F-F6B2D241E878}"/>
                </a:ext>
              </a:extLst>
            </p:cNvPr>
            <p:cNvCxnSpPr>
              <a:cxnSpLocks/>
            </p:cNvCxnSpPr>
            <p:nvPr/>
          </p:nvCxnSpPr>
          <p:spPr>
            <a:xfrm>
              <a:off x="2436957" y="4956917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1" name="Прямая соединительная линия 390">
              <a:extLst>
                <a:ext uri="{FF2B5EF4-FFF2-40B4-BE49-F238E27FC236}">
                  <a16:creationId xmlns:a16="http://schemas.microsoft.com/office/drawing/2014/main" id="{DBC47599-BC41-44A4-A434-A4B798381E49}"/>
                </a:ext>
              </a:extLst>
            </p:cNvPr>
            <p:cNvCxnSpPr>
              <a:cxnSpLocks/>
            </p:cNvCxnSpPr>
            <p:nvPr/>
          </p:nvCxnSpPr>
          <p:spPr>
            <a:xfrm>
              <a:off x="2467305" y="4951305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2" name="Прямая со стрелкой 391">
              <a:extLst>
                <a:ext uri="{FF2B5EF4-FFF2-40B4-BE49-F238E27FC236}">
                  <a16:creationId xmlns:a16="http://schemas.microsoft.com/office/drawing/2014/main" id="{178DF0EC-FD70-4E5A-ACA8-115DC548E173}"/>
                </a:ext>
              </a:extLst>
            </p:cNvPr>
            <p:cNvCxnSpPr>
              <a:cxnSpLocks/>
            </p:cNvCxnSpPr>
            <p:nvPr/>
          </p:nvCxnSpPr>
          <p:spPr>
            <a:xfrm>
              <a:off x="2467305" y="4610945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3" name="Прямая со стрелкой 392">
              <a:extLst>
                <a:ext uri="{FF2B5EF4-FFF2-40B4-BE49-F238E27FC236}">
                  <a16:creationId xmlns:a16="http://schemas.microsoft.com/office/drawing/2014/main" id="{6368BF48-E117-42A3-B7CB-DD5AE4D9B8DA}"/>
                </a:ext>
              </a:extLst>
            </p:cNvPr>
            <p:cNvCxnSpPr>
              <a:cxnSpLocks/>
            </p:cNvCxnSpPr>
            <p:nvPr/>
          </p:nvCxnSpPr>
          <p:spPr>
            <a:xfrm>
              <a:off x="2503768" y="4598777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4" name="Прямая соединительная линия 393">
              <a:extLst>
                <a:ext uri="{FF2B5EF4-FFF2-40B4-BE49-F238E27FC236}">
                  <a16:creationId xmlns:a16="http://schemas.microsoft.com/office/drawing/2014/main" id="{C7E7F3EF-0DFF-4E19-9F7C-687D919546AC}"/>
                </a:ext>
              </a:extLst>
            </p:cNvPr>
            <p:cNvCxnSpPr>
              <a:cxnSpLocks/>
            </p:cNvCxnSpPr>
            <p:nvPr/>
          </p:nvCxnSpPr>
          <p:spPr>
            <a:xfrm>
              <a:off x="2503768" y="4956917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5" name="Прямая соединительная линия 394">
              <a:extLst>
                <a:ext uri="{FF2B5EF4-FFF2-40B4-BE49-F238E27FC236}">
                  <a16:creationId xmlns:a16="http://schemas.microsoft.com/office/drawing/2014/main" id="{057DDF26-E796-467C-921F-8345B471AAA1}"/>
                </a:ext>
              </a:extLst>
            </p:cNvPr>
            <p:cNvCxnSpPr>
              <a:cxnSpLocks/>
            </p:cNvCxnSpPr>
            <p:nvPr/>
          </p:nvCxnSpPr>
          <p:spPr>
            <a:xfrm>
              <a:off x="2534116" y="4951305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6" name="Прямая со стрелкой 395">
              <a:extLst>
                <a:ext uri="{FF2B5EF4-FFF2-40B4-BE49-F238E27FC236}">
                  <a16:creationId xmlns:a16="http://schemas.microsoft.com/office/drawing/2014/main" id="{5001ED31-BD33-47FC-9643-DB4C46D2E6C3}"/>
                </a:ext>
              </a:extLst>
            </p:cNvPr>
            <p:cNvCxnSpPr>
              <a:cxnSpLocks/>
            </p:cNvCxnSpPr>
            <p:nvPr/>
          </p:nvCxnSpPr>
          <p:spPr>
            <a:xfrm>
              <a:off x="2534116" y="4610945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7" name="Прямая со стрелкой 396">
              <a:extLst>
                <a:ext uri="{FF2B5EF4-FFF2-40B4-BE49-F238E27FC236}">
                  <a16:creationId xmlns:a16="http://schemas.microsoft.com/office/drawing/2014/main" id="{86F41A24-454C-446C-A128-52A094D40334}"/>
                </a:ext>
              </a:extLst>
            </p:cNvPr>
            <p:cNvCxnSpPr>
              <a:cxnSpLocks/>
            </p:cNvCxnSpPr>
            <p:nvPr/>
          </p:nvCxnSpPr>
          <p:spPr>
            <a:xfrm>
              <a:off x="2565501" y="4593165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8" name="Прямая соединительная линия 397">
              <a:extLst>
                <a:ext uri="{FF2B5EF4-FFF2-40B4-BE49-F238E27FC236}">
                  <a16:creationId xmlns:a16="http://schemas.microsoft.com/office/drawing/2014/main" id="{292AACDD-FAF1-4708-BB45-41FB3B06489B}"/>
                </a:ext>
              </a:extLst>
            </p:cNvPr>
            <p:cNvCxnSpPr>
              <a:cxnSpLocks/>
            </p:cNvCxnSpPr>
            <p:nvPr/>
          </p:nvCxnSpPr>
          <p:spPr>
            <a:xfrm>
              <a:off x="2565501" y="4951305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9" name="Прямая соединительная линия 398">
              <a:extLst>
                <a:ext uri="{FF2B5EF4-FFF2-40B4-BE49-F238E27FC236}">
                  <a16:creationId xmlns:a16="http://schemas.microsoft.com/office/drawing/2014/main" id="{85E797F3-EDCE-4037-91F5-0E5E13A167D3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49" y="4945693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0" name="Прямая со стрелкой 399">
              <a:extLst>
                <a:ext uri="{FF2B5EF4-FFF2-40B4-BE49-F238E27FC236}">
                  <a16:creationId xmlns:a16="http://schemas.microsoft.com/office/drawing/2014/main" id="{F09B9ED4-6917-48C1-AC75-9D6AA4D34A64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49" y="4605333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1" name="Прямая со стрелкой 400">
              <a:extLst>
                <a:ext uri="{FF2B5EF4-FFF2-40B4-BE49-F238E27FC236}">
                  <a16:creationId xmlns:a16="http://schemas.microsoft.com/office/drawing/2014/main" id="{36C5C826-0833-4F9F-AD18-F7A523347F4D}"/>
                </a:ext>
              </a:extLst>
            </p:cNvPr>
            <p:cNvCxnSpPr>
              <a:cxnSpLocks/>
            </p:cNvCxnSpPr>
            <p:nvPr/>
          </p:nvCxnSpPr>
          <p:spPr>
            <a:xfrm>
              <a:off x="2634570" y="4603856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2" name="Прямая соединительная линия 401">
              <a:extLst>
                <a:ext uri="{FF2B5EF4-FFF2-40B4-BE49-F238E27FC236}">
                  <a16:creationId xmlns:a16="http://schemas.microsoft.com/office/drawing/2014/main" id="{E8E91CD4-1B7B-428E-BC3E-751ED2D81306}"/>
                </a:ext>
              </a:extLst>
            </p:cNvPr>
            <p:cNvCxnSpPr>
              <a:cxnSpLocks/>
            </p:cNvCxnSpPr>
            <p:nvPr/>
          </p:nvCxnSpPr>
          <p:spPr>
            <a:xfrm>
              <a:off x="2634570" y="4958821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3" name="Прямая соединительная линия 402">
              <a:extLst>
                <a:ext uri="{FF2B5EF4-FFF2-40B4-BE49-F238E27FC236}">
                  <a16:creationId xmlns:a16="http://schemas.microsoft.com/office/drawing/2014/main" id="{A0CADD76-A1F1-4F2E-BEDC-3F38FCCD9065}"/>
                </a:ext>
              </a:extLst>
            </p:cNvPr>
            <p:cNvCxnSpPr>
              <a:cxnSpLocks/>
            </p:cNvCxnSpPr>
            <p:nvPr/>
          </p:nvCxnSpPr>
          <p:spPr>
            <a:xfrm>
              <a:off x="2664918" y="4956384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4" name="Прямая со стрелкой 403">
              <a:extLst>
                <a:ext uri="{FF2B5EF4-FFF2-40B4-BE49-F238E27FC236}">
                  <a16:creationId xmlns:a16="http://schemas.microsoft.com/office/drawing/2014/main" id="{49F03FBD-7161-4CFB-AF6D-590F52142C44}"/>
                </a:ext>
              </a:extLst>
            </p:cNvPr>
            <p:cNvCxnSpPr>
              <a:cxnSpLocks/>
            </p:cNvCxnSpPr>
            <p:nvPr/>
          </p:nvCxnSpPr>
          <p:spPr>
            <a:xfrm>
              <a:off x="2664918" y="4616024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5" name="Прямая со стрелкой 404">
              <a:extLst>
                <a:ext uri="{FF2B5EF4-FFF2-40B4-BE49-F238E27FC236}">
                  <a16:creationId xmlns:a16="http://schemas.microsoft.com/office/drawing/2014/main" id="{1A52D549-BBD7-4328-82D7-512A4E94320B}"/>
                </a:ext>
              </a:extLst>
            </p:cNvPr>
            <p:cNvCxnSpPr>
              <a:cxnSpLocks/>
            </p:cNvCxnSpPr>
            <p:nvPr/>
          </p:nvCxnSpPr>
          <p:spPr>
            <a:xfrm>
              <a:off x="2700609" y="4591155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6" name="Прямая соединительная линия 405">
              <a:extLst>
                <a:ext uri="{FF2B5EF4-FFF2-40B4-BE49-F238E27FC236}">
                  <a16:creationId xmlns:a16="http://schemas.microsoft.com/office/drawing/2014/main" id="{3FB16999-AA78-4539-969E-44BB9A129F36}"/>
                </a:ext>
              </a:extLst>
            </p:cNvPr>
            <p:cNvCxnSpPr>
              <a:cxnSpLocks/>
            </p:cNvCxnSpPr>
            <p:nvPr/>
          </p:nvCxnSpPr>
          <p:spPr>
            <a:xfrm>
              <a:off x="2700609" y="4949295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7" name="Прямая соединительная линия 406">
              <a:extLst>
                <a:ext uri="{FF2B5EF4-FFF2-40B4-BE49-F238E27FC236}">
                  <a16:creationId xmlns:a16="http://schemas.microsoft.com/office/drawing/2014/main" id="{1EDE0D49-68F3-4AF2-A0C0-0990DF4B5CA6}"/>
                </a:ext>
              </a:extLst>
            </p:cNvPr>
            <p:cNvCxnSpPr>
              <a:cxnSpLocks/>
            </p:cNvCxnSpPr>
            <p:nvPr/>
          </p:nvCxnSpPr>
          <p:spPr>
            <a:xfrm>
              <a:off x="2730957" y="4943683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8" name="Прямая со стрелкой 407">
              <a:extLst>
                <a:ext uri="{FF2B5EF4-FFF2-40B4-BE49-F238E27FC236}">
                  <a16:creationId xmlns:a16="http://schemas.microsoft.com/office/drawing/2014/main" id="{01631D28-6391-412A-8E11-390B194B7708}"/>
                </a:ext>
              </a:extLst>
            </p:cNvPr>
            <p:cNvCxnSpPr>
              <a:cxnSpLocks/>
            </p:cNvCxnSpPr>
            <p:nvPr/>
          </p:nvCxnSpPr>
          <p:spPr>
            <a:xfrm>
              <a:off x="2730957" y="4603323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9" name="Прямая со стрелкой 408">
              <a:extLst>
                <a:ext uri="{FF2B5EF4-FFF2-40B4-BE49-F238E27FC236}">
                  <a16:creationId xmlns:a16="http://schemas.microsoft.com/office/drawing/2014/main" id="{7B2AC654-4BDC-43BD-AA47-1CE06024528F}"/>
                </a:ext>
              </a:extLst>
            </p:cNvPr>
            <p:cNvCxnSpPr>
              <a:cxnSpLocks/>
            </p:cNvCxnSpPr>
            <p:nvPr/>
          </p:nvCxnSpPr>
          <p:spPr>
            <a:xfrm>
              <a:off x="2762203" y="4598244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0" name="Прямая соединительная линия 409">
              <a:extLst>
                <a:ext uri="{FF2B5EF4-FFF2-40B4-BE49-F238E27FC236}">
                  <a16:creationId xmlns:a16="http://schemas.microsoft.com/office/drawing/2014/main" id="{7F2D95C7-5025-44EB-9F48-B8C80F702074}"/>
                </a:ext>
              </a:extLst>
            </p:cNvPr>
            <p:cNvCxnSpPr>
              <a:cxnSpLocks/>
            </p:cNvCxnSpPr>
            <p:nvPr/>
          </p:nvCxnSpPr>
          <p:spPr>
            <a:xfrm>
              <a:off x="2762203" y="4956384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1" name="Прямая соединительная линия 410">
              <a:extLst>
                <a:ext uri="{FF2B5EF4-FFF2-40B4-BE49-F238E27FC236}">
                  <a16:creationId xmlns:a16="http://schemas.microsoft.com/office/drawing/2014/main" id="{0F98FCDE-3E43-4C96-A766-20FD2814889B}"/>
                </a:ext>
              </a:extLst>
            </p:cNvPr>
            <p:cNvCxnSpPr>
              <a:cxnSpLocks/>
            </p:cNvCxnSpPr>
            <p:nvPr/>
          </p:nvCxnSpPr>
          <p:spPr>
            <a:xfrm>
              <a:off x="2792551" y="4950772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2" name="Прямая со стрелкой 411">
              <a:extLst>
                <a:ext uri="{FF2B5EF4-FFF2-40B4-BE49-F238E27FC236}">
                  <a16:creationId xmlns:a16="http://schemas.microsoft.com/office/drawing/2014/main" id="{0E23CD8E-ECE6-4CF1-885E-33483E648497}"/>
                </a:ext>
              </a:extLst>
            </p:cNvPr>
            <p:cNvCxnSpPr>
              <a:cxnSpLocks/>
            </p:cNvCxnSpPr>
            <p:nvPr/>
          </p:nvCxnSpPr>
          <p:spPr>
            <a:xfrm>
              <a:off x="2792551" y="4610412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3" name="Прямая со стрелкой 412">
              <a:extLst>
                <a:ext uri="{FF2B5EF4-FFF2-40B4-BE49-F238E27FC236}">
                  <a16:creationId xmlns:a16="http://schemas.microsoft.com/office/drawing/2014/main" id="{BF6F5291-0C70-492D-8C54-DFDC170B8D97}"/>
                </a:ext>
              </a:extLst>
            </p:cNvPr>
            <p:cNvCxnSpPr>
              <a:cxnSpLocks/>
            </p:cNvCxnSpPr>
            <p:nvPr/>
          </p:nvCxnSpPr>
          <p:spPr>
            <a:xfrm>
              <a:off x="2829014" y="4598244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4" name="Прямая соединительная линия 413">
              <a:extLst>
                <a:ext uri="{FF2B5EF4-FFF2-40B4-BE49-F238E27FC236}">
                  <a16:creationId xmlns:a16="http://schemas.microsoft.com/office/drawing/2014/main" id="{5FF889FC-C429-4AB4-AE31-234D398BE9CE}"/>
                </a:ext>
              </a:extLst>
            </p:cNvPr>
            <p:cNvCxnSpPr>
              <a:cxnSpLocks/>
            </p:cNvCxnSpPr>
            <p:nvPr/>
          </p:nvCxnSpPr>
          <p:spPr>
            <a:xfrm>
              <a:off x="2829014" y="4956384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5" name="Прямая соединительная линия 414">
              <a:extLst>
                <a:ext uri="{FF2B5EF4-FFF2-40B4-BE49-F238E27FC236}">
                  <a16:creationId xmlns:a16="http://schemas.microsoft.com/office/drawing/2014/main" id="{928B387F-E253-473F-83F7-F8B0DC7C95E0}"/>
                </a:ext>
              </a:extLst>
            </p:cNvPr>
            <p:cNvCxnSpPr>
              <a:cxnSpLocks/>
            </p:cNvCxnSpPr>
            <p:nvPr/>
          </p:nvCxnSpPr>
          <p:spPr>
            <a:xfrm>
              <a:off x="2859362" y="4950772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6" name="Прямая со стрелкой 415">
              <a:extLst>
                <a:ext uri="{FF2B5EF4-FFF2-40B4-BE49-F238E27FC236}">
                  <a16:creationId xmlns:a16="http://schemas.microsoft.com/office/drawing/2014/main" id="{3D63C8CC-7719-4FE0-A71D-E028FAFC4164}"/>
                </a:ext>
              </a:extLst>
            </p:cNvPr>
            <p:cNvCxnSpPr>
              <a:cxnSpLocks/>
            </p:cNvCxnSpPr>
            <p:nvPr/>
          </p:nvCxnSpPr>
          <p:spPr>
            <a:xfrm>
              <a:off x="2859362" y="4610412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7" name="Прямая со стрелкой 416">
              <a:extLst>
                <a:ext uri="{FF2B5EF4-FFF2-40B4-BE49-F238E27FC236}">
                  <a16:creationId xmlns:a16="http://schemas.microsoft.com/office/drawing/2014/main" id="{EC450B05-C4EA-43C8-AB43-04335F3D9CE4}"/>
                </a:ext>
              </a:extLst>
            </p:cNvPr>
            <p:cNvCxnSpPr>
              <a:cxnSpLocks/>
            </p:cNvCxnSpPr>
            <p:nvPr/>
          </p:nvCxnSpPr>
          <p:spPr>
            <a:xfrm>
              <a:off x="2890747" y="4592632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8" name="Прямая соединительная линия 417">
              <a:extLst>
                <a:ext uri="{FF2B5EF4-FFF2-40B4-BE49-F238E27FC236}">
                  <a16:creationId xmlns:a16="http://schemas.microsoft.com/office/drawing/2014/main" id="{DA92F27D-CAA7-4B25-8514-7F25C57DA98C}"/>
                </a:ext>
              </a:extLst>
            </p:cNvPr>
            <p:cNvCxnSpPr>
              <a:cxnSpLocks/>
            </p:cNvCxnSpPr>
            <p:nvPr/>
          </p:nvCxnSpPr>
          <p:spPr>
            <a:xfrm>
              <a:off x="2890747" y="4950772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08" name="Прямоугольник 223">
            <a:extLst>
              <a:ext uri="{FF2B5EF4-FFF2-40B4-BE49-F238E27FC236}">
                <a16:creationId xmlns:a16="http://schemas.microsoft.com/office/drawing/2014/main" id="{379AC113-60AD-4038-9536-0942946E0DB3}"/>
              </a:ext>
            </a:extLst>
          </p:cNvPr>
          <p:cNvSpPr/>
          <p:nvPr/>
        </p:nvSpPr>
        <p:spPr>
          <a:xfrm>
            <a:off x="1436840" y="958786"/>
            <a:ext cx="10598449" cy="160189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9" name="Прямоугольник 223">
            <a:extLst>
              <a:ext uri="{FF2B5EF4-FFF2-40B4-BE49-F238E27FC236}">
                <a16:creationId xmlns:a16="http://schemas.microsoft.com/office/drawing/2014/main" id="{14450DF2-F384-4DE7-9582-E264163C2D55}"/>
              </a:ext>
            </a:extLst>
          </p:cNvPr>
          <p:cNvSpPr/>
          <p:nvPr/>
        </p:nvSpPr>
        <p:spPr>
          <a:xfrm>
            <a:off x="1436841" y="2797390"/>
            <a:ext cx="10598449" cy="160189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0" name="Прямоугольник 182">
            <a:extLst>
              <a:ext uri="{FF2B5EF4-FFF2-40B4-BE49-F238E27FC236}">
                <a16:creationId xmlns:a16="http://schemas.microsoft.com/office/drawing/2014/main" id="{F471CD62-66F7-4FCF-9265-04D60ED7833A}"/>
              </a:ext>
            </a:extLst>
          </p:cNvPr>
          <p:cNvSpPr/>
          <p:nvPr/>
        </p:nvSpPr>
        <p:spPr>
          <a:xfrm>
            <a:off x="7140555" y="5518633"/>
            <a:ext cx="688273" cy="2762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1" name="Прямая со стрелкой 416">
            <a:extLst>
              <a:ext uri="{FF2B5EF4-FFF2-40B4-BE49-F238E27FC236}">
                <a16:creationId xmlns:a16="http://schemas.microsoft.com/office/drawing/2014/main" id="{851D7F47-3AF4-429C-8E46-1F41442C0EA5}"/>
              </a:ext>
            </a:extLst>
          </p:cNvPr>
          <p:cNvCxnSpPr>
            <a:cxnSpLocks/>
          </p:cNvCxnSpPr>
          <p:nvPr/>
        </p:nvCxnSpPr>
        <p:spPr>
          <a:xfrm>
            <a:off x="6459521" y="4861768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6" name="Прямая соединительная линия 417">
            <a:extLst>
              <a:ext uri="{FF2B5EF4-FFF2-40B4-BE49-F238E27FC236}">
                <a16:creationId xmlns:a16="http://schemas.microsoft.com/office/drawing/2014/main" id="{9FA69902-58CA-421C-9639-A95AA6D2C937}"/>
              </a:ext>
            </a:extLst>
          </p:cNvPr>
          <p:cNvCxnSpPr>
            <a:cxnSpLocks/>
          </p:cNvCxnSpPr>
          <p:nvPr/>
        </p:nvCxnSpPr>
        <p:spPr>
          <a:xfrm>
            <a:off x="6459521" y="5219908"/>
            <a:ext cx="0" cy="27622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7" name="Прямая соединительная линия 187">
            <a:extLst>
              <a:ext uri="{FF2B5EF4-FFF2-40B4-BE49-F238E27FC236}">
                <a16:creationId xmlns:a16="http://schemas.microsoft.com/office/drawing/2014/main" id="{67B244C7-08A2-4B87-A265-3572ECB3866A}"/>
              </a:ext>
            </a:extLst>
          </p:cNvPr>
          <p:cNvCxnSpPr>
            <a:cxnSpLocks/>
          </p:cNvCxnSpPr>
          <p:nvPr/>
        </p:nvCxnSpPr>
        <p:spPr>
          <a:xfrm>
            <a:off x="6579246" y="5235046"/>
            <a:ext cx="0" cy="276225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3" name="Прямая со стрелкой 188">
            <a:extLst>
              <a:ext uri="{FF2B5EF4-FFF2-40B4-BE49-F238E27FC236}">
                <a16:creationId xmlns:a16="http://schemas.microsoft.com/office/drawing/2014/main" id="{19D33D73-6406-4EE0-8CA1-65905C5BCE2F}"/>
              </a:ext>
            </a:extLst>
          </p:cNvPr>
          <p:cNvCxnSpPr>
            <a:cxnSpLocks/>
          </p:cNvCxnSpPr>
          <p:nvPr/>
        </p:nvCxnSpPr>
        <p:spPr>
          <a:xfrm>
            <a:off x="6578199" y="4876065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4" name="Прямая соединительная линия 83">
            <a:extLst>
              <a:ext uri="{FF2B5EF4-FFF2-40B4-BE49-F238E27FC236}">
                <a16:creationId xmlns:a16="http://schemas.microsoft.com/office/drawing/2014/main" id="{EB2C9974-C490-4468-8E12-8ED356BFE68D}"/>
              </a:ext>
            </a:extLst>
          </p:cNvPr>
          <p:cNvCxnSpPr>
            <a:cxnSpLocks/>
            <a:endCxn id="193" idx="1"/>
          </p:cNvCxnSpPr>
          <p:nvPr/>
        </p:nvCxnSpPr>
        <p:spPr>
          <a:xfrm>
            <a:off x="3381128" y="5362547"/>
            <a:ext cx="3057141" cy="5425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7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/>
      <p:bldP spid="309" grpId="0" animBg="1"/>
      <p:bldP spid="3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C54EF961-7CE5-4B18-95FA-B194A6DF3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ru-RU" sz="1800" dirty="0"/>
              <a:t>Блокировки уровня ядра отлично работают в длинную:</a:t>
            </a:r>
          </a:p>
          <a:p>
            <a:pPr lvl="2"/>
            <a:r>
              <a:rPr lang="ru-RU" sz="1600" dirty="0"/>
              <a:t>Если заранее известно, что блокировка длинная;</a:t>
            </a:r>
          </a:p>
          <a:p>
            <a:pPr lvl="1"/>
            <a:r>
              <a:rPr lang="ru-RU" sz="1800" dirty="0"/>
              <a:t>Вариант в среднюю и в короткую должен </a:t>
            </a:r>
            <a:r>
              <a:rPr lang="ru-RU" sz="1800" dirty="0" err="1"/>
              <a:t>спиновать</a:t>
            </a:r>
            <a:r>
              <a:rPr lang="ru-RU" sz="1800" dirty="0"/>
              <a:t>:</a:t>
            </a:r>
          </a:p>
          <a:p>
            <a:pPr lvl="2"/>
            <a:r>
              <a:rPr lang="ru-RU" sz="1600" dirty="0"/>
              <a:t>Попробовать взять на </a:t>
            </a:r>
            <a:r>
              <a:rPr lang="en-US" sz="1600" dirty="0"/>
              <a:t>user-space</a:t>
            </a:r>
          </a:p>
          <a:p>
            <a:pPr lvl="2"/>
            <a:r>
              <a:rPr lang="ru-RU" sz="1600" dirty="0"/>
              <a:t>Не получилось? </a:t>
            </a:r>
            <a:r>
              <a:rPr lang="en-US" sz="1600" dirty="0" err="1"/>
              <a:t>Thread.Yield</a:t>
            </a:r>
            <a:r>
              <a:rPr lang="en-US" sz="1600" dirty="0"/>
              <a:t>()</a:t>
            </a:r>
          </a:p>
          <a:p>
            <a:pPr lvl="2"/>
            <a:r>
              <a:rPr lang="ru-RU" sz="1600" dirty="0"/>
              <a:t>Пробуем еще раз</a:t>
            </a:r>
          </a:p>
          <a:p>
            <a:pPr lvl="2"/>
            <a:r>
              <a:rPr lang="ru-RU" sz="1600" dirty="0"/>
              <a:t>Не получилось? </a:t>
            </a:r>
            <a:r>
              <a:rPr lang="en-US" sz="1600" dirty="0" err="1"/>
              <a:t>Thread.Yield</a:t>
            </a:r>
            <a:r>
              <a:rPr lang="en-US" sz="1600" dirty="0"/>
              <a:t>()</a:t>
            </a:r>
          </a:p>
          <a:p>
            <a:pPr lvl="2"/>
            <a:r>
              <a:rPr lang="ru-RU" sz="1600" dirty="0"/>
              <a:t>Пробуем еще раз</a:t>
            </a:r>
          </a:p>
          <a:p>
            <a:pPr lvl="2"/>
            <a:r>
              <a:rPr lang="ru-RU" sz="1600" dirty="0"/>
              <a:t>Не получилось? </a:t>
            </a:r>
            <a:r>
              <a:rPr lang="en-US" sz="1600" dirty="0" err="1"/>
              <a:t>Thread.Yield</a:t>
            </a:r>
            <a:r>
              <a:rPr lang="en-US" sz="1600" dirty="0"/>
              <a:t>()</a:t>
            </a:r>
          </a:p>
          <a:p>
            <a:pPr lvl="2"/>
            <a:r>
              <a:rPr lang="ru-RU" sz="1600" dirty="0"/>
              <a:t>Пробуем еще раз</a:t>
            </a:r>
          </a:p>
          <a:p>
            <a:pPr lvl="2"/>
            <a:r>
              <a:rPr lang="ru-RU" sz="1600" dirty="0"/>
              <a:t>Не получилось? Уходим в блокировку уровня ядра</a:t>
            </a:r>
            <a:endParaRPr lang="en-US" sz="1600" dirty="0"/>
          </a:p>
          <a:p>
            <a:pPr lvl="1"/>
            <a:endParaRPr lang="ru-RU" sz="18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9376F5E-2F8E-4311-8A40-0F2BB1EC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Промежуточные выводы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6C4DE04-9D97-4859-9A63-E3318D55A942}"/>
              </a:ext>
            </a:extLst>
          </p:cNvPr>
          <p:cNvSpPr/>
          <p:nvPr/>
        </p:nvSpPr>
        <p:spPr>
          <a:xfrm>
            <a:off x="7543800" y="2164080"/>
            <a:ext cx="251460" cy="1668780"/>
          </a:xfrm>
          <a:prstGeom prst="rightBrace">
            <a:avLst>
              <a:gd name="adj1" fmla="val 3863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05113-9EED-4D46-9E64-EDFF786CA7F8}"/>
              </a:ext>
            </a:extLst>
          </p:cNvPr>
          <p:cNvSpPr txBox="1"/>
          <p:nvPr/>
        </p:nvSpPr>
        <p:spPr>
          <a:xfrm>
            <a:off x="8100060" y="2813804"/>
            <a:ext cx="294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SpinWait.SpinOnce</a:t>
            </a:r>
            <a:r>
              <a:rPr lang="en-US" b="1" dirty="0"/>
              <a:t>()</a:t>
            </a:r>
            <a:endParaRPr lang="ru-RU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558AAE-C184-43B0-A284-13BF4A209549}"/>
              </a:ext>
            </a:extLst>
          </p:cNvPr>
          <p:cNvSpPr/>
          <p:nvPr/>
        </p:nvSpPr>
        <p:spPr>
          <a:xfrm>
            <a:off x="1935480" y="2164080"/>
            <a:ext cx="4610100" cy="1668780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66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Многоядерная,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однопроцессорная система (</a:t>
            </a:r>
            <a:r>
              <a:rPr lang="en-US" sz="3600" dirty="0">
                <a:solidFill>
                  <a:schemeClr val="bg1"/>
                </a:solidFill>
              </a:rPr>
              <a:t>SMT</a:t>
            </a:r>
            <a:r>
              <a:rPr lang="ru-RU" sz="3600" dirty="0">
                <a:solidFill>
                  <a:schemeClr val="bg1"/>
                </a:solidFill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98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C54EF961-7CE5-4B18-95FA-B194A6DF3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ru-RU" sz="1800" dirty="0"/>
              <a:t>Ядер много, но:</a:t>
            </a:r>
          </a:p>
          <a:p>
            <a:pPr lvl="2"/>
            <a:r>
              <a:rPr lang="ru-RU" sz="1600" dirty="0"/>
              <a:t>В обычном случае нет понимания где находятся потоки;</a:t>
            </a:r>
          </a:p>
          <a:p>
            <a:pPr lvl="2"/>
            <a:r>
              <a:rPr lang="ru-RU" sz="1600" dirty="0"/>
              <a:t>Поэтому ситуация может стать одноядерной.</a:t>
            </a:r>
          </a:p>
          <a:p>
            <a:pPr lvl="1"/>
            <a:endParaRPr lang="ru-RU" sz="18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9376F5E-2F8E-4311-8A40-0F2BB1EC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Многоядерная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285558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12A93E-BFA5-4669-B217-669A55B5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>
                <a:latin typeface="+mj-lt"/>
              </a:rPr>
              <a:t>Виды примитивов</a:t>
            </a:r>
            <a:r>
              <a:rPr lang="ru-RU" sz="1600" dirty="0"/>
              <a:t> синхронизации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1B59E-2CD6-4B95-9411-3D64CD4CA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6163" y="149267"/>
            <a:ext cx="10644187" cy="39430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Однопроцессорная</a:t>
            </a:r>
            <a:r>
              <a:rPr lang="en-US" dirty="0"/>
              <a:t>, </a:t>
            </a:r>
            <a:r>
              <a:rPr lang="ru-RU" dirty="0"/>
              <a:t>многоядерная система.</a:t>
            </a:r>
            <a:r>
              <a:rPr lang="en-US" dirty="0"/>
              <a:t> </a:t>
            </a:r>
            <a:r>
              <a:rPr lang="ru-RU" b="1" dirty="0"/>
              <a:t>Длинная блокировка</a:t>
            </a:r>
            <a:endParaRPr lang="en-US" b="1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D99FFFD0-0183-4ADA-B815-3828D4F4CFDF}"/>
              </a:ext>
            </a:extLst>
          </p:cNvPr>
          <p:cNvSpPr/>
          <p:nvPr/>
        </p:nvSpPr>
        <p:spPr>
          <a:xfrm rot="16200000">
            <a:off x="304568" y="155883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Space</a:t>
            </a:r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49B1D91F-9F46-4A85-A66A-A7E68DF9E99E}"/>
              </a:ext>
            </a:extLst>
          </p:cNvPr>
          <p:cNvSpPr/>
          <p:nvPr/>
        </p:nvSpPr>
        <p:spPr>
          <a:xfrm rot="16200000">
            <a:off x="304567" y="337836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Space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571CE6E4-BFDF-44C1-BDBB-F50254F13285}"/>
              </a:ext>
            </a:extLst>
          </p:cNvPr>
          <p:cNvSpPr/>
          <p:nvPr/>
        </p:nvSpPr>
        <p:spPr>
          <a:xfrm rot="16200000">
            <a:off x="304568" y="519789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Hybrid</a:t>
            </a:r>
            <a:endParaRPr lang="ru-RU" dirty="0"/>
          </a:p>
        </p:txBody>
      </p:sp>
      <p:grpSp>
        <p:nvGrpSpPr>
          <p:cNvPr id="246" name="Группа 221">
            <a:extLst>
              <a:ext uri="{FF2B5EF4-FFF2-40B4-BE49-F238E27FC236}">
                <a16:creationId xmlns:a16="http://schemas.microsoft.com/office/drawing/2014/main" id="{75B65067-5BCD-43A6-8DF7-78CD723B00A5}"/>
              </a:ext>
            </a:extLst>
          </p:cNvPr>
          <p:cNvGrpSpPr/>
          <p:nvPr/>
        </p:nvGrpSpPr>
        <p:grpSpPr>
          <a:xfrm>
            <a:off x="1497665" y="3609178"/>
            <a:ext cx="10509724" cy="778884"/>
            <a:chOff x="1505956" y="2793383"/>
            <a:chExt cx="10509724" cy="1632122"/>
          </a:xfrm>
        </p:grpSpPr>
        <p:sp>
          <p:nvSpPr>
            <p:cNvPr id="247" name="Прямоугольник 126">
              <a:extLst>
                <a:ext uri="{FF2B5EF4-FFF2-40B4-BE49-F238E27FC236}">
                  <a16:creationId xmlns:a16="http://schemas.microsoft.com/office/drawing/2014/main" id="{32A0F5BC-B3B5-4DF8-BD00-EF1DAAD47214}"/>
                </a:ext>
              </a:extLst>
            </p:cNvPr>
            <p:cNvSpPr/>
            <p:nvPr/>
          </p:nvSpPr>
          <p:spPr>
            <a:xfrm>
              <a:off x="9260367" y="3140040"/>
              <a:ext cx="67684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8" name="Прямая соединительная линия 127">
              <a:extLst>
                <a:ext uri="{FF2B5EF4-FFF2-40B4-BE49-F238E27FC236}">
                  <a16:creationId xmlns:a16="http://schemas.microsoft.com/office/drawing/2014/main" id="{2429E9ED-6DCE-43A0-AE5E-76F725945D28}"/>
                </a:ext>
              </a:extLst>
            </p:cNvPr>
            <p:cNvCxnSpPr>
              <a:cxnSpLocks/>
            </p:cNvCxnSpPr>
            <p:nvPr/>
          </p:nvCxnSpPr>
          <p:spPr>
            <a:xfrm>
              <a:off x="1505956" y="2793383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Прямая соединительная линия 128">
              <a:extLst>
                <a:ext uri="{FF2B5EF4-FFF2-40B4-BE49-F238E27FC236}">
                  <a16:creationId xmlns:a16="http://schemas.microsoft.com/office/drawing/2014/main" id="{59F46295-4EE8-40C9-8B96-9842CBB2884C}"/>
                </a:ext>
              </a:extLst>
            </p:cNvPr>
            <p:cNvCxnSpPr>
              <a:cxnSpLocks/>
            </p:cNvCxnSpPr>
            <p:nvPr/>
          </p:nvCxnSpPr>
          <p:spPr>
            <a:xfrm>
              <a:off x="2211211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Прямоугольник 129">
              <a:extLst>
                <a:ext uri="{FF2B5EF4-FFF2-40B4-BE49-F238E27FC236}">
                  <a16:creationId xmlns:a16="http://schemas.microsoft.com/office/drawing/2014/main" id="{381988B4-2D64-43D6-BE28-222DC3A2EDA4}"/>
                </a:ext>
              </a:extLst>
            </p:cNvPr>
            <p:cNvSpPr/>
            <p:nvPr/>
          </p:nvSpPr>
          <p:spPr>
            <a:xfrm>
              <a:off x="1507541" y="2869427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1" name="Прямая соединительная линия 130">
              <a:extLst>
                <a:ext uri="{FF2B5EF4-FFF2-40B4-BE49-F238E27FC236}">
                  <a16:creationId xmlns:a16="http://schemas.microsoft.com/office/drawing/2014/main" id="{DFBA38A0-9683-4BBC-A978-82D8F8F78E81}"/>
                </a:ext>
              </a:extLst>
            </p:cNvPr>
            <p:cNvCxnSpPr>
              <a:cxnSpLocks/>
            </p:cNvCxnSpPr>
            <p:nvPr/>
          </p:nvCxnSpPr>
          <p:spPr>
            <a:xfrm>
              <a:off x="2910822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Прямая соединительная линия 131">
              <a:extLst>
                <a:ext uri="{FF2B5EF4-FFF2-40B4-BE49-F238E27FC236}">
                  <a16:creationId xmlns:a16="http://schemas.microsoft.com/office/drawing/2014/main" id="{FA4C8EAE-1BD3-493F-B858-F81CAD536C9E}"/>
                </a:ext>
              </a:extLst>
            </p:cNvPr>
            <p:cNvCxnSpPr>
              <a:cxnSpLocks/>
            </p:cNvCxnSpPr>
            <p:nvPr/>
          </p:nvCxnSpPr>
          <p:spPr>
            <a:xfrm>
              <a:off x="3638348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Прямая соединительная линия 132">
              <a:extLst>
                <a:ext uri="{FF2B5EF4-FFF2-40B4-BE49-F238E27FC236}">
                  <a16:creationId xmlns:a16="http://schemas.microsoft.com/office/drawing/2014/main" id="{7B88F0D2-A376-40AF-98FB-BDF38A98CE07}"/>
                </a:ext>
              </a:extLst>
            </p:cNvPr>
            <p:cNvCxnSpPr>
              <a:cxnSpLocks/>
            </p:cNvCxnSpPr>
            <p:nvPr/>
          </p:nvCxnSpPr>
          <p:spPr>
            <a:xfrm>
              <a:off x="4338000" y="2822285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Прямая соединительная линия 133">
              <a:extLst>
                <a:ext uri="{FF2B5EF4-FFF2-40B4-BE49-F238E27FC236}">
                  <a16:creationId xmlns:a16="http://schemas.microsoft.com/office/drawing/2014/main" id="{7846D2B7-64F4-486B-80BA-67AF0B5D52AB}"/>
                </a:ext>
              </a:extLst>
            </p:cNvPr>
            <p:cNvCxnSpPr>
              <a:cxnSpLocks/>
            </p:cNvCxnSpPr>
            <p:nvPr/>
          </p:nvCxnSpPr>
          <p:spPr>
            <a:xfrm>
              <a:off x="5035916" y="2800212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Прямоугольник 134">
              <a:extLst>
                <a:ext uri="{FF2B5EF4-FFF2-40B4-BE49-F238E27FC236}">
                  <a16:creationId xmlns:a16="http://schemas.microsoft.com/office/drawing/2014/main" id="{5E47624F-89C0-4D01-843E-F514DDE487DB}"/>
                </a:ext>
              </a:extLst>
            </p:cNvPr>
            <p:cNvSpPr/>
            <p:nvPr/>
          </p:nvSpPr>
          <p:spPr>
            <a:xfrm>
              <a:off x="2215779" y="3153590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8" name="Прямоугольник 137">
              <a:extLst>
                <a:ext uri="{FF2B5EF4-FFF2-40B4-BE49-F238E27FC236}">
                  <a16:creationId xmlns:a16="http://schemas.microsoft.com/office/drawing/2014/main" id="{E27DA68F-651B-4721-ACA0-7CFBCDF6CE27}"/>
                </a:ext>
              </a:extLst>
            </p:cNvPr>
            <p:cNvSpPr/>
            <p:nvPr/>
          </p:nvSpPr>
          <p:spPr>
            <a:xfrm>
              <a:off x="3631055" y="3717634"/>
              <a:ext cx="41567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9" name="Прямоугольник 139">
              <a:extLst>
                <a:ext uri="{FF2B5EF4-FFF2-40B4-BE49-F238E27FC236}">
                  <a16:creationId xmlns:a16="http://schemas.microsoft.com/office/drawing/2014/main" id="{4553BEF5-718B-4C87-A72D-CC758C6FE38F}"/>
                </a:ext>
              </a:extLst>
            </p:cNvPr>
            <p:cNvSpPr/>
            <p:nvPr/>
          </p:nvSpPr>
          <p:spPr>
            <a:xfrm>
              <a:off x="5043254" y="2877047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0" name="Прямоугольник 140">
              <a:extLst>
                <a:ext uri="{FF2B5EF4-FFF2-40B4-BE49-F238E27FC236}">
                  <a16:creationId xmlns:a16="http://schemas.microsoft.com/office/drawing/2014/main" id="{4C623569-37FA-4DBA-BC2D-489E13ED2ED8}"/>
                </a:ext>
              </a:extLst>
            </p:cNvPr>
            <p:cNvSpPr/>
            <p:nvPr/>
          </p:nvSpPr>
          <p:spPr>
            <a:xfrm>
              <a:off x="5726531" y="3163432"/>
              <a:ext cx="722603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1" name="Прямая соединительная линия 141">
              <a:extLst>
                <a:ext uri="{FF2B5EF4-FFF2-40B4-BE49-F238E27FC236}">
                  <a16:creationId xmlns:a16="http://schemas.microsoft.com/office/drawing/2014/main" id="{49F72E1E-87DE-4B27-9E70-C8175A2AD436}"/>
                </a:ext>
              </a:extLst>
            </p:cNvPr>
            <p:cNvCxnSpPr>
              <a:cxnSpLocks/>
            </p:cNvCxnSpPr>
            <p:nvPr/>
          </p:nvCxnSpPr>
          <p:spPr>
            <a:xfrm>
              <a:off x="5733832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Прямая соединительная линия 142">
              <a:extLst>
                <a:ext uri="{FF2B5EF4-FFF2-40B4-BE49-F238E27FC236}">
                  <a16:creationId xmlns:a16="http://schemas.microsoft.com/office/drawing/2014/main" id="{6D596D18-00F0-47B0-B29C-802D4F927B18}"/>
                </a:ext>
              </a:extLst>
            </p:cNvPr>
            <p:cNvCxnSpPr>
              <a:cxnSpLocks/>
            </p:cNvCxnSpPr>
            <p:nvPr/>
          </p:nvCxnSpPr>
          <p:spPr>
            <a:xfrm>
              <a:off x="6442518" y="2818955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Прямоугольник 146">
              <a:extLst>
                <a:ext uri="{FF2B5EF4-FFF2-40B4-BE49-F238E27FC236}">
                  <a16:creationId xmlns:a16="http://schemas.microsoft.com/office/drawing/2014/main" id="{748C1B6B-FCB5-469C-9DEF-4A72104CE2EE}"/>
                </a:ext>
              </a:extLst>
            </p:cNvPr>
            <p:cNvSpPr/>
            <p:nvPr/>
          </p:nvSpPr>
          <p:spPr>
            <a:xfrm>
              <a:off x="2919449" y="3441409"/>
              <a:ext cx="71006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6" name="Прямоугольник 148">
              <a:extLst>
                <a:ext uri="{FF2B5EF4-FFF2-40B4-BE49-F238E27FC236}">
                  <a16:creationId xmlns:a16="http://schemas.microsoft.com/office/drawing/2014/main" id="{FFCDC310-B2B5-4919-A934-AC4E94923CA9}"/>
                </a:ext>
              </a:extLst>
            </p:cNvPr>
            <p:cNvSpPr/>
            <p:nvPr/>
          </p:nvSpPr>
          <p:spPr>
            <a:xfrm>
              <a:off x="7844940" y="3990048"/>
              <a:ext cx="7103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7" name="Прямая соединительная линия 149">
              <a:extLst>
                <a:ext uri="{FF2B5EF4-FFF2-40B4-BE49-F238E27FC236}">
                  <a16:creationId xmlns:a16="http://schemas.microsoft.com/office/drawing/2014/main" id="{7F68E90A-2E9D-4E9D-8966-F823E1FC0F45}"/>
                </a:ext>
              </a:extLst>
            </p:cNvPr>
            <p:cNvCxnSpPr>
              <a:cxnSpLocks/>
            </p:cNvCxnSpPr>
            <p:nvPr/>
          </p:nvCxnSpPr>
          <p:spPr>
            <a:xfrm>
              <a:off x="7142170" y="2828152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Прямоугольник 150">
              <a:extLst>
                <a:ext uri="{FF2B5EF4-FFF2-40B4-BE49-F238E27FC236}">
                  <a16:creationId xmlns:a16="http://schemas.microsoft.com/office/drawing/2014/main" id="{2776793C-79C7-41B7-A202-1354EE487992}"/>
                </a:ext>
              </a:extLst>
            </p:cNvPr>
            <p:cNvSpPr/>
            <p:nvPr/>
          </p:nvSpPr>
          <p:spPr>
            <a:xfrm>
              <a:off x="6446329" y="3456880"/>
              <a:ext cx="6874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9" name="Прямоугольник 152">
              <a:extLst>
                <a:ext uri="{FF2B5EF4-FFF2-40B4-BE49-F238E27FC236}">
                  <a16:creationId xmlns:a16="http://schemas.microsoft.com/office/drawing/2014/main" id="{A28D070C-D12D-4CC0-B128-6D6B990D3902}"/>
                </a:ext>
              </a:extLst>
            </p:cNvPr>
            <p:cNvSpPr/>
            <p:nvPr/>
          </p:nvSpPr>
          <p:spPr>
            <a:xfrm>
              <a:off x="8553651" y="2863815"/>
              <a:ext cx="70389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0" name="Прямоугольник 153">
              <a:extLst>
                <a:ext uri="{FF2B5EF4-FFF2-40B4-BE49-F238E27FC236}">
                  <a16:creationId xmlns:a16="http://schemas.microsoft.com/office/drawing/2014/main" id="{467D7672-48E8-4D79-AC27-86C0D552299C}"/>
                </a:ext>
              </a:extLst>
            </p:cNvPr>
            <p:cNvSpPr/>
            <p:nvPr/>
          </p:nvSpPr>
          <p:spPr>
            <a:xfrm>
              <a:off x="4344064" y="3984171"/>
              <a:ext cx="69105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1" name="Прямая соединительная линия 155">
              <a:extLst>
                <a:ext uri="{FF2B5EF4-FFF2-40B4-BE49-F238E27FC236}">
                  <a16:creationId xmlns:a16="http://schemas.microsoft.com/office/drawing/2014/main" id="{A94C021A-EA64-4A21-9C79-74687606563F}"/>
                </a:ext>
              </a:extLst>
            </p:cNvPr>
            <p:cNvCxnSpPr>
              <a:cxnSpLocks/>
            </p:cNvCxnSpPr>
            <p:nvPr/>
          </p:nvCxnSpPr>
          <p:spPr>
            <a:xfrm>
              <a:off x="7849120" y="2818955"/>
              <a:ext cx="0" cy="157764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Прямая соединительная линия 156">
              <a:extLst>
                <a:ext uri="{FF2B5EF4-FFF2-40B4-BE49-F238E27FC236}">
                  <a16:creationId xmlns:a16="http://schemas.microsoft.com/office/drawing/2014/main" id="{38B40DD4-3774-49EE-BFA7-0CD44B8EDFBE}"/>
                </a:ext>
              </a:extLst>
            </p:cNvPr>
            <p:cNvCxnSpPr>
              <a:cxnSpLocks/>
            </p:cNvCxnSpPr>
            <p:nvPr/>
          </p:nvCxnSpPr>
          <p:spPr>
            <a:xfrm>
              <a:off x="8557003" y="2818955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Прямая соединительная линия 157">
              <a:extLst>
                <a:ext uri="{FF2B5EF4-FFF2-40B4-BE49-F238E27FC236}">
                  <a16:creationId xmlns:a16="http://schemas.microsoft.com/office/drawing/2014/main" id="{4108FCF6-CF8B-4A36-B386-ED13A177C27F}"/>
                </a:ext>
              </a:extLst>
            </p:cNvPr>
            <p:cNvCxnSpPr>
              <a:cxnSpLocks/>
            </p:cNvCxnSpPr>
            <p:nvPr/>
          </p:nvCxnSpPr>
          <p:spPr>
            <a:xfrm>
              <a:off x="9255722" y="2828152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Прямоугольник 158">
              <a:extLst>
                <a:ext uri="{FF2B5EF4-FFF2-40B4-BE49-F238E27FC236}">
                  <a16:creationId xmlns:a16="http://schemas.microsoft.com/office/drawing/2014/main" id="{51E1A05C-6175-4C9E-A648-6EB65CA32A71}"/>
                </a:ext>
              </a:extLst>
            </p:cNvPr>
            <p:cNvSpPr/>
            <p:nvPr/>
          </p:nvSpPr>
          <p:spPr>
            <a:xfrm>
              <a:off x="9941600" y="3428966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5" name="Прямоугольник 159">
              <a:extLst>
                <a:ext uri="{FF2B5EF4-FFF2-40B4-BE49-F238E27FC236}">
                  <a16:creationId xmlns:a16="http://schemas.microsoft.com/office/drawing/2014/main" id="{11C8776A-DEAE-4B28-AC87-E5E56AC7AD71}"/>
                </a:ext>
              </a:extLst>
            </p:cNvPr>
            <p:cNvSpPr/>
            <p:nvPr/>
          </p:nvSpPr>
          <p:spPr>
            <a:xfrm>
              <a:off x="11323390" y="3992058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6" name="Прямая соединительная линия 160">
              <a:extLst>
                <a:ext uri="{FF2B5EF4-FFF2-40B4-BE49-F238E27FC236}">
                  <a16:creationId xmlns:a16="http://schemas.microsoft.com/office/drawing/2014/main" id="{B9AEF86D-BBE7-4982-9F3E-9344A9CD2CCE}"/>
                </a:ext>
              </a:extLst>
            </p:cNvPr>
            <p:cNvCxnSpPr>
              <a:cxnSpLocks/>
            </p:cNvCxnSpPr>
            <p:nvPr/>
          </p:nvCxnSpPr>
          <p:spPr>
            <a:xfrm>
              <a:off x="9946340" y="2818955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Прямая соединительная линия 161">
              <a:extLst>
                <a:ext uri="{FF2B5EF4-FFF2-40B4-BE49-F238E27FC236}">
                  <a16:creationId xmlns:a16="http://schemas.microsoft.com/office/drawing/2014/main" id="{FED88A4D-53E0-42E6-907D-2D7A14EE6ECC}"/>
                </a:ext>
              </a:extLst>
            </p:cNvPr>
            <p:cNvCxnSpPr>
              <a:cxnSpLocks/>
            </p:cNvCxnSpPr>
            <p:nvPr/>
          </p:nvCxnSpPr>
          <p:spPr>
            <a:xfrm>
              <a:off x="10636955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Прямая соединительная линия 162">
              <a:extLst>
                <a:ext uri="{FF2B5EF4-FFF2-40B4-BE49-F238E27FC236}">
                  <a16:creationId xmlns:a16="http://schemas.microsoft.com/office/drawing/2014/main" id="{81FA4146-FB82-4DD9-99EF-2FCB35007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327570" y="2800212"/>
              <a:ext cx="0" cy="160322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Прямая соединительная линия 163">
              <a:extLst>
                <a:ext uri="{FF2B5EF4-FFF2-40B4-BE49-F238E27FC236}">
                  <a16:creationId xmlns:a16="http://schemas.microsoft.com/office/drawing/2014/main" id="{854CF24E-527E-4776-B1A3-08C3DED97E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15680" y="2812605"/>
              <a:ext cx="0" cy="15839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Прямоугольник 164">
              <a:extLst>
                <a:ext uri="{FF2B5EF4-FFF2-40B4-BE49-F238E27FC236}">
                  <a16:creationId xmlns:a16="http://schemas.microsoft.com/office/drawing/2014/main" id="{2C69E406-72DB-4EC6-AA5A-5328FE54FF92}"/>
                </a:ext>
              </a:extLst>
            </p:cNvPr>
            <p:cNvSpPr/>
            <p:nvPr/>
          </p:nvSpPr>
          <p:spPr>
            <a:xfrm>
              <a:off x="4053226" y="3726357"/>
              <a:ext cx="282936" cy="2665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81" name="Прямоугольник 165">
              <a:extLst>
                <a:ext uri="{FF2B5EF4-FFF2-40B4-BE49-F238E27FC236}">
                  <a16:creationId xmlns:a16="http://schemas.microsoft.com/office/drawing/2014/main" id="{83CF712C-8061-4CDA-B691-F97B59CAD46C}"/>
                </a:ext>
              </a:extLst>
            </p:cNvPr>
            <p:cNvSpPr/>
            <p:nvPr/>
          </p:nvSpPr>
          <p:spPr>
            <a:xfrm>
              <a:off x="7151379" y="3726357"/>
              <a:ext cx="699955" cy="2665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2" name="Прямоугольник 166">
              <a:extLst>
                <a:ext uri="{FF2B5EF4-FFF2-40B4-BE49-F238E27FC236}">
                  <a16:creationId xmlns:a16="http://schemas.microsoft.com/office/drawing/2014/main" id="{58F719B5-0C23-42EA-91D7-BCD2D5EC0788}"/>
                </a:ext>
              </a:extLst>
            </p:cNvPr>
            <p:cNvSpPr/>
            <p:nvPr/>
          </p:nvSpPr>
          <p:spPr>
            <a:xfrm>
              <a:off x="10634028" y="3722664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7A76E5-6351-45BD-B66E-F8A45FC8E546}"/>
              </a:ext>
            </a:extLst>
          </p:cNvPr>
          <p:cNvGrpSpPr/>
          <p:nvPr/>
        </p:nvGrpSpPr>
        <p:grpSpPr>
          <a:xfrm>
            <a:off x="1505956" y="2793383"/>
            <a:ext cx="10509724" cy="778884"/>
            <a:chOff x="1505956" y="2793383"/>
            <a:chExt cx="10509724" cy="778884"/>
          </a:xfrm>
        </p:grpSpPr>
        <p:sp>
          <p:nvSpPr>
            <p:cNvPr id="127" name="Прямоугольник 126">
              <a:extLst>
                <a:ext uri="{FF2B5EF4-FFF2-40B4-BE49-F238E27FC236}">
                  <a16:creationId xmlns:a16="http://schemas.microsoft.com/office/drawing/2014/main" id="{6CA4F9C9-34EC-4F5E-856C-FDBE8881D6CD}"/>
                </a:ext>
              </a:extLst>
            </p:cNvPr>
            <p:cNvSpPr/>
            <p:nvPr/>
          </p:nvSpPr>
          <p:spPr>
            <a:xfrm>
              <a:off x="9260367" y="2958815"/>
              <a:ext cx="676849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8" name="Прямая соединительная линия 127">
              <a:extLst>
                <a:ext uri="{FF2B5EF4-FFF2-40B4-BE49-F238E27FC236}">
                  <a16:creationId xmlns:a16="http://schemas.microsoft.com/office/drawing/2014/main" id="{D5DF1DE1-14A6-4F9E-8F6C-B49A18E8ACF2}"/>
                </a:ext>
              </a:extLst>
            </p:cNvPr>
            <p:cNvCxnSpPr>
              <a:cxnSpLocks/>
            </p:cNvCxnSpPr>
            <p:nvPr/>
          </p:nvCxnSpPr>
          <p:spPr>
            <a:xfrm>
              <a:off x="1505956" y="2793383"/>
              <a:ext cx="0" cy="765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>
              <a:extLst>
                <a:ext uri="{FF2B5EF4-FFF2-40B4-BE49-F238E27FC236}">
                  <a16:creationId xmlns:a16="http://schemas.microsoft.com/office/drawing/2014/main" id="{335B6E3B-0BEA-4A0D-92C4-89FC7AE8C604}"/>
                </a:ext>
              </a:extLst>
            </p:cNvPr>
            <p:cNvCxnSpPr>
              <a:cxnSpLocks/>
            </p:cNvCxnSpPr>
            <p:nvPr/>
          </p:nvCxnSpPr>
          <p:spPr>
            <a:xfrm>
              <a:off x="2211211" y="2796642"/>
              <a:ext cx="0" cy="76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Прямоугольник 129">
              <a:extLst>
                <a:ext uri="{FF2B5EF4-FFF2-40B4-BE49-F238E27FC236}">
                  <a16:creationId xmlns:a16="http://schemas.microsoft.com/office/drawing/2014/main" id="{91296D21-56D4-4A0C-8CDA-8BE3FF83CB52}"/>
                </a:ext>
              </a:extLst>
            </p:cNvPr>
            <p:cNvSpPr/>
            <p:nvPr/>
          </p:nvSpPr>
          <p:spPr>
            <a:xfrm>
              <a:off x="1507541" y="2829673"/>
              <a:ext cx="703670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1" name="Прямая соединительная линия 130">
              <a:extLst>
                <a:ext uri="{FF2B5EF4-FFF2-40B4-BE49-F238E27FC236}">
                  <a16:creationId xmlns:a16="http://schemas.microsoft.com/office/drawing/2014/main" id="{CE36C59D-5E69-4822-A733-F583F0517D80}"/>
                </a:ext>
              </a:extLst>
            </p:cNvPr>
            <p:cNvCxnSpPr>
              <a:cxnSpLocks/>
            </p:cNvCxnSpPr>
            <p:nvPr/>
          </p:nvCxnSpPr>
          <p:spPr>
            <a:xfrm>
              <a:off x="2910822" y="2796642"/>
              <a:ext cx="0" cy="76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Прямая соединительная линия 131">
              <a:extLst>
                <a:ext uri="{FF2B5EF4-FFF2-40B4-BE49-F238E27FC236}">
                  <a16:creationId xmlns:a16="http://schemas.microsoft.com/office/drawing/2014/main" id="{4D453E58-D602-4F6F-954E-4246DE676FA8}"/>
                </a:ext>
              </a:extLst>
            </p:cNvPr>
            <p:cNvCxnSpPr>
              <a:cxnSpLocks/>
            </p:cNvCxnSpPr>
            <p:nvPr/>
          </p:nvCxnSpPr>
          <p:spPr>
            <a:xfrm>
              <a:off x="3638348" y="2796642"/>
              <a:ext cx="0" cy="76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>
              <a:extLst>
                <a:ext uri="{FF2B5EF4-FFF2-40B4-BE49-F238E27FC236}">
                  <a16:creationId xmlns:a16="http://schemas.microsoft.com/office/drawing/2014/main" id="{A25FF92E-9E1D-4F69-8CB6-E2DA50F1A7AE}"/>
                </a:ext>
              </a:extLst>
            </p:cNvPr>
            <p:cNvCxnSpPr>
              <a:cxnSpLocks/>
            </p:cNvCxnSpPr>
            <p:nvPr/>
          </p:nvCxnSpPr>
          <p:spPr>
            <a:xfrm>
              <a:off x="4338000" y="2807176"/>
              <a:ext cx="0" cy="765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Прямая соединительная линия 133">
              <a:extLst>
                <a:ext uri="{FF2B5EF4-FFF2-40B4-BE49-F238E27FC236}">
                  <a16:creationId xmlns:a16="http://schemas.microsoft.com/office/drawing/2014/main" id="{3E452416-642C-40ED-83AC-121ED893B643}"/>
                </a:ext>
              </a:extLst>
            </p:cNvPr>
            <p:cNvCxnSpPr>
              <a:cxnSpLocks/>
            </p:cNvCxnSpPr>
            <p:nvPr/>
          </p:nvCxnSpPr>
          <p:spPr>
            <a:xfrm>
              <a:off x="5035916" y="2796642"/>
              <a:ext cx="0" cy="7618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Прямоугольник 134">
              <a:extLst>
                <a:ext uri="{FF2B5EF4-FFF2-40B4-BE49-F238E27FC236}">
                  <a16:creationId xmlns:a16="http://schemas.microsoft.com/office/drawing/2014/main" id="{9147D8D5-6B3E-4D20-9582-3492A1B4FECD}"/>
                </a:ext>
              </a:extLst>
            </p:cNvPr>
            <p:cNvSpPr/>
            <p:nvPr/>
          </p:nvSpPr>
          <p:spPr>
            <a:xfrm>
              <a:off x="2215779" y="2965282"/>
              <a:ext cx="703670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6" name="Прямая со стрелкой 135">
              <a:extLst>
                <a:ext uri="{FF2B5EF4-FFF2-40B4-BE49-F238E27FC236}">
                  <a16:creationId xmlns:a16="http://schemas.microsoft.com/office/drawing/2014/main" id="{C03A61D9-BAEC-4D20-9F6B-9D05338EA12E}"/>
                </a:ext>
              </a:extLst>
            </p:cNvPr>
            <p:cNvCxnSpPr>
              <a:cxnSpLocks/>
            </p:cNvCxnSpPr>
            <p:nvPr/>
          </p:nvCxnSpPr>
          <p:spPr>
            <a:xfrm>
              <a:off x="2812468" y="2796642"/>
              <a:ext cx="0" cy="16485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>
              <a:extLst>
                <a:ext uri="{FF2B5EF4-FFF2-40B4-BE49-F238E27FC236}">
                  <a16:creationId xmlns:a16="http://schemas.microsoft.com/office/drawing/2014/main" id="{CE9B9210-0851-48E9-AECC-FA4F9F19C06E}"/>
                </a:ext>
              </a:extLst>
            </p:cNvPr>
            <p:cNvCxnSpPr>
              <a:cxnSpLocks/>
            </p:cNvCxnSpPr>
            <p:nvPr/>
          </p:nvCxnSpPr>
          <p:spPr>
            <a:xfrm>
              <a:off x="2812468" y="2967555"/>
              <a:ext cx="0" cy="131821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8" name="Прямоугольник 137">
              <a:extLst>
                <a:ext uri="{FF2B5EF4-FFF2-40B4-BE49-F238E27FC236}">
                  <a16:creationId xmlns:a16="http://schemas.microsoft.com/office/drawing/2014/main" id="{6C466980-7765-4472-98F2-2B91252442D0}"/>
                </a:ext>
              </a:extLst>
            </p:cNvPr>
            <p:cNvSpPr/>
            <p:nvPr/>
          </p:nvSpPr>
          <p:spPr>
            <a:xfrm>
              <a:off x="3631055" y="3234456"/>
              <a:ext cx="710756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0" name="Прямоугольник 139">
              <a:extLst>
                <a:ext uri="{FF2B5EF4-FFF2-40B4-BE49-F238E27FC236}">
                  <a16:creationId xmlns:a16="http://schemas.microsoft.com/office/drawing/2014/main" id="{9D823BEC-DAEE-47B0-BBD9-0537A3A8775D}"/>
                </a:ext>
              </a:extLst>
            </p:cNvPr>
            <p:cNvSpPr/>
            <p:nvPr/>
          </p:nvSpPr>
          <p:spPr>
            <a:xfrm>
              <a:off x="5043254" y="2833309"/>
              <a:ext cx="690578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1" name="Прямоугольник 140">
              <a:extLst>
                <a:ext uri="{FF2B5EF4-FFF2-40B4-BE49-F238E27FC236}">
                  <a16:creationId xmlns:a16="http://schemas.microsoft.com/office/drawing/2014/main" id="{E0D75DA8-532A-459D-B89B-992AA00416E2}"/>
                </a:ext>
              </a:extLst>
            </p:cNvPr>
            <p:cNvSpPr/>
            <p:nvPr/>
          </p:nvSpPr>
          <p:spPr>
            <a:xfrm>
              <a:off x="5726531" y="2969978"/>
              <a:ext cx="722603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2" name="Прямая соединительная линия 141">
              <a:extLst>
                <a:ext uri="{FF2B5EF4-FFF2-40B4-BE49-F238E27FC236}">
                  <a16:creationId xmlns:a16="http://schemas.microsoft.com/office/drawing/2014/main" id="{97349EB1-8693-40F2-8F21-04EBFCBC7B74}"/>
                </a:ext>
              </a:extLst>
            </p:cNvPr>
            <p:cNvCxnSpPr>
              <a:cxnSpLocks/>
            </p:cNvCxnSpPr>
            <p:nvPr/>
          </p:nvCxnSpPr>
          <p:spPr>
            <a:xfrm>
              <a:off x="5733832" y="2796642"/>
              <a:ext cx="0" cy="76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>
              <a:extLst>
                <a:ext uri="{FF2B5EF4-FFF2-40B4-BE49-F238E27FC236}">
                  <a16:creationId xmlns:a16="http://schemas.microsoft.com/office/drawing/2014/main" id="{B75DA3AC-EE56-4EDB-89D3-E8094ABE6FF6}"/>
                </a:ext>
              </a:extLst>
            </p:cNvPr>
            <p:cNvCxnSpPr>
              <a:cxnSpLocks/>
            </p:cNvCxnSpPr>
            <p:nvPr/>
          </p:nvCxnSpPr>
          <p:spPr>
            <a:xfrm>
              <a:off x="6442518" y="2805587"/>
              <a:ext cx="0" cy="756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>
              <a:extLst>
                <a:ext uri="{FF2B5EF4-FFF2-40B4-BE49-F238E27FC236}">
                  <a16:creationId xmlns:a16="http://schemas.microsoft.com/office/drawing/2014/main" id="{7B0A53BB-CB25-48E7-8342-5F845BB8AA68}"/>
                </a:ext>
              </a:extLst>
            </p:cNvPr>
            <p:cNvCxnSpPr>
              <a:cxnSpLocks/>
            </p:cNvCxnSpPr>
            <p:nvPr/>
          </p:nvCxnSpPr>
          <p:spPr>
            <a:xfrm>
              <a:off x="9605772" y="2972403"/>
              <a:ext cx="0" cy="131821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Прямая со стрелкой 145">
              <a:extLst>
                <a:ext uri="{FF2B5EF4-FFF2-40B4-BE49-F238E27FC236}">
                  <a16:creationId xmlns:a16="http://schemas.microsoft.com/office/drawing/2014/main" id="{755B7BE6-3364-4889-8D06-0FCAE3D8B7FA}"/>
                </a:ext>
              </a:extLst>
            </p:cNvPr>
            <p:cNvCxnSpPr>
              <a:cxnSpLocks/>
            </p:cNvCxnSpPr>
            <p:nvPr/>
          </p:nvCxnSpPr>
          <p:spPr>
            <a:xfrm>
              <a:off x="9605772" y="2809976"/>
              <a:ext cx="0" cy="164851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7" name="Прямоугольник 146">
              <a:extLst>
                <a:ext uri="{FF2B5EF4-FFF2-40B4-BE49-F238E27FC236}">
                  <a16:creationId xmlns:a16="http://schemas.microsoft.com/office/drawing/2014/main" id="{AE8CD3C9-DDBC-483F-8813-20899D215F06}"/>
                </a:ext>
              </a:extLst>
            </p:cNvPr>
            <p:cNvSpPr/>
            <p:nvPr/>
          </p:nvSpPr>
          <p:spPr>
            <a:xfrm>
              <a:off x="2919449" y="3102635"/>
              <a:ext cx="710068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9" name="Прямоугольник 148">
              <a:extLst>
                <a:ext uri="{FF2B5EF4-FFF2-40B4-BE49-F238E27FC236}">
                  <a16:creationId xmlns:a16="http://schemas.microsoft.com/office/drawing/2014/main" id="{6D1048DF-BE0F-4535-A39E-1FD85277E467}"/>
                </a:ext>
              </a:extLst>
            </p:cNvPr>
            <p:cNvSpPr/>
            <p:nvPr/>
          </p:nvSpPr>
          <p:spPr>
            <a:xfrm>
              <a:off x="7844940" y="3364457"/>
              <a:ext cx="710387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0" name="Прямая соединительная линия 149">
              <a:extLst>
                <a:ext uri="{FF2B5EF4-FFF2-40B4-BE49-F238E27FC236}">
                  <a16:creationId xmlns:a16="http://schemas.microsoft.com/office/drawing/2014/main" id="{7C6FE878-B64D-4CD4-8F92-5E89795C2D86}"/>
                </a:ext>
              </a:extLst>
            </p:cNvPr>
            <p:cNvCxnSpPr>
              <a:cxnSpLocks/>
            </p:cNvCxnSpPr>
            <p:nvPr/>
          </p:nvCxnSpPr>
          <p:spPr>
            <a:xfrm>
              <a:off x="7142170" y="2809976"/>
              <a:ext cx="0" cy="745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Прямоугольник 150">
              <a:extLst>
                <a:ext uri="{FF2B5EF4-FFF2-40B4-BE49-F238E27FC236}">
                  <a16:creationId xmlns:a16="http://schemas.microsoft.com/office/drawing/2014/main" id="{62A9C51F-2870-4214-8C74-D297ACA98A50}"/>
                </a:ext>
              </a:extLst>
            </p:cNvPr>
            <p:cNvSpPr/>
            <p:nvPr/>
          </p:nvSpPr>
          <p:spPr>
            <a:xfrm>
              <a:off x="6446329" y="3110018"/>
              <a:ext cx="687487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Прямоугольник 152">
              <a:extLst>
                <a:ext uri="{FF2B5EF4-FFF2-40B4-BE49-F238E27FC236}">
                  <a16:creationId xmlns:a16="http://schemas.microsoft.com/office/drawing/2014/main" id="{F20890E9-1D8D-4553-82B1-90E742284F61}"/>
                </a:ext>
              </a:extLst>
            </p:cNvPr>
            <p:cNvSpPr/>
            <p:nvPr/>
          </p:nvSpPr>
          <p:spPr>
            <a:xfrm>
              <a:off x="8553651" y="2826995"/>
              <a:ext cx="703892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Прямоугольник 153">
              <a:extLst>
                <a:ext uri="{FF2B5EF4-FFF2-40B4-BE49-F238E27FC236}">
                  <a16:creationId xmlns:a16="http://schemas.microsoft.com/office/drawing/2014/main" id="{2E3BDD10-F1B6-481F-BE7A-DFC5B0D119F0}"/>
                </a:ext>
              </a:extLst>
            </p:cNvPr>
            <p:cNvSpPr/>
            <p:nvPr/>
          </p:nvSpPr>
          <p:spPr>
            <a:xfrm>
              <a:off x="4344064" y="3361653"/>
              <a:ext cx="691050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6" name="Прямая соединительная линия 155">
              <a:extLst>
                <a:ext uri="{FF2B5EF4-FFF2-40B4-BE49-F238E27FC236}">
                  <a16:creationId xmlns:a16="http://schemas.microsoft.com/office/drawing/2014/main" id="{F52544DB-B86A-4F1D-9FBD-0B867FA8B20B}"/>
                </a:ext>
              </a:extLst>
            </p:cNvPr>
            <p:cNvCxnSpPr>
              <a:cxnSpLocks/>
            </p:cNvCxnSpPr>
            <p:nvPr/>
          </p:nvCxnSpPr>
          <p:spPr>
            <a:xfrm>
              <a:off x="7849120" y="2805587"/>
              <a:ext cx="0" cy="75288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>
              <a:extLst>
                <a:ext uri="{FF2B5EF4-FFF2-40B4-BE49-F238E27FC236}">
                  <a16:creationId xmlns:a16="http://schemas.microsoft.com/office/drawing/2014/main" id="{1A316896-C04F-4120-AE1F-1CD5EE9B5897}"/>
                </a:ext>
              </a:extLst>
            </p:cNvPr>
            <p:cNvCxnSpPr>
              <a:cxnSpLocks/>
            </p:cNvCxnSpPr>
            <p:nvPr/>
          </p:nvCxnSpPr>
          <p:spPr>
            <a:xfrm>
              <a:off x="8557003" y="2805587"/>
              <a:ext cx="0" cy="7528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>
              <a:extLst>
                <a:ext uri="{FF2B5EF4-FFF2-40B4-BE49-F238E27FC236}">
                  <a16:creationId xmlns:a16="http://schemas.microsoft.com/office/drawing/2014/main" id="{1881C483-71A4-400D-A44C-9E22A71FD360}"/>
                </a:ext>
              </a:extLst>
            </p:cNvPr>
            <p:cNvCxnSpPr>
              <a:cxnSpLocks/>
            </p:cNvCxnSpPr>
            <p:nvPr/>
          </p:nvCxnSpPr>
          <p:spPr>
            <a:xfrm>
              <a:off x="9255722" y="2809976"/>
              <a:ext cx="0" cy="748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Прямоугольник 158">
              <a:extLst>
                <a:ext uri="{FF2B5EF4-FFF2-40B4-BE49-F238E27FC236}">
                  <a16:creationId xmlns:a16="http://schemas.microsoft.com/office/drawing/2014/main" id="{9A7A63DA-451F-49C8-9E41-D236530A3A59}"/>
                </a:ext>
              </a:extLst>
            </p:cNvPr>
            <p:cNvSpPr/>
            <p:nvPr/>
          </p:nvSpPr>
          <p:spPr>
            <a:xfrm>
              <a:off x="9941600" y="3096697"/>
              <a:ext cx="690615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Прямоугольник 159">
              <a:extLst>
                <a:ext uri="{FF2B5EF4-FFF2-40B4-BE49-F238E27FC236}">
                  <a16:creationId xmlns:a16="http://schemas.microsoft.com/office/drawing/2014/main" id="{D4D5E55D-47F2-4CE7-A51E-C659F5DAB2D9}"/>
                </a:ext>
              </a:extLst>
            </p:cNvPr>
            <p:cNvSpPr/>
            <p:nvPr/>
          </p:nvSpPr>
          <p:spPr>
            <a:xfrm>
              <a:off x="11323390" y="3365417"/>
              <a:ext cx="690615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1" name="Прямая соединительная линия 160">
              <a:extLst>
                <a:ext uri="{FF2B5EF4-FFF2-40B4-BE49-F238E27FC236}">
                  <a16:creationId xmlns:a16="http://schemas.microsoft.com/office/drawing/2014/main" id="{4D4A5A18-50B2-432C-BF8A-B88AA990D79D}"/>
                </a:ext>
              </a:extLst>
            </p:cNvPr>
            <p:cNvCxnSpPr>
              <a:cxnSpLocks/>
            </p:cNvCxnSpPr>
            <p:nvPr/>
          </p:nvCxnSpPr>
          <p:spPr>
            <a:xfrm>
              <a:off x="9946340" y="2805587"/>
              <a:ext cx="0" cy="75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61">
              <a:extLst>
                <a:ext uri="{FF2B5EF4-FFF2-40B4-BE49-F238E27FC236}">
                  <a16:creationId xmlns:a16="http://schemas.microsoft.com/office/drawing/2014/main" id="{1F5BA44D-14FD-446E-9DFA-E959B962CF9F}"/>
                </a:ext>
              </a:extLst>
            </p:cNvPr>
            <p:cNvCxnSpPr>
              <a:cxnSpLocks/>
            </p:cNvCxnSpPr>
            <p:nvPr/>
          </p:nvCxnSpPr>
          <p:spPr>
            <a:xfrm>
              <a:off x="10636955" y="2796642"/>
              <a:ext cx="0" cy="76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>
              <a:extLst>
                <a:ext uri="{FF2B5EF4-FFF2-40B4-BE49-F238E27FC236}">
                  <a16:creationId xmlns:a16="http://schemas.microsoft.com/office/drawing/2014/main" id="{F2849D4F-07DA-4A10-9D6B-C2F90C26FBBF}"/>
                </a:ext>
              </a:extLst>
            </p:cNvPr>
            <p:cNvCxnSpPr>
              <a:cxnSpLocks/>
            </p:cNvCxnSpPr>
            <p:nvPr/>
          </p:nvCxnSpPr>
          <p:spPr>
            <a:xfrm>
              <a:off x="11327570" y="2796642"/>
              <a:ext cx="0" cy="76509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>
              <a:extLst>
                <a:ext uri="{FF2B5EF4-FFF2-40B4-BE49-F238E27FC236}">
                  <a16:creationId xmlns:a16="http://schemas.microsoft.com/office/drawing/2014/main" id="{59529ED2-7878-4813-8B7B-E6A5108668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15680" y="2802556"/>
              <a:ext cx="0" cy="7559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Прямоугольник 166">
              <a:extLst>
                <a:ext uri="{FF2B5EF4-FFF2-40B4-BE49-F238E27FC236}">
                  <a16:creationId xmlns:a16="http://schemas.microsoft.com/office/drawing/2014/main" id="{57E097EA-F65A-41A0-A955-DFC468F0ECDB}"/>
                </a:ext>
              </a:extLst>
            </p:cNvPr>
            <p:cNvSpPr/>
            <p:nvPr/>
          </p:nvSpPr>
          <p:spPr>
            <a:xfrm>
              <a:off x="10634028" y="3236856"/>
              <a:ext cx="690615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3" name="Прямоугольник 137">
              <a:extLst>
                <a:ext uri="{FF2B5EF4-FFF2-40B4-BE49-F238E27FC236}">
                  <a16:creationId xmlns:a16="http://schemas.microsoft.com/office/drawing/2014/main" id="{705CFF7D-E79E-4E39-BEE6-168DE6F47F92}"/>
                </a:ext>
              </a:extLst>
            </p:cNvPr>
            <p:cNvSpPr/>
            <p:nvPr/>
          </p:nvSpPr>
          <p:spPr>
            <a:xfrm>
              <a:off x="7129451" y="3234455"/>
              <a:ext cx="710756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F492CEE-9493-4896-B740-32D32F0A4D88}"/>
              </a:ext>
            </a:extLst>
          </p:cNvPr>
          <p:cNvGrpSpPr/>
          <p:nvPr/>
        </p:nvGrpSpPr>
        <p:grpSpPr>
          <a:xfrm>
            <a:off x="1504281" y="958787"/>
            <a:ext cx="10524540" cy="810503"/>
            <a:chOff x="1504281" y="958787"/>
            <a:chExt cx="10524540" cy="810503"/>
          </a:xfrm>
        </p:grpSpPr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2687DC0D-80CF-4A0B-98CA-780A6F516E9F}"/>
                </a:ext>
              </a:extLst>
            </p:cNvPr>
            <p:cNvCxnSpPr>
              <a:cxnSpLocks/>
            </p:cNvCxnSpPr>
            <p:nvPr/>
          </p:nvCxnSpPr>
          <p:spPr>
            <a:xfrm>
              <a:off x="4336325" y="973140"/>
              <a:ext cx="0" cy="796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Прямоугольник 100">
              <a:extLst>
                <a:ext uri="{FF2B5EF4-FFF2-40B4-BE49-F238E27FC236}">
                  <a16:creationId xmlns:a16="http://schemas.microsoft.com/office/drawing/2014/main" id="{D6707B3C-F6FA-4229-98E6-B2E360DC30AF}"/>
                </a:ext>
              </a:extLst>
            </p:cNvPr>
            <p:cNvSpPr/>
            <p:nvPr/>
          </p:nvSpPr>
          <p:spPr>
            <a:xfrm>
              <a:off x="9258703" y="1130935"/>
              <a:ext cx="694089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7332178F-9946-4D65-A44E-4D004C4889EF}"/>
                </a:ext>
              </a:extLst>
            </p:cNvPr>
            <p:cNvCxnSpPr>
              <a:cxnSpLocks/>
            </p:cNvCxnSpPr>
            <p:nvPr/>
          </p:nvCxnSpPr>
          <p:spPr>
            <a:xfrm>
              <a:off x="1504281" y="958787"/>
              <a:ext cx="0" cy="796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F8EF880B-4AFA-45F4-9A1C-5E92B234227A}"/>
                </a:ext>
              </a:extLst>
            </p:cNvPr>
            <p:cNvCxnSpPr>
              <a:cxnSpLocks/>
            </p:cNvCxnSpPr>
            <p:nvPr/>
          </p:nvCxnSpPr>
          <p:spPr>
            <a:xfrm>
              <a:off x="2209536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632247EC-5C63-49C6-B35F-88EA82EB3BFE}"/>
                </a:ext>
              </a:extLst>
            </p:cNvPr>
            <p:cNvSpPr/>
            <p:nvPr/>
          </p:nvSpPr>
          <p:spPr>
            <a:xfrm>
              <a:off x="1505866" y="996550"/>
              <a:ext cx="703670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3B741619-0998-4B2B-9D1B-40293FCE28EF}"/>
                </a:ext>
              </a:extLst>
            </p:cNvPr>
            <p:cNvCxnSpPr>
              <a:cxnSpLocks/>
            </p:cNvCxnSpPr>
            <p:nvPr/>
          </p:nvCxnSpPr>
          <p:spPr>
            <a:xfrm>
              <a:off x="2909147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7E10297F-B176-413F-B4CD-8F26594C1BFA}"/>
                </a:ext>
              </a:extLst>
            </p:cNvPr>
            <p:cNvCxnSpPr>
              <a:cxnSpLocks/>
            </p:cNvCxnSpPr>
            <p:nvPr/>
          </p:nvCxnSpPr>
          <p:spPr>
            <a:xfrm>
              <a:off x="3636673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A68E5E4C-28E8-4765-8622-89A55C203B37}"/>
                </a:ext>
              </a:extLst>
            </p:cNvPr>
            <p:cNvCxnSpPr>
              <a:cxnSpLocks/>
            </p:cNvCxnSpPr>
            <p:nvPr/>
          </p:nvCxnSpPr>
          <p:spPr>
            <a:xfrm>
              <a:off x="5034241" y="962178"/>
              <a:ext cx="0" cy="7927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218B42F-FACA-4EFA-98E6-970442E6C633}"/>
                </a:ext>
              </a:extLst>
            </p:cNvPr>
            <p:cNvSpPr/>
            <p:nvPr/>
          </p:nvSpPr>
          <p:spPr>
            <a:xfrm>
              <a:off x="2214104" y="1137664"/>
              <a:ext cx="69909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D99EB324-E1BA-4246-BD15-42E01DA0008C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93" y="962179"/>
              <a:ext cx="0" cy="1715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C38F8CCC-78F9-4520-8F05-394473394329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93" y="1140029"/>
              <a:ext cx="0" cy="137172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5B2CC455-DF77-4CD2-AA13-779243423D44}"/>
                </a:ext>
              </a:extLst>
            </p:cNvPr>
            <p:cNvSpPr/>
            <p:nvPr/>
          </p:nvSpPr>
          <p:spPr>
            <a:xfrm>
              <a:off x="3629379" y="1417765"/>
              <a:ext cx="71099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DC84BB7B-1C7A-4767-AC09-077D8A89B533}"/>
                </a:ext>
              </a:extLst>
            </p:cNvPr>
            <p:cNvSpPr/>
            <p:nvPr/>
          </p:nvSpPr>
          <p:spPr>
            <a:xfrm>
              <a:off x="5041579" y="1000334"/>
              <a:ext cx="690578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0B6DE2B0-DE14-4168-A3BB-05F4E1C1AA18}"/>
                </a:ext>
              </a:extLst>
            </p:cNvPr>
            <p:cNvSpPr/>
            <p:nvPr/>
          </p:nvSpPr>
          <p:spPr>
            <a:xfrm>
              <a:off x="5741190" y="1142551"/>
              <a:ext cx="706269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21F4A7AA-9E21-44DB-BCE6-7DDADAD8EAE8}"/>
                </a:ext>
              </a:extLst>
            </p:cNvPr>
            <p:cNvCxnSpPr>
              <a:cxnSpLocks/>
            </p:cNvCxnSpPr>
            <p:nvPr/>
          </p:nvCxnSpPr>
          <p:spPr>
            <a:xfrm>
              <a:off x="5732157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A885CFB0-13EB-4791-9290-C8AB45E2F4FD}"/>
                </a:ext>
              </a:extLst>
            </p:cNvPr>
            <p:cNvCxnSpPr>
              <a:cxnSpLocks/>
            </p:cNvCxnSpPr>
            <p:nvPr/>
          </p:nvCxnSpPr>
          <p:spPr>
            <a:xfrm>
              <a:off x="6440843" y="971486"/>
              <a:ext cx="0" cy="78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7E84A0C6-FAFE-44A3-8C96-6AB6E349274A}"/>
                </a:ext>
              </a:extLst>
            </p:cNvPr>
            <p:cNvSpPr/>
            <p:nvPr/>
          </p:nvSpPr>
          <p:spPr>
            <a:xfrm>
              <a:off x="2907452" y="1280593"/>
              <a:ext cx="730896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AC106B51-6403-45F1-A140-862E7FC4C48F}"/>
                </a:ext>
              </a:extLst>
            </p:cNvPr>
            <p:cNvSpPr/>
            <p:nvPr/>
          </p:nvSpPr>
          <p:spPr>
            <a:xfrm>
              <a:off x="7848394" y="1553044"/>
              <a:ext cx="697916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6CC3ADD5-3693-44FB-8B67-2D605F37F702}"/>
                </a:ext>
              </a:extLst>
            </p:cNvPr>
            <p:cNvCxnSpPr>
              <a:cxnSpLocks/>
            </p:cNvCxnSpPr>
            <p:nvPr/>
          </p:nvCxnSpPr>
          <p:spPr>
            <a:xfrm>
              <a:off x="7140495" y="976053"/>
              <a:ext cx="0" cy="775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8C3B578D-F192-4996-A906-A54846DEE397}"/>
                </a:ext>
              </a:extLst>
            </p:cNvPr>
            <p:cNvSpPr/>
            <p:nvPr/>
          </p:nvSpPr>
          <p:spPr>
            <a:xfrm>
              <a:off x="6444654" y="1288276"/>
              <a:ext cx="68748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Прямоугольник 86">
              <a:extLst>
                <a:ext uri="{FF2B5EF4-FFF2-40B4-BE49-F238E27FC236}">
                  <a16:creationId xmlns:a16="http://schemas.microsoft.com/office/drawing/2014/main" id="{609E2A66-5FA5-4A15-BEFF-D16B7C6EE74D}"/>
                </a:ext>
              </a:extLst>
            </p:cNvPr>
            <p:cNvSpPr/>
            <p:nvPr/>
          </p:nvSpPr>
          <p:spPr>
            <a:xfrm>
              <a:off x="8540801" y="990775"/>
              <a:ext cx="708452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>
              <a:extLst>
                <a:ext uri="{FF2B5EF4-FFF2-40B4-BE49-F238E27FC236}">
                  <a16:creationId xmlns:a16="http://schemas.microsoft.com/office/drawing/2014/main" id="{15CB52A8-E13F-413E-AB23-92931724F94B}"/>
                </a:ext>
              </a:extLst>
            </p:cNvPr>
            <p:cNvSpPr/>
            <p:nvPr/>
          </p:nvSpPr>
          <p:spPr>
            <a:xfrm>
              <a:off x="4333858" y="1553301"/>
              <a:ext cx="706168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FC753526-4AA0-43C7-AE51-3DE090D617FF}"/>
                </a:ext>
              </a:extLst>
            </p:cNvPr>
            <p:cNvCxnSpPr>
              <a:cxnSpLocks/>
            </p:cNvCxnSpPr>
            <p:nvPr/>
          </p:nvCxnSpPr>
          <p:spPr>
            <a:xfrm>
              <a:off x="8551601" y="971486"/>
              <a:ext cx="0" cy="7834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C127CB8C-78D1-4C62-AF31-77898A19EC36}"/>
                </a:ext>
              </a:extLst>
            </p:cNvPr>
            <p:cNvCxnSpPr>
              <a:cxnSpLocks/>
            </p:cNvCxnSpPr>
            <p:nvPr/>
          </p:nvCxnSpPr>
          <p:spPr>
            <a:xfrm>
              <a:off x="7846611" y="971486"/>
              <a:ext cx="0" cy="783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A90AE95C-9764-4F1C-B87C-C9B8F54DB9DF}"/>
                </a:ext>
              </a:extLst>
            </p:cNvPr>
            <p:cNvCxnSpPr>
              <a:cxnSpLocks/>
            </p:cNvCxnSpPr>
            <p:nvPr/>
          </p:nvCxnSpPr>
          <p:spPr>
            <a:xfrm>
              <a:off x="9254047" y="976053"/>
              <a:ext cx="0" cy="778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Прямоугольник 101">
              <a:extLst>
                <a:ext uri="{FF2B5EF4-FFF2-40B4-BE49-F238E27FC236}">
                  <a16:creationId xmlns:a16="http://schemas.microsoft.com/office/drawing/2014/main" id="{5C0C9AF5-62EA-40E4-81BC-F4AE7443A86F}"/>
                </a:ext>
              </a:extLst>
            </p:cNvPr>
            <p:cNvSpPr/>
            <p:nvPr/>
          </p:nvSpPr>
          <p:spPr>
            <a:xfrm>
              <a:off x="9949457" y="1274414"/>
              <a:ext cx="690615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10B95F4D-DE80-4B8A-88A4-1463AC1695E9}"/>
                </a:ext>
              </a:extLst>
            </p:cNvPr>
            <p:cNvSpPr/>
            <p:nvPr/>
          </p:nvSpPr>
          <p:spPr>
            <a:xfrm>
              <a:off x="11338206" y="1554043"/>
              <a:ext cx="690615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E111E551-5E8E-40CB-AE46-99669F2FB335}"/>
                </a:ext>
              </a:extLst>
            </p:cNvPr>
            <p:cNvCxnSpPr>
              <a:cxnSpLocks/>
            </p:cNvCxnSpPr>
            <p:nvPr/>
          </p:nvCxnSpPr>
          <p:spPr>
            <a:xfrm>
              <a:off x="9944665" y="971486"/>
              <a:ext cx="0" cy="783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7D91A325-F2D5-48AD-93B9-426BAA2C992A}"/>
                </a:ext>
              </a:extLst>
            </p:cNvPr>
            <p:cNvCxnSpPr>
              <a:cxnSpLocks/>
            </p:cNvCxnSpPr>
            <p:nvPr/>
          </p:nvCxnSpPr>
          <p:spPr>
            <a:xfrm>
              <a:off x="10635280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7277308C-E257-4BBA-93CE-16EFD44FA202}"/>
                </a:ext>
              </a:extLst>
            </p:cNvPr>
            <p:cNvCxnSpPr>
              <a:cxnSpLocks/>
            </p:cNvCxnSpPr>
            <p:nvPr/>
          </p:nvCxnSpPr>
          <p:spPr>
            <a:xfrm>
              <a:off x="12028821" y="962178"/>
              <a:ext cx="0" cy="7961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A0820D31-265B-455F-B52C-CFA9464A7448}"/>
                </a:ext>
              </a:extLst>
            </p:cNvPr>
            <p:cNvCxnSpPr>
              <a:cxnSpLocks/>
            </p:cNvCxnSpPr>
            <p:nvPr/>
          </p:nvCxnSpPr>
          <p:spPr>
            <a:xfrm>
              <a:off x="11330474" y="978009"/>
              <a:ext cx="0" cy="773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A00CA712-7A62-4EAF-935D-010952E078B0}"/>
                </a:ext>
              </a:extLst>
            </p:cNvPr>
            <p:cNvCxnSpPr>
              <a:cxnSpLocks/>
            </p:cNvCxnSpPr>
            <p:nvPr/>
          </p:nvCxnSpPr>
          <p:spPr>
            <a:xfrm>
              <a:off x="9605772" y="1127947"/>
              <a:ext cx="0" cy="13717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B642C8A8-99E1-46BD-8BFE-D6E249F633B2}"/>
                </a:ext>
              </a:extLst>
            </p:cNvPr>
            <p:cNvCxnSpPr>
              <a:cxnSpLocks/>
            </p:cNvCxnSpPr>
            <p:nvPr/>
          </p:nvCxnSpPr>
          <p:spPr>
            <a:xfrm>
              <a:off x="9605772" y="958926"/>
              <a:ext cx="0" cy="171543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5" name="Прямоугольник 101">
              <a:extLst>
                <a:ext uri="{FF2B5EF4-FFF2-40B4-BE49-F238E27FC236}">
                  <a16:creationId xmlns:a16="http://schemas.microsoft.com/office/drawing/2014/main" id="{098B2E72-2DBE-410B-A87D-0999DF2518E4}"/>
                </a:ext>
              </a:extLst>
            </p:cNvPr>
            <p:cNvSpPr/>
            <p:nvPr/>
          </p:nvSpPr>
          <p:spPr>
            <a:xfrm>
              <a:off x="10635280" y="1397440"/>
              <a:ext cx="690615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4" name="Прямоугольник 21">
              <a:extLst>
                <a:ext uri="{FF2B5EF4-FFF2-40B4-BE49-F238E27FC236}">
                  <a16:creationId xmlns:a16="http://schemas.microsoft.com/office/drawing/2014/main" id="{AF652DB0-2A33-4B10-A282-BBF18495E307}"/>
                </a:ext>
              </a:extLst>
            </p:cNvPr>
            <p:cNvSpPr/>
            <p:nvPr/>
          </p:nvSpPr>
          <p:spPr>
            <a:xfrm>
              <a:off x="7143113" y="1417765"/>
              <a:ext cx="71099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836ABB2D-51C6-412A-95EC-09D8751C1851}"/>
              </a:ext>
            </a:extLst>
          </p:cNvPr>
          <p:cNvGrpSpPr/>
          <p:nvPr/>
        </p:nvGrpSpPr>
        <p:grpSpPr>
          <a:xfrm>
            <a:off x="1481174" y="4570836"/>
            <a:ext cx="10524540" cy="810503"/>
            <a:chOff x="1504281" y="958787"/>
            <a:chExt cx="10524540" cy="810503"/>
          </a:xfrm>
        </p:grpSpPr>
        <p:cxnSp>
          <p:nvCxnSpPr>
            <p:cNvPr id="291" name="Прямая соединительная линия 14">
              <a:extLst>
                <a:ext uri="{FF2B5EF4-FFF2-40B4-BE49-F238E27FC236}">
                  <a16:creationId xmlns:a16="http://schemas.microsoft.com/office/drawing/2014/main" id="{7335D8E2-602F-4445-A309-5DEDDF385E92}"/>
                </a:ext>
              </a:extLst>
            </p:cNvPr>
            <p:cNvCxnSpPr>
              <a:cxnSpLocks/>
            </p:cNvCxnSpPr>
            <p:nvPr/>
          </p:nvCxnSpPr>
          <p:spPr>
            <a:xfrm>
              <a:off x="4336325" y="973140"/>
              <a:ext cx="0" cy="796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Прямоугольник 100">
              <a:extLst>
                <a:ext uri="{FF2B5EF4-FFF2-40B4-BE49-F238E27FC236}">
                  <a16:creationId xmlns:a16="http://schemas.microsoft.com/office/drawing/2014/main" id="{D4A1CB5C-BD09-4B20-A2B6-02C40D2C6E0C}"/>
                </a:ext>
              </a:extLst>
            </p:cNvPr>
            <p:cNvSpPr/>
            <p:nvPr/>
          </p:nvSpPr>
          <p:spPr>
            <a:xfrm>
              <a:off x="9258703" y="1130935"/>
              <a:ext cx="694089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3" name="Прямая соединительная линия 8">
              <a:extLst>
                <a:ext uri="{FF2B5EF4-FFF2-40B4-BE49-F238E27FC236}">
                  <a16:creationId xmlns:a16="http://schemas.microsoft.com/office/drawing/2014/main" id="{4FE5E86E-0B13-4579-8C1A-F797D8C1B5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4281" y="958787"/>
              <a:ext cx="0" cy="796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Прямая соединительная линия 9">
              <a:extLst>
                <a:ext uri="{FF2B5EF4-FFF2-40B4-BE49-F238E27FC236}">
                  <a16:creationId xmlns:a16="http://schemas.microsoft.com/office/drawing/2014/main" id="{4EBC6AAA-6EEC-4982-9AAE-43719CA295A9}"/>
                </a:ext>
              </a:extLst>
            </p:cNvPr>
            <p:cNvCxnSpPr>
              <a:cxnSpLocks/>
            </p:cNvCxnSpPr>
            <p:nvPr/>
          </p:nvCxnSpPr>
          <p:spPr>
            <a:xfrm>
              <a:off x="2209536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Прямоугольник 10">
              <a:extLst>
                <a:ext uri="{FF2B5EF4-FFF2-40B4-BE49-F238E27FC236}">
                  <a16:creationId xmlns:a16="http://schemas.microsoft.com/office/drawing/2014/main" id="{406F9D1E-0333-4D6C-8340-EE4CBDF891E7}"/>
                </a:ext>
              </a:extLst>
            </p:cNvPr>
            <p:cNvSpPr/>
            <p:nvPr/>
          </p:nvSpPr>
          <p:spPr>
            <a:xfrm>
              <a:off x="1505866" y="996550"/>
              <a:ext cx="703670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6" name="Прямая соединительная линия 12">
              <a:extLst>
                <a:ext uri="{FF2B5EF4-FFF2-40B4-BE49-F238E27FC236}">
                  <a16:creationId xmlns:a16="http://schemas.microsoft.com/office/drawing/2014/main" id="{D5254413-7255-48C5-8348-DCDDCA3D869D}"/>
                </a:ext>
              </a:extLst>
            </p:cNvPr>
            <p:cNvCxnSpPr>
              <a:cxnSpLocks/>
            </p:cNvCxnSpPr>
            <p:nvPr/>
          </p:nvCxnSpPr>
          <p:spPr>
            <a:xfrm>
              <a:off x="2909147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Прямая соединительная линия 13">
              <a:extLst>
                <a:ext uri="{FF2B5EF4-FFF2-40B4-BE49-F238E27FC236}">
                  <a16:creationId xmlns:a16="http://schemas.microsoft.com/office/drawing/2014/main" id="{3ADFE0E3-C38E-4523-96F4-488283946D27}"/>
                </a:ext>
              </a:extLst>
            </p:cNvPr>
            <p:cNvCxnSpPr>
              <a:cxnSpLocks/>
            </p:cNvCxnSpPr>
            <p:nvPr/>
          </p:nvCxnSpPr>
          <p:spPr>
            <a:xfrm>
              <a:off x="3636673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Прямоугольник 16">
              <a:extLst>
                <a:ext uri="{FF2B5EF4-FFF2-40B4-BE49-F238E27FC236}">
                  <a16:creationId xmlns:a16="http://schemas.microsoft.com/office/drawing/2014/main" id="{C1C9FED0-DA81-4AE9-9263-C54FB387A61B}"/>
                </a:ext>
              </a:extLst>
            </p:cNvPr>
            <p:cNvSpPr/>
            <p:nvPr/>
          </p:nvSpPr>
          <p:spPr>
            <a:xfrm>
              <a:off x="2214104" y="1137664"/>
              <a:ext cx="69909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0" name="Прямая со стрелкой 18">
              <a:extLst>
                <a:ext uri="{FF2B5EF4-FFF2-40B4-BE49-F238E27FC236}">
                  <a16:creationId xmlns:a16="http://schemas.microsoft.com/office/drawing/2014/main" id="{D3A4F57B-DCE7-463B-8384-326DEFF7B1CE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93" y="962179"/>
              <a:ext cx="0" cy="1715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1" name="Прямая соединительная линия 20">
              <a:extLst>
                <a:ext uri="{FF2B5EF4-FFF2-40B4-BE49-F238E27FC236}">
                  <a16:creationId xmlns:a16="http://schemas.microsoft.com/office/drawing/2014/main" id="{89A9C5E0-688C-4587-9E00-5BB7A066629D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93" y="1140029"/>
              <a:ext cx="0" cy="137172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02" name="Прямоугольник 21">
              <a:extLst>
                <a:ext uri="{FF2B5EF4-FFF2-40B4-BE49-F238E27FC236}">
                  <a16:creationId xmlns:a16="http://schemas.microsoft.com/office/drawing/2014/main" id="{AF60E5E3-297D-47EC-A592-39589C152BC9}"/>
                </a:ext>
              </a:extLst>
            </p:cNvPr>
            <p:cNvSpPr/>
            <p:nvPr/>
          </p:nvSpPr>
          <p:spPr>
            <a:xfrm>
              <a:off x="3629379" y="1417765"/>
              <a:ext cx="71099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3" name="Прямоугольник 26">
              <a:extLst>
                <a:ext uri="{FF2B5EF4-FFF2-40B4-BE49-F238E27FC236}">
                  <a16:creationId xmlns:a16="http://schemas.microsoft.com/office/drawing/2014/main" id="{D0C359C5-F6C8-43A9-8030-91AB7DE6093D}"/>
                </a:ext>
              </a:extLst>
            </p:cNvPr>
            <p:cNvSpPr/>
            <p:nvPr/>
          </p:nvSpPr>
          <p:spPr>
            <a:xfrm>
              <a:off x="5041579" y="1000334"/>
              <a:ext cx="690578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4" name="Прямоугольник 27">
              <a:extLst>
                <a:ext uri="{FF2B5EF4-FFF2-40B4-BE49-F238E27FC236}">
                  <a16:creationId xmlns:a16="http://schemas.microsoft.com/office/drawing/2014/main" id="{07F8FFE2-D4DA-4FCB-9EA8-0C0FBE3A557C}"/>
                </a:ext>
              </a:extLst>
            </p:cNvPr>
            <p:cNvSpPr/>
            <p:nvPr/>
          </p:nvSpPr>
          <p:spPr>
            <a:xfrm>
              <a:off x="5741190" y="1142551"/>
              <a:ext cx="706269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5" name="Прямая соединительная линия 28">
              <a:extLst>
                <a:ext uri="{FF2B5EF4-FFF2-40B4-BE49-F238E27FC236}">
                  <a16:creationId xmlns:a16="http://schemas.microsoft.com/office/drawing/2014/main" id="{2CDE70AD-9798-48BB-855B-6E2DF17828E3}"/>
                </a:ext>
              </a:extLst>
            </p:cNvPr>
            <p:cNvCxnSpPr>
              <a:cxnSpLocks/>
            </p:cNvCxnSpPr>
            <p:nvPr/>
          </p:nvCxnSpPr>
          <p:spPr>
            <a:xfrm>
              <a:off x="5732157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Прямая соединительная линия 29">
              <a:extLst>
                <a:ext uri="{FF2B5EF4-FFF2-40B4-BE49-F238E27FC236}">
                  <a16:creationId xmlns:a16="http://schemas.microsoft.com/office/drawing/2014/main" id="{B3FB0410-BA8A-4566-9B35-8C95C20E3D88}"/>
                </a:ext>
              </a:extLst>
            </p:cNvPr>
            <p:cNvCxnSpPr>
              <a:cxnSpLocks/>
            </p:cNvCxnSpPr>
            <p:nvPr/>
          </p:nvCxnSpPr>
          <p:spPr>
            <a:xfrm>
              <a:off x="6440843" y="971486"/>
              <a:ext cx="0" cy="78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Прямоугольник 34">
              <a:extLst>
                <a:ext uri="{FF2B5EF4-FFF2-40B4-BE49-F238E27FC236}">
                  <a16:creationId xmlns:a16="http://schemas.microsoft.com/office/drawing/2014/main" id="{B2ABDA31-1186-43DD-BCFA-131DBDA0B2E2}"/>
                </a:ext>
              </a:extLst>
            </p:cNvPr>
            <p:cNvSpPr/>
            <p:nvPr/>
          </p:nvSpPr>
          <p:spPr>
            <a:xfrm>
              <a:off x="2907452" y="1280593"/>
              <a:ext cx="730896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8" name="Прямоугольник 36">
              <a:extLst>
                <a:ext uri="{FF2B5EF4-FFF2-40B4-BE49-F238E27FC236}">
                  <a16:creationId xmlns:a16="http://schemas.microsoft.com/office/drawing/2014/main" id="{9D73F9DB-A301-4534-8EE6-DC3AE2B0BFAF}"/>
                </a:ext>
              </a:extLst>
            </p:cNvPr>
            <p:cNvSpPr/>
            <p:nvPr/>
          </p:nvSpPr>
          <p:spPr>
            <a:xfrm>
              <a:off x="7848394" y="1553044"/>
              <a:ext cx="697916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9" name="Прямая соединительная линия 37">
              <a:extLst>
                <a:ext uri="{FF2B5EF4-FFF2-40B4-BE49-F238E27FC236}">
                  <a16:creationId xmlns:a16="http://schemas.microsoft.com/office/drawing/2014/main" id="{E272A4C1-7C47-4B14-BC3A-A6E8190AD105}"/>
                </a:ext>
              </a:extLst>
            </p:cNvPr>
            <p:cNvCxnSpPr>
              <a:cxnSpLocks/>
            </p:cNvCxnSpPr>
            <p:nvPr/>
          </p:nvCxnSpPr>
          <p:spPr>
            <a:xfrm>
              <a:off x="7140495" y="976053"/>
              <a:ext cx="0" cy="775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Прямоугольник 80">
              <a:extLst>
                <a:ext uri="{FF2B5EF4-FFF2-40B4-BE49-F238E27FC236}">
                  <a16:creationId xmlns:a16="http://schemas.microsoft.com/office/drawing/2014/main" id="{CEAD5BEA-420E-47CA-8EB9-5BC4BE65B829}"/>
                </a:ext>
              </a:extLst>
            </p:cNvPr>
            <p:cNvSpPr/>
            <p:nvPr/>
          </p:nvSpPr>
          <p:spPr>
            <a:xfrm>
              <a:off x="6444654" y="1288276"/>
              <a:ext cx="68748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1" name="Прямоугольник 86">
              <a:extLst>
                <a:ext uri="{FF2B5EF4-FFF2-40B4-BE49-F238E27FC236}">
                  <a16:creationId xmlns:a16="http://schemas.microsoft.com/office/drawing/2014/main" id="{C3575AEC-FF21-468C-ABC3-6C96378D4E38}"/>
                </a:ext>
              </a:extLst>
            </p:cNvPr>
            <p:cNvSpPr/>
            <p:nvPr/>
          </p:nvSpPr>
          <p:spPr>
            <a:xfrm>
              <a:off x="8540801" y="990775"/>
              <a:ext cx="708452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2" name="Прямоугольник 91">
              <a:extLst>
                <a:ext uri="{FF2B5EF4-FFF2-40B4-BE49-F238E27FC236}">
                  <a16:creationId xmlns:a16="http://schemas.microsoft.com/office/drawing/2014/main" id="{3A23E765-0E95-4BA3-9F08-F5CA80C266B0}"/>
                </a:ext>
              </a:extLst>
            </p:cNvPr>
            <p:cNvSpPr/>
            <p:nvPr/>
          </p:nvSpPr>
          <p:spPr>
            <a:xfrm>
              <a:off x="4333858" y="1553301"/>
              <a:ext cx="706168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13" name="Прямая соединительная линия 97">
              <a:extLst>
                <a:ext uri="{FF2B5EF4-FFF2-40B4-BE49-F238E27FC236}">
                  <a16:creationId xmlns:a16="http://schemas.microsoft.com/office/drawing/2014/main" id="{2D581D31-AA26-4CC6-A75C-20B701A1809D}"/>
                </a:ext>
              </a:extLst>
            </p:cNvPr>
            <p:cNvCxnSpPr>
              <a:cxnSpLocks/>
            </p:cNvCxnSpPr>
            <p:nvPr/>
          </p:nvCxnSpPr>
          <p:spPr>
            <a:xfrm>
              <a:off x="8551601" y="971486"/>
              <a:ext cx="0" cy="7834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Прямая соединительная линия 98">
              <a:extLst>
                <a:ext uri="{FF2B5EF4-FFF2-40B4-BE49-F238E27FC236}">
                  <a16:creationId xmlns:a16="http://schemas.microsoft.com/office/drawing/2014/main" id="{290A299D-3584-4067-9A6A-1AF6F47E97A1}"/>
                </a:ext>
              </a:extLst>
            </p:cNvPr>
            <p:cNvCxnSpPr>
              <a:cxnSpLocks/>
            </p:cNvCxnSpPr>
            <p:nvPr/>
          </p:nvCxnSpPr>
          <p:spPr>
            <a:xfrm>
              <a:off x="7846611" y="971486"/>
              <a:ext cx="0" cy="783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Прямая соединительная линия 99">
              <a:extLst>
                <a:ext uri="{FF2B5EF4-FFF2-40B4-BE49-F238E27FC236}">
                  <a16:creationId xmlns:a16="http://schemas.microsoft.com/office/drawing/2014/main" id="{21F0C928-EA77-41CB-8432-1A665F00273B}"/>
                </a:ext>
              </a:extLst>
            </p:cNvPr>
            <p:cNvCxnSpPr>
              <a:cxnSpLocks/>
            </p:cNvCxnSpPr>
            <p:nvPr/>
          </p:nvCxnSpPr>
          <p:spPr>
            <a:xfrm>
              <a:off x="9254047" y="976053"/>
              <a:ext cx="0" cy="778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Прямоугольник 101">
              <a:extLst>
                <a:ext uri="{FF2B5EF4-FFF2-40B4-BE49-F238E27FC236}">
                  <a16:creationId xmlns:a16="http://schemas.microsoft.com/office/drawing/2014/main" id="{71469031-E3E9-4948-BFDF-F45DD7E215FF}"/>
                </a:ext>
              </a:extLst>
            </p:cNvPr>
            <p:cNvSpPr/>
            <p:nvPr/>
          </p:nvSpPr>
          <p:spPr>
            <a:xfrm>
              <a:off x="9949457" y="1274414"/>
              <a:ext cx="690615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7" name="Прямоугольник 103">
              <a:extLst>
                <a:ext uri="{FF2B5EF4-FFF2-40B4-BE49-F238E27FC236}">
                  <a16:creationId xmlns:a16="http://schemas.microsoft.com/office/drawing/2014/main" id="{98A5842E-2D50-4209-B801-A6991010B12C}"/>
                </a:ext>
              </a:extLst>
            </p:cNvPr>
            <p:cNvSpPr/>
            <p:nvPr/>
          </p:nvSpPr>
          <p:spPr>
            <a:xfrm>
              <a:off x="11338206" y="1554043"/>
              <a:ext cx="690615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18" name="Прямая соединительная линия 104">
              <a:extLst>
                <a:ext uri="{FF2B5EF4-FFF2-40B4-BE49-F238E27FC236}">
                  <a16:creationId xmlns:a16="http://schemas.microsoft.com/office/drawing/2014/main" id="{D7A00639-E2E3-498D-AB14-6A1D96968CAD}"/>
                </a:ext>
              </a:extLst>
            </p:cNvPr>
            <p:cNvCxnSpPr>
              <a:cxnSpLocks/>
            </p:cNvCxnSpPr>
            <p:nvPr/>
          </p:nvCxnSpPr>
          <p:spPr>
            <a:xfrm>
              <a:off x="9944665" y="971486"/>
              <a:ext cx="0" cy="783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Прямая соединительная линия 105">
              <a:extLst>
                <a:ext uri="{FF2B5EF4-FFF2-40B4-BE49-F238E27FC236}">
                  <a16:creationId xmlns:a16="http://schemas.microsoft.com/office/drawing/2014/main" id="{BAF5B3A4-AD71-4978-BE1E-2468F98815F7}"/>
                </a:ext>
              </a:extLst>
            </p:cNvPr>
            <p:cNvCxnSpPr>
              <a:cxnSpLocks/>
            </p:cNvCxnSpPr>
            <p:nvPr/>
          </p:nvCxnSpPr>
          <p:spPr>
            <a:xfrm>
              <a:off x="10635280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Прямая соединительная линия 106">
              <a:extLst>
                <a:ext uri="{FF2B5EF4-FFF2-40B4-BE49-F238E27FC236}">
                  <a16:creationId xmlns:a16="http://schemas.microsoft.com/office/drawing/2014/main" id="{0EBD78AF-6807-4BDD-9A3D-5B37E73F1D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28821" y="962178"/>
              <a:ext cx="0" cy="7961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Прямая соединительная линия 107">
              <a:extLst>
                <a:ext uri="{FF2B5EF4-FFF2-40B4-BE49-F238E27FC236}">
                  <a16:creationId xmlns:a16="http://schemas.microsoft.com/office/drawing/2014/main" id="{0873462D-F9FF-4099-B01C-5DDE10841CB5}"/>
                </a:ext>
              </a:extLst>
            </p:cNvPr>
            <p:cNvCxnSpPr>
              <a:cxnSpLocks/>
            </p:cNvCxnSpPr>
            <p:nvPr/>
          </p:nvCxnSpPr>
          <p:spPr>
            <a:xfrm>
              <a:off x="11330474" y="978009"/>
              <a:ext cx="0" cy="773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Прямая соединительная линия 31">
              <a:extLst>
                <a:ext uri="{FF2B5EF4-FFF2-40B4-BE49-F238E27FC236}">
                  <a16:creationId xmlns:a16="http://schemas.microsoft.com/office/drawing/2014/main" id="{FB15FB43-8391-4981-9253-0F3BCEEDE3D7}"/>
                </a:ext>
              </a:extLst>
            </p:cNvPr>
            <p:cNvCxnSpPr>
              <a:cxnSpLocks/>
            </p:cNvCxnSpPr>
            <p:nvPr/>
          </p:nvCxnSpPr>
          <p:spPr>
            <a:xfrm>
              <a:off x="9605772" y="1127947"/>
              <a:ext cx="0" cy="13717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3" name="Прямая со стрелкой 33">
              <a:extLst>
                <a:ext uri="{FF2B5EF4-FFF2-40B4-BE49-F238E27FC236}">
                  <a16:creationId xmlns:a16="http://schemas.microsoft.com/office/drawing/2014/main" id="{0644CE95-D92C-4D24-85AE-BBB4A19C8161}"/>
                </a:ext>
              </a:extLst>
            </p:cNvPr>
            <p:cNvCxnSpPr>
              <a:cxnSpLocks/>
            </p:cNvCxnSpPr>
            <p:nvPr/>
          </p:nvCxnSpPr>
          <p:spPr>
            <a:xfrm>
              <a:off x="9605772" y="958926"/>
              <a:ext cx="0" cy="171543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Прямоугольник 101">
              <a:extLst>
                <a:ext uri="{FF2B5EF4-FFF2-40B4-BE49-F238E27FC236}">
                  <a16:creationId xmlns:a16="http://schemas.microsoft.com/office/drawing/2014/main" id="{9E413E33-F066-4EA5-8716-1AFFB10B5D7C}"/>
                </a:ext>
              </a:extLst>
            </p:cNvPr>
            <p:cNvSpPr/>
            <p:nvPr/>
          </p:nvSpPr>
          <p:spPr>
            <a:xfrm>
              <a:off x="10635280" y="1397440"/>
              <a:ext cx="690615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5" name="Прямоугольник 21">
              <a:extLst>
                <a:ext uri="{FF2B5EF4-FFF2-40B4-BE49-F238E27FC236}">
                  <a16:creationId xmlns:a16="http://schemas.microsoft.com/office/drawing/2014/main" id="{E4319B04-1A40-4AC0-9A24-B4AF0185510E}"/>
                </a:ext>
              </a:extLst>
            </p:cNvPr>
            <p:cNvSpPr/>
            <p:nvPr/>
          </p:nvSpPr>
          <p:spPr>
            <a:xfrm>
              <a:off x="7143113" y="1417765"/>
              <a:ext cx="71099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8" name="Прямая соединительная линия 15">
              <a:extLst>
                <a:ext uri="{FF2B5EF4-FFF2-40B4-BE49-F238E27FC236}">
                  <a16:creationId xmlns:a16="http://schemas.microsoft.com/office/drawing/2014/main" id="{9B0EFA2E-EACA-45C8-BBC3-93B8DDB41E62}"/>
                </a:ext>
              </a:extLst>
            </p:cNvPr>
            <p:cNvCxnSpPr>
              <a:cxnSpLocks/>
            </p:cNvCxnSpPr>
            <p:nvPr/>
          </p:nvCxnSpPr>
          <p:spPr>
            <a:xfrm>
              <a:off x="5034241" y="962178"/>
              <a:ext cx="0" cy="792759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Прямоугольник 223">
            <a:extLst>
              <a:ext uri="{FF2B5EF4-FFF2-40B4-BE49-F238E27FC236}">
                <a16:creationId xmlns:a16="http://schemas.microsoft.com/office/drawing/2014/main" id="{9E6E9A37-87BD-427A-974E-94242E0A113B}"/>
              </a:ext>
            </a:extLst>
          </p:cNvPr>
          <p:cNvSpPr/>
          <p:nvPr/>
        </p:nvSpPr>
        <p:spPr>
          <a:xfrm>
            <a:off x="1387766" y="2797145"/>
            <a:ext cx="10598449" cy="160189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54329F-3D4D-4B99-B270-A6DCC253D443}"/>
              </a:ext>
            </a:extLst>
          </p:cNvPr>
          <p:cNvGrpSpPr/>
          <p:nvPr/>
        </p:nvGrpSpPr>
        <p:grpSpPr>
          <a:xfrm>
            <a:off x="1505285" y="1747300"/>
            <a:ext cx="10535763" cy="845076"/>
            <a:chOff x="1505285" y="1747300"/>
            <a:chExt cx="10535763" cy="84507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01A0F1-7990-4F75-B821-36623D6F2398}"/>
                </a:ext>
              </a:extLst>
            </p:cNvPr>
            <p:cNvGrpSpPr/>
            <p:nvPr/>
          </p:nvGrpSpPr>
          <p:grpSpPr>
            <a:xfrm>
              <a:off x="1505285" y="1747300"/>
              <a:ext cx="10535763" cy="845076"/>
              <a:chOff x="1505285" y="1747300"/>
              <a:chExt cx="10535763" cy="845076"/>
            </a:xfrm>
          </p:grpSpPr>
          <p:sp>
            <p:nvSpPr>
              <p:cNvPr id="227" name="Прямоугольник 34">
                <a:extLst>
                  <a:ext uri="{FF2B5EF4-FFF2-40B4-BE49-F238E27FC236}">
                    <a16:creationId xmlns:a16="http://schemas.microsoft.com/office/drawing/2014/main" id="{CDF6F74B-7C5B-48A9-A529-A700C36AEA3F}"/>
                  </a:ext>
                </a:extLst>
              </p:cNvPr>
              <p:cNvSpPr/>
              <p:nvPr/>
            </p:nvSpPr>
            <p:spPr>
              <a:xfrm>
                <a:off x="2918778" y="2103679"/>
                <a:ext cx="355553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4" name="Прямоугольник 100">
                <a:extLst>
                  <a:ext uri="{FF2B5EF4-FFF2-40B4-BE49-F238E27FC236}">
                    <a16:creationId xmlns:a16="http://schemas.microsoft.com/office/drawing/2014/main" id="{6DF25AE3-7635-4157-90D6-4D97663E9D53}"/>
                  </a:ext>
                </a:extLst>
              </p:cNvPr>
              <p:cNvSpPr/>
              <p:nvPr/>
            </p:nvSpPr>
            <p:spPr>
              <a:xfrm>
                <a:off x="8543980" y="1954021"/>
                <a:ext cx="706201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Прямоугольник 10">
                <a:extLst>
                  <a:ext uri="{FF2B5EF4-FFF2-40B4-BE49-F238E27FC236}">
                    <a16:creationId xmlns:a16="http://schemas.microsoft.com/office/drawing/2014/main" id="{C9443479-9506-462D-9A78-DAC066FACA0E}"/>
                  </a:ext>
                </a:extLst>
              </p:cNvPr>
              <p:cNvSpPr/>
              <p:nvPr/>
            </p:nvSpPr>
            <p:spPr>
              <a:xfrm>
                <a:off x="1506870" y="1819636"/>
                <a:ext cx="70367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16">
                <a:extLst>
                  <a:ext uri="{FF2B5EF4-FFF2-40B4-BE49-F238E27FC236}">
                    <a16:creationId xmlns:a16="http://schemas.microsoft.com/office/drawing/2014/main" id="{8C625F4D-E198-4CBC-A893-E6F3533599A8}"/>
                  </a:ext>
                </a:extLst>
              </p:cNvPr>
              <p:cNvSpPr/>
              <p:nvPr/>
            </p:nvSpPr>
            <p:spPr>
              <a:xfrm>
                <a:off x="2215108" y="1960750"/>
                <a:ext cx="70367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">
                <a:extLst>
                  <a:ext uri="{FF2B5EF4-FFF2-40B4-BE49-F238E27FC236}">
                    <a16:creationId xmlns:a16="http://schemas.microsoft.com/office/drawing/2014/main" id="{6A280F0D-EC08-4AE5-ACC5-5CD235E40473}"/>
                  </a:ext>
                </a:extLst>
              </p:cNvPr>
              <p:cNvSpPr/>
              <p:nvPr/>
            </p:nvSpPr>
            <p:spPr>
              <a:xfrm>
                <a:off x="3279902" y="2240851"/>
                <a:ext cx="1053956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6">
                <a:extLst>
                  <a:ext uri="{FF2B5EF4-FFF2-40B4-BE49-F238E27FC236}">
                    <a16:creationId xmlns:a16="http://schemas.microsoft.com/office/drawing/2014/main" id="{53AC9DD5-8400-4735-B158-20CFEBF21842}"/>
                  </a:ext>
                </a:extLst>
              </p:cNvPr>
              <p:cNvSpPr/>
              <p:nvPr/>
            </p:nvSpPr>
            <p:spPr>
              <a:xfrm>
                <a:off x="5042583" y="1823420"/>
                <a:ext cx="690578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7">
                <a:extLst>
                  <a:ext uri="{FF2B5EF4-FFF2-40B4-BE49-F238E27FC236}">
                    <a16:creationId xmlns:a16="http://schemas.microsoft.com/office/drawing/2014/main" id="{A3203BF3-057E-44BF-9A00-FD15317B6057}"/>
                  </a:ext>
                </a:extLst>
              </p:cNvPr>
              <p:cNvSpPr/>
              <p:nvPr/>
            </p:nvSpPr>
            <p:spPr>
              <a:xfrm>
                <a:off x="5734574" y="1965637"/>
                <a:ext cx="706269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30">
                <a:extLst>
                  <a:ext uri="{FF2B5EF4-FFF2-40B4-BE49-F238E27FC236}">
                    <a16:creationId xmlns:a16="http://schemas.microsoft.com/office/drawing/2014/main" id="{E06B99F4-94C3-48C9-BF20-EDCE7536154C}"/>
                  </a:ext>
                </a:extLst>
              </p:cNvPr>
              <p:cNvSpPr/>
              <p:nvPr/>
            </p:nvSpPr>
            <p:spPr>
              <a:xfrm>
                <a:off x="9614508" y="2095092"/>
                <a:ext cx="321947" cy="13717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36">
                <a:extLst>
                  <a:ext uri="{FF2B5EF4-FFF2-40B4-BE49-F238E27FC236}">
                    <a16:creationId xmlns:a16="http://schemas.microsoft.com/office/drawing/2014/main" id="{5D368177-CDAD-4F6F-BF24-F2860F371FA2}"/>
                  </a:ext>
                </a:extLst>
              </p:cNvPr>
              <p:cNvSpPr/>
              <p:nvPr/>
            </p:nvSpPr>
            <p:spPr>
              <a:xfrm>
                <a:off x="7148695" y="2376130"/>
                <a:ext cx="697916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86">
                <a:extLst>
                  <a:ext uri="{FF2B5EF4-FFF2-40B4-BE49-F238E27FC236}">
                    <a16:creationId xmlns:a16="http://schemas.microsoft.com/office/drawing/2014/main" id="{3A8E126F-8F48-4DEE-935B-7CBE52C81C99}"/>
                  </a:ext>
                </a:extLst>
              </p:cNvPr>
              <p:cNvSpPr/>
              <p:nvPr/>
            </p:nvSpPr>
            <p:spPr>
              <a:xfrm>
                <a:off x="7860543" y="1816849"/>
                <a:ext cx="68777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91">
                <a:extLst>
                  <a:ext uri="{FF2B5EF4-FFF2-40B4-BE49-F238E27FC236}">
                    <a16:creationId xmlns:a16="http://schemas.microsoft.com/office/drawing/2014/main" id="{DCEA3AD5-FBEE-498F-882A-AC31AC53FD0D}"/>
                  </a:ext>
                </a:extLst>
              </p:cNvPr>
              <p:cNvSpPr/>
              <p:nvPr/>
            </p:nvSpPr>
            <p:spPr>
              <a:xfrm>
                <a:off x="4341382" y="2373212"/>
                <a:ext cx="693863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103">
                <a:extLst>
                  <a:ext uri="{FF2B5EF4-FFF2-40B4-BE49-F238E27FC236}">
                    <a16:creationId xmlns:a16="http://schemas.microsoft.com/office/drawing/2014/main" id="{F61F1087-4AB4-43C4-8858-39AC78007F80}"/>
                  </a:ext>
                </a:extLst>
              </p:cNvPr>
              <p:cNvSpPr/>
              <p:nvPr/>
            </p:nvSpPr>
            <p:spPr>
              <a:xfrm>
                <a:off x="10636955" y="2380665"/>
                <a:ext cx="690615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5" name="Прямоугольник 36">
                <a:extLst>
                  <a:ext uri="{FF2B5EF4-FFF2-40B4-BE49-F238E27FC236}">
                    <a16:creationId xmlns:a16="http://schemas.microsoft.com/office/drawing/2014/main" id="{0C98F83E-4FF5-4705-AE22-1232D4EA612B}"/>
                  </a:ext>
                </a:extLst>
              </p:cNvPr>
              <p:cNvSpPr/>
              <p:nvPr/>
            </p:nvSpPr>
            <p:spPr>
              <a:xfrm>
                <a:off x="6443583" y="2237279"/>
                <a:ext cx="697916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6" name="Прямоугольник 103">
                <a:extLst>
                  <a:ext uri="{FF2B5EF4-FFF2-40B4-BE49-F238E27FC236}">
                    <a16:creationId xmlns:a16="http://schemas.microsoft.com/office/drawing/2014/main" id="{C6530998-749A-429C-AF6B-ECA2D262DE71}"/>
                  </a:ext>
                </a:extLst>
              </p:cNvPr>
              <p:cNvSpPr/>
              <p:nvPr/>
            </p:nvSpPr>
            <p:spPr>
              <a:xfrm>
                <a:off x="9255722" y="2243493"/>
                <a:ext cx="353919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8" name="Прямоугольник 10">
                <a:extLst>
                  <a:ext uri="{FF2B5EF4-FFF2-40B4-BE49-F238E27FC236}">
                    <a16:creationId xmlns:a16="http://schemas.microsoft.com/office/drawing/2014/main" id="{34CAFF81-0589-4077-927D-350A3BD8386F}"/>
                  </a:ext>
                </a:extLst>
              </p:cNvPr>
              <p:cNvSpPr/>
              <p:nvPr/>
            </p:nvSpPr>
            <p:spPr>
              <a:xfrm>
                <a:off x="11329997" y="1826744"/>
                <a:ext cx="698821" cy="13717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39" name="Прямая соединительная линия 14">
                <a:extLst>
                  <a:ext uri="{FF2B5EF4-FFF2-40B4-BE49-F238E27FC236}">
                    <a16:creationId xmlns:a16="http://schemas.microsoft.com/office/drawing/2014/main" id="{F5CED1BF-2806-47FD-93D2-C2C3744CD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329" y="1796226"/>
                <a:ext cx="0" cy="796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Прямая соединительная линия 8">
                <a:extLst>
                  <a:ext uri="{FF2B5EF4-FFF2-40B4-BE49-F238E27FC236}">
                    <a16:creationId xmlns:a16="http://schemas.microsoft.com/office/drawing/2014/main" id="{F9D393F2-E8A3-486B-A922-87019B9E2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5285" y="1781873"/>
                <a:ext cx="0" cy="796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Прямая соединительная линия 9">
                <a:extLst>
                  <a:ext uri="{FF2B5EF4-FFF2-40B4-BE49-F238E27FC236}">
                    <a16:creationId xmlns:a16="http://schemas.microsoft.com/office/drawing/2014/main" id="{53E1F072-1147-4673-AC7C-7F572E222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0540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Прямая соединительная линия 12">
                <a:extLst>
                  <a:ext uri="{FF2B5EF4-FFF2-40B4-BE49-F238E27FC236}">
                    <a16:creationId xmlns:a16="http://schemas.microsoft.com/office/drawing/2014/main" id="{CF9BB181-2531-49A5-B554-DE3D950290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0151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Прямая соединительная линия 13">
                <a:extLst>
                  <a:ext uri="{FF2B5EF4-FFF2-40B4-BE49-F238E27FC236}">
                    <a16:creationId xmlns:a16="http://schemas.microsoft.com/office/drawing/2014/main" id="{2E065C75-A676-4557-9B35-4E33D99BF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7677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Прямая соединительная линия 15">
                <a:extLst>
                  <a:ext uri="{FF2B5EF4-FFF2-40B4-BE49-F238E27FC236}">
                    <a16:creationId xmlns:a16="http://schemas.microsoft.com/office/drawing/2014/main" id="{A16F6A3C-38B6-49BC-910A-E784546CD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245" y="1785264"/>
                <a:ext cx="0" cy="79275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Прямая соединительная линия 20">
                <a:extLst>
                  <a:ext uri="{FF2B5EF4-FFF2-40B4-BE49-F238E27FC236}">
                    <a16:creationId xmlns:a16="http://schemas.microsoft.com/office/drawing/2014/main" id="{368988AA-6590-47D8-8E96-7E97292E8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0036" y="2103551"/>
                <a:ext cx="0" cy="137172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7" name="Прямая соединительная линия 28">
                <a:extLst>
                  <a:ext uri="{FF2B5EF4-FFF2-40B4-BE49-F238E27FC236}">
                    <a16:creationId xmlns:a16="http://schemas.microsoft.com/office/drawing/2014/main" id="{C33F8B85-08BD-439D-9599-25E2D61FA5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3161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Прямая соединительная линия 29">
                <a:extLst>
                  <a:ext uri="{FF2B5EF4-FFF2-40B4-BE49-F238E27FC236}">
                    <a16:creationId xmlns:a16="http://schemas.microsoft.com/office/drawing/2014/main" id="{E526873D-7CF6-4AA1-94D9-3FC9E81C5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1847" y="1794572"/>
                <a:ext cx="0" cy="7868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Прямая соединительная линия 37">
                <a:extLst>
                  <a:ext uri="{FF2B5EF4-FFF2-40B4-BE49-F238E27FC236}">
                    <a16:creationId xmlns:a16="http://schemas.microsoft.com/office/drawing/2014/main" id="{731F7C91-78F7-4D18-9A65-924E2F07B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1499" y="1799139"/>
                <a:ext cx="0" cy="7754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Прямая соединительная линия 83">
                <a:extLst>
                  <a:ext uri="{FF2B5EF4-FFF2-40B4-BE49-F238E27FC236}">
                    <a16:creationId xmlns:a16="http://schemas.microsoft.com/office/drawing/2014/main" id="{868CC153-A178-4DAE-B4D5-5255DEEA51FC}"/>
                  </a:ext>
                </a:extLst>
              </p:cNvPr>
              <p:cNvCxnSpPr>
                <a:cxnSpLocks/>
                <a:stCxn id="227" idx="3"/>
                <a:endCxn id="219" idx="1"/>
              </p:cNvCxnSpPr>
              <p:nvPr/>
            </p:nvCxnSpPr>
            <p:spPr>
              <a:xfrm flipV="1">
                <a:off x="3274331" y="2163678"/>
                <a:ext cx="6340177" cy="8587"/>
              </a:xfrm>
              <a:prstGeom prst="line">
                <a:avLst/>
              </a:prstGeom>
              <a:ln w="25400"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6" name="Прямая соединительная линия 97">
                <a:extLst>
                  <a:ext uri="{FF2B5EF4-FFF2-40B4-BE49-F238E27FC236}">
                    <a16:creationId xmlns:a16="http://schemas.microsoft.com/office/drawing/2014/main" id="{0E30F22A-22DA-4DA0-BB9B-3125F25B2A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994" y="1794572"/>
                <a:ext cx="0" cy="78345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Прямая соединительная линия 98">
                <a:extLst>
                  <a:ext uri="{FF2B5EF4-FFF2-40B4-BE49-F238E27FC236}">
                    <a16:creationId xmlns:a16="http://schemas.microsoft.com/office/drawing/2014/main" id="{5FBFDD9F-BC4B-46F4-86E9-24363181E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7269" y="1794572"/>
                <a:ext cx="0" cy="7834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Прямая соединительная линия 99">
                <a:extLst>
                  <a:ext uri="{FF2B5EF4-FFF2-40B4-BE49-F238E27FC236}">
                    <a16:creationId xmlns:a16="http://schemas.microsoft.com/office/drawing/2014/main" id="{74240DFD-D084-434D-BC9A-5247B9F8E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5051" y="1799139"/>
                <a:ext cx="0" cy="778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Прямая соединительная линия 104">
                <a:extLst>
                  <a:ext uri="{FF2B5EF4-FFF2-40B4-BE49-F238E27FC236}">
                    <a16:creationId xmlns:a16="http://schemas.microsoft.com/office/drawing/2014/main" id="{A582C821-31AC-4CDA-8EC4-249DCF3636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5669" y="1794572"/>
                <a:ext cx="0" cy="7834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Прямая соединительная линия 105">
                <a:extLst>
                  <a:ext uri="{FF2B5EF4-FFF2-40B4-BE49-F238E27FC236}">
                    <a16:creationId xmlns:a16="http://schemas.microsoft.com/office/drawing/2014/main" id="{AF8EDBF2-16C3-41B6-A717-BF755CADBE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6284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Прямая соединительная линия 106">
                <a:extLst>
                  <a:ext uri="{FF2B5EF4-FFF2-40B4-BE49-F238E27FC236}">
                    <a16:creationId xmlns:a16="http://schemas.microsoft.com/office/drawing/2014/main" id="{88EF44D9-4FC6-4AD9-8D94-9257279A1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38206" y="1785264"/>
                <a:ext cx="0" cy="79615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Прямая соединительная линия 35">
                <a:extLst>
                  <a:ext uri="{FF2B5EF4-FFF2-40B4-BE49-F238E27FC236}">
                    <a16:creationId xmlns:a16="http://schemas.microsoft.com/office/drawing/2014/main" id="{BECEF50D-C965-4981-80A4-3BC6ABBD2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5772" y="2097922"/>
                <a:ext cx="0" cy="137172"/>
              </a:xfrm>
              <a:prstGeom prst="line">
                <a:avLst/>
              </a:prstGeom>
              <a:ln w="25400"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7" name="Прямая соединительная линия 105">
                <a:extLst>
                  <a:ext uri="{FF2B5EF4-FFF2-40B4-BE49-F238E27FC236}">
                    <a16:creationId xmlns:a16="http://schemas.microsoft.com/office/drawing/2014/main" id="{7087CD32-C983-49A1-99D1-A8ED55BF7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28821" y="1783568"/>
                <a:ext cx="0" cy="792759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Прямая соединительная линия 106">
                <a:extLst>
                  <a:ext uri="{FF2B5EF4-FFF2-40B4-BE49-F238E27FC236}">
                    <a16:creationId xmlns:a16="http://schemas.microsoft.com/office/drawing/2014/main" id="{E2701D4F-2AA8-4F1F-A276-269D531C0B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33012" y="1747300"/>
                <a:ext cx="708036" cy="393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Прямоугольник 103">
              <a:extLst>
                <a:ext uri="{FF2B5EF4-FFF2-40B4-BE49-F238E27FC236}">
                  <a16:creationId xmlns:a16="http://schemas.microsoft.com/office/drawing/2014/main" id="{90D42A16-3C4F-4F40-8E71-323B15CAC33D}"/>
                </a:ext>
              </a:extLst>
            </p:cNvPr>
            <p:cNvSpPr/>
            <p:nvPr/>
          </p:nvSpPr>
          <p:spPr>
            <a:xfrm>
              <a:off x="9944664" y="2097830"/>
              <a:ext cx="690615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AE9B45-949E-4805-AD19-51857AE6D5B6}"/>
              </a:ext>
            </a:extLst>
          </p:cNvPr>
          <p:cNvGrpSpPr/>
          <p:nvPr/>
        </p:nvGrpSpPr>
        <p:grpSpPr>
          <a:xfrm>
            <a:off x="1482178" y="5393922"/>
            <a:ext cx="10527209" cy="810503"/>
            <a:chOff x="1482178" y="5393922"/>
            <a:chExt cx="10527209" cy="81050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2DD17EE-2C48-43B1-B204-7DBC637B20A5}"/>
                </a:ext>
              </a:extLst>
            </p:cNvPr>
            <p:cNvGrpSpPr/>
            <p:nvPr/>
          </p:nvGrpSpPr>
          <p:grpSpPr>
            <a:xfrm>
              <a:off x="1482178" y="5393922"/>
              <a:ext cx="10527209" cy="810503"/>
              <a:chOff x="1482178" y="5393922"/>
              <a:chExt cx="10527209" cy="810503"/>
            </a:xfrm>
          </p:grpSpPr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DD81E6DC-3535-426D-BF2D-EA3B88662C56}"/>
                  </a:ext>
                </a:extLst>
              </p:cNvPr>
              <p:cNvGrpSpPr/>
              <p:nvPr/>
            </p:nvGrpSpPr>
            <p:grpSpPr>
              <a:xfrm>
                <a:off x="1482178" y="5393922"/>
                <a:ext cx="10527209" cy="810503"/>
                <a:chOff x="1505285" y="1781873"/>
                <a:chExt cx="10527209" cy="810503"/>
              </a:xfrm>
            </p:grpSpPr>
            <p:sp>
              <p:nvSpPr>
                <p:cNvPr id="327" name="Прямоугольник 34">
                  <a:extLst>
                    <a:ext uri="{FF2B5EF4-FFF2-40B4-BE49-F238E27FC236}">
                      <a16:creationId xmlns:a16="http://schemas.microsoft.com/office/drawing/2014/main" id="{AA7E6098-7255-459F-935C-8AC028755BAE}"/>
                    </a:ext>
                  </a:extLst>
                </p:cNvPr>
                <p:cNvSpPr/>
                <p:nvPr/>
              </p:nvSpPr>
              <p:spPr>
                <a:xfrm>
                  <a:off x="2918778" y="2103679"/>
                  <a:ext cx="355553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8" name="Прямоугольник 100">
                  <a:extLst>
                    <a:ext uri="{FF2B5EF4-FFF2-40B4-BE49-F238E27FC236}">
                      <a16:creationId xmlns:a16="http://schemas.microsoft.com/office/drawing/2014/main" id="{8CF453DE-406B-4A07-9363-00BDD803F390}"/>
                    </a:ext>
                  </a:extLst>
                </p:cNvPr>
                <p:cNvSpPr/>
                <p:nvPr/>
              </p:nvSpPr>
              <p:spPr>
                <a:xfrm>
                  <a:off x="9256633" y="1954021"/>
                  <a:ext cx="334448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9" name="Прямоугольник 10">
                  <a:extLst>
                    <a:ext uri="{FF2B5EF4-FFF2-40B4-BE49-F238E27FC236}">
                      <a16:creationId xmlns:a16="http://schemas.microsoft.com/office/drawing/2014/main" id="{50041AF7-A0D5-42CD-8631-F9DB26455B48}"/>
                    </a:ext>
                  </a:extLst>
                </p:cNvPr>
                <p:cNvSpPr/>
                <p:nvPr/>
              </p:nvSpPr>
              <p:spPr>
                <a:xfrm>
                  <a:off x="1506870" y="1819636"/>
                  <a:ext cx="703670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0" name="Прямоугольник 16">
                  <a:extLst>
                    <a:ext uri="{FF2B5EF4-FFF2-40B4-BE49-F238E27FC236}">
                      <a16:creationId xmlns:a16="http://schemas.microsoft.com/office/drawing/2014/main" id="{80EBD076-2CEF-4F8B-BB25-37079FE93A61}"/>
                    </a:ext>
                  </a:extLst>
                </p:cNvPr>
                <p:cNvSpPr/>
                <p:nvPr/>
              </p:nvSpPr>
              <p:spPr>
                <a:xfrm>
                  <a:off x="2215108" y="1960750"/>
                  <a:ext cx="703670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1" name="Прямоугольник 21">
                  <a:extLst>
                    <a:ext uri="{FF2B5EF4-FFF2-40B4-BE49-F238E27FC236}">
                      <a16:creationId xmlns:a16="http://schemas.microsoft.com/office/drawing/2014/main" id="{80F10937-FF39-4376-AB10-E2B3ABF8FF08}"/>
                    </a:ext>
                  </a:extLst>
                </p:cNvPr>
                <p:cNvSpPr/>
                <p:nvPr/>
              </p:nvSpPr>
              <p:spPr>
                <a:xfrm>
                  <a:off x="3279902" y="2240851"/>
                  <a:ext cx="1053956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2" name="Прямоугольник 26">
                  <a:extLst>
                    <a:ext uri="{FF2B5EF4-FFF2-40B4-BE49-F238E27FC236}">
                      <a16:creationId xmlns:a16="http://schemas.microsoft.com/office/drawing/2014/main" id="{E71CF128-0137-49A0-887B-5145979EBE1C}"/>
                    </a:ext>
                  </a:extLst>
                </p:cNvPr>
                <p:cNvSpPr/>
                <p:nvPr/>
              </p:nvSpPr>
              <p:spPr>
                <a:xfrm>
                  <a:off x="5042583" y="1823420"/>
                  <a:ext cx="690578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3" name="Прямоугольник 27">
                  <a:extLst>
                    <a:ext uri="{FF2B5EF4-FFF2-40B4-BE49-F238E27FC236}">
                      <a16:creationId xmlns:a16="http://schemas.microsoft.com/office/drawing/2014/main" id="{363165E2-D339-48C0-BFA6-0BC9B8E59797}"/>
                    </a:ext>
                  </a:extLst>
                </p:cNvPr>
                <p:cNvSpPr/>
                <p:nvPr/>
              </p:nvSpPr>
              <p:spPr>
                <a:xfrm>
                  <a:off x="5734574" y="1965637"/>
                  <a:ext cx="706269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4" name="Прямоугольник 30">
                  <a:extLst>
                    <a:ext uri="{FF2B5EF4-FFF2-40B4-BE49-F238E27FC236}">
                      <a16:creationId xmlns:a16="http://schemas.microsoft.com/office/drawing/2014/main" id="{AA2B5797-1F59-4460-8C4B-598C73F4C561}"/>
                    </a:ext>
                  </a:extLst>
                </p:cNvPr>
                <p:cNvSpPr/>
                <p:nvPr/>
              </p:nvSpPr>
              <p:spPr>
                <a:xfrm>
                  <a:off x="9614508" y="2095092"/>
                  <a:ext cx="326287" cy="137172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5" name="Прямоугольник 36">
                  <a:extLst>
                    <a:ext uri="{FF2B5EF4-FFF2-40B4-BE49-F238E27FC236}">
                      <a16:creationId xmlns:a16="http://schemas.microsoft.com/office/drawing/2014/main" id="{D5012907-3731-46EE-A5BB-FD42058BECCA}"/>
                    </a:ext>
                  </a:extLst>
                </p:cNvPr>
                <p:cNvSpPr/>
                <p:nvPr/>
              </p:nvSpPr>
              <p:spPr>
                <a:xfrm>
                  <a:off x="7866519" y="2376130"/>
                  <a:ext cx="677461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6" name="Прямоугольник 86">
                  <a:extLst>
                    <a:ext uri="{FF2B5EF4-FFF2-40B4-BE49-F238E27FC236}">
                      <a16:creationId xmlns:a16="http://schemas.microsoft.com/office/drawing/2014/main" id="{6AFE8206-68DB-4670-9900-0868C3C396BF}"/>
                    </a:ext>
                  </a:extLst>
                </p:cNvPr>
                <p:cNvSpPr/>
                <p:nvPr/>
              </p:nvSpPr>
              <p:spPr>
                <a:xfrm>
                  <a:off x="8551601" y="1816849"/>
                  <a:ext cx="697342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7" name="Прямоугольник 91">
                  <a:extLst>
                    <a:ext uri="{FF2B5EF4-FFF2-40B4-BE49-F238E27FC236}">
                      <a16:creationId xmlns:a16="http://schemas.microsoft.com/office/drawing/2014/main" id="{96288027-7E63-4B3E-B0D4-CE827990A32B}"/>
                    </a:ext>
                  </a:extLst>
                </p:cNvPr>
                <p:cNvSpPr/>
                <p:nvPr/>
              </p:nvSpPr>
              <p:spPr>
                <a:xfrm>
                  <a:off x="4341382" y="2373212"/>
                  <a:ext cx="693863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8" name="Прямоугольник 103">
                  <a:extLst>
                    <a:ext uri="{FF2B5EF4-FFF2-40B4-BE49-F238E27FC236}">
                      <a16:creationId xmlns:a16="http://schemas.microsoft.com/office/drawing/2014/main" id="{0CAE7479-6318-4830-8510-A6DD0EAC1BF2}"/>
                    </a:ext>
                  </a:extLst>
                </p:cNvPr>
                <p:cNvSpPr/>
                <p:nvPr/>
              </p:nvSpPr>
              <p:spPr>
                <a:xfrm>
                  <a:off x="11325894" y="2380665"/>
                  <a:ext cx="690615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9" name="Прямоугольник 36">
                  <a:extLst>
                    <a:ext uri="{FF2B5EF4-FFF2-40B4-BE49-F238E27FC236}">
                      <a16:creationId xmlns:a16="http://schemas.microsoft.com/office/drawing/2014/main" id="{FE30CE12-0D88-41E5-B638-FC0F974F4A63}"/>
                    </a:ext>
                  </a:extLst>
                </p:cNvPr>
                <p:cNvSpPr/>
                <p:nvPr/>
              </p:nvSpPr>
              <p:spPr>
                <a:xfrm>
                  <a:off x="6849250" y="2237279"/>
                  <a:ext cx="1010506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0" name="Прямоугольник 103">
                  <a:extLst>
                    <a:ext uri="{FF2B5EF4-FFF2-40B4-BE49-F238E27FC236}">
                      <a16:creationId xmlns:a16="http://schemas.microsoft.com/office/drawing/2014/main" id="{5DD386E0-C4D4-41EA-A5BA-5EFBE9008AC4}"/>
                    </a:ext>
                  </a:extLst>
                </p:cNvPr>
                <p:cNvSpPr/>
                <p:nvPr/>
              </p:nvSpPr>
              <p:spPr>
                <a:xfrm>
                  <a:off x="10640073" y="2243493"/>
                  <a:ext cx="685822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342" name="Прямая соединительная линия 14">
                  <a:extLst>
                    <a:ext uri="{FF2B5EF4-FFF2-40B4-BE49-F238E27FC236}">
                      <a16:creationId xmlns:a16="http://schemas.microsoft.com/office/drawing/2014/main" id="{4F2B9C8D-49A3-4C14-B85D-ABCCA002A0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7329" y="1796226"/>
                  <a:ext cx="0" cy="796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Прямая соединительная линия 8">
                  <a:extLst>
                    <a:ext uri="{FF2B5EF4-FFF2-40B4-BE49-F238E27FC236}">
                      <a16:creationId xmlns:a16="http://schemas.microsoft.com/office/drawing/2014/main" id="{199304D3-151E-4FD7-A05D-388C7269B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5285" y="1781873"/>
                  <a:ext cx="0" cy="796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Прямая соединительная линия 9">
                  <a:extLst>
                    <a:ext uri="{FF2B5EF4-FFF2-40B4-BE49-F238E27FC236}">
                      <a16:creationId xmlns:a16="http://schemas.microsoft.com/office/drawing/2014/main" id="{D3582E4D-A798-42D2-85D8-468077EEFC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10540" y="1785264"/>
                  <a:ext cx="0" cy="7927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Прямая соединительная линия 12">
                  <a:extLst>
                    <a:ext uri="{FF2B5EF4-FFF2-40B4-BE49-F238E27FC236}">
                      <a16:creationId xmlns:a16="http://schemas.microsoft.com/office/drawing/2014/main" id="{B6D37845-81FC-4E6B-9C04-0BA0B2898C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0151" y="1785264"/>
                  <a:ext cx="0" cy="7927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Прямая соединительная линия 13">
                  <a:extLst>
                    <a:ext uri="{FF2B5EF4-FFF2-40B4-BE49-F238E27FC236}">
                      <a16:creationId xmlns:a16="http://schemas.microsoft.com/office/drawing/2014/main" id="{21A81083-B7F3-44E9-A38B-C372754C1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7677" y="1785264"/>
                  <a:ext cx="0" cy="7927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Прямая соединительная линия 15">
                  <a:extLst>
                    <a:ext uri="{FF2B5EF4-FFF2-40B4-BE49-F238E27FC236}">
                      <a16:creationId xmlns:a16="http://schemas.microsoft.com/office/drawing/2014/main" id="{E1B4D4F8-41C4-422D-8BC4-41C9937F0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5245" y="1785264"/>
                  <a:ext cx="0" cy="792759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Прямая соединительная линия 20">
                  <a:extLst>
                    <a:ext uri="{FF2B5EF4-FFF2-40B4-BE49-F238E27FC236}">
                      <a16:creationId xmlns:a16="http://schemas.microsoft.com/office/drawing/2014/main" id="{EEA4304C-30BE-41DB-8C3D-A0711C656B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0036" y="2103551"/>
                  <a:ext cx="0" cy="137172"/>
                </a:xfrm>
                <a:prstGeom prst="line">
                  <a:avLst/>
                </a:prstGeom>
                <a:ln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Прямая соединительная линия 28">
                  <a:extLst>
                    <a:ext uri="{FF2B5EF4-FFF2-40B4-BE49-F238E27FC236}">
                      <a16:creationId xmlns:a16="http://schemas.microsoft.com/office/drawing/2014/main" id="{DB004537-984E-4039-AB2E-CD11E1EA06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3161" y="1785264"/>
                  <a:ext cx="0" cy="7927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Прямая соединительная линия 29">
                  <a:extLst>
                    <a:ext uri="{FF2B5EF4-FFF2-40B4-BE49-F238E27FC236}">
                      <a16:creationId xmlns:a16="http://schemas.microsoft.com/office/drawing/2014/main" id="{C4EF01F3-E816-47B1-8A7A-2B375CB61B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41847" y="1794572"/>
                  <a:ext cx="0" cy="7868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Прямая соединительная линия 37">
                  <a:extLst>
                    <a:ext uri="{FF2B5EF4-FFF2-40B4-BE49-F238E27FC236}">
                      <a16:creationId xmlns:a16="http://schemas.microsoft.com/office/drawing/2014/main" id="{AE484A78-DD31-47E6-8BEB-950E969CB3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41499" y="1799139"/>
                  <a:ext cx="0" cy="775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Прямая соединительная линия 83">
                  <a:extLst>
                    <a:ext uri="{FF2B5EF4-FFF2-40B4-BE49-F238E27FC236}">
                      <a16:creationId xmlns:a16="http://schemas.microsoft.com/office/drawing/2014/main" id="{E764F7C1-24B7-4B35-9413-16F5F59C6EEA}"/>
                    </a:ext>
                  </a:extLst>
                </p:cNvPr>
                <p:cNvCxnSpPr>
                  <a:cxnSpLocks/>
                  <a:stCxn id="434" idx="3"/>
                  <a:endCxn id="334" idx="1"/>
                </p:cNvCxnSpPr>
                <p:nvPr/>
              </p:nvCxnSpPr>
              <p:spPr>
                <a:xfrm flipV="1">
                  <a:off x="6844682" y="2163678"/>
                  <a:ext cx="2769826" cy="8459"/>
                </a:xfrm>
                <a:prstGeom prst="line">
                  <a:avLst/>
                </a:prstGeom>
                <a:ln w="25400">
                  <a:prstDash val="soli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Прямая соединительная линия 97">
                  <a:extLst>
                    <a:ext uri="{FF2B5EF4-FFF2-40B4-BE49-F238E27FC236}">
                      <a16:creationId xmlns:a16="http://schemas.microsoft.com/office/drawing/2014/main" id="{7FED51EA-54B2-49E6-8BFF-E2F87BCC49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60994" y="1794572"/>
                  <a:ext cx="0" cy="78345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Прямая соединительная линия 98">
                  <a:extLst>
                    <a:ext uri="{FF2B5EF4-FFF2-40B4-BE49-F238E27FC236}">
                      <a16:creationId xmlns:a16="http://schemas.microsoft.com/office/drawing/2014/main" id="{EF1072AB-6868-43C0-BB2E-65100ACD99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47269" y="1794572"/>
                  <a:ext cx="0" cy="7834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Прямая соединительная линия 99">
                  <a:extLst>
                    <a:ext uri="{FF2B5EF4-FFF2-40B4-BE49-F238E27FC236}">
                      <a16:creationId xmlns:a16="http://schemas.microsoft.com/office/drawing/2014/main" id="{CA413A31-EBAA-460F-8E96-E6FF63340A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55051" y="1799139"/>
                  <a:ext cx="0" cy="7788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Прямая соединительная линия 104">
                  <a:extLst>
                    <a:ext uri="{FF2B5EF4-FFF2-40B4-BE49-F238E27FC236}">
                      <a16:creationId xmlns:a16="http://schemas.microsoft.com/office/drawing/2014/main" id="{E5F5221A-9B23-4D51-9226-54900A8FE5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45669" y="1794572"/>
                  <a:ext cx="0" cy="7834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Прямая соединительная линия 105">
                  <a:extLst>
                    <a:ext uri="{FF2B5EF4-FFF2-40B4-BE49-F238E27FC236}">
                      <a16:creationId xmlns:a16="http://schemas.microsoft.com/office/drawing/2014/main" id="{EC7E001E-B7E5-475F-B576-38CA349EC4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6284" y="1785264"/>
                  <a:ext cx="0" cy="7927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Прямая соединительная линия 106">
                  <a:extLst>
                    <a:ext uri="{FF2B5EF4-FFF2-40B4-BE49-F238E27FC236}">
                      <a16:creationId xmlns:a16="http://schemas.microsoft.com/office/drawing/2014/main" id="{4594B46A-CA9A-4B15-B9E3-28BB2FF1FD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32494" y="1785264"/>
                  <a:ext cx="0" cy="7961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Прямая соединительная линия 35">
                  <a:extLst>
                    <a:ext uri="{FF2B5EF4-FFF2-40B4-BE49-F238E27FC236}">
                      <a16:creationId xmlns:a16="http://schemas.microsoft.com/office/drawing/2014/main" id="{96BEC19A-3EE5-42C9-9A3E-EC747AD73B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05772" y="2097922"/>
                  <a:ext cx="0" cy="137172"/>
                </a:xfrm>
                <a:prstGeom prst="line">
                  <a:avLst/>
                </a:prstGeom>
                <a:ln w="25400">
                  <a:prstDash val="soli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Прямая соединительная линия 105">
                  <a:extLst>
                    <a:ext uri="{FF2B5EF4-FFF2-40B4-BE49-F238E27FC236}">
                      <a16:creationId xmlns:a16="http://schemas.microsoft.com/office/drawing/2014/main" id="{8042D31C-5BBF-4455-9C8B-E317E4DA65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25895" y="1783568"/>
                  <a:ext cx="0" cy="792759"/>
                </a:xfrm>
                <a:prstGeom prst="line">
                  <a:avLst/>
                </a:prstGeom>
                <a:ln>
                  <a:solidFill>
                    <a:schemeClr val="accent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4" name="Прямоугольник 164">
                <a:extLst>
                  <a:ext uri="{FF2B5EF4-FFF2-40B4-BE49-F238E27FC236}">
                    <a16:creationId xmlns:a16="http://schemas.microsoft.com/office/drawing/2014/main" id="{B43E708D-491A-4171-94B9-40D8BF44D468}"/>
                  </a:ext>
                </a:extLst>
              </p:cNvPr>
              <p:cNvSpPr/>
              <p:nvPr/>
            </p:nvSpPr>
            <p:spPr>
              <a:xfrm>
                <a:off x="6775856" y="5720581"/>
                <a:ext cx="45719" cy="12721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28" name="Прямоугольник 103">
              <a:extLst>
                <a:ext uri="{FF2B5EF4-FFF2-40B4-BE49-F238E27FC236}">
                  <a16:creationId xmlns:a16="http://schemas.microsoft.com/office/drawing/2014/main" id="{B729B03F-CD65-4027-A49A-88E23B74DD03}"/>
                </a:ext>
              </a:extLst>
            </p:cNvPr>
            <p:cNvSpPr/>
            <p:nvPr/>
          </p:nvSpPr>
          <p:spPr>
            <a:xfrm>
              <a:off x="9922561" y="5711434"/>
              <a:ext cx="690615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31" name="Прямоугольник 223">
            <a:extLst>
              <a:ext uri="{FF2B5EF4-FFF2-40B4-BE49-F238E27FC236}">
                <a16:creationId xmlns:a16="http://schemas.microsoft.com/office/drawing/2014/main" id="{5BFFC47F-00FA-442B-8DFA-42100B984245}"/>
              </a:ext>
            </a:extLst>
          </p:cNvPr>
          <p:cNvSpPr/>
          <p:nvPr/>
        </p:nvSpPr>
        <p:spPr>
          <a:xfrm>
            <a:off x="1482516" y="958785"/>
            <a:ext cx="10598443" cy="165667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9" name="Прямоугольник 34">
            <a:extLst>
              <a:ext uri="{FF2B5EF4-FFF2-40B4-BE49-F238E27FC236}">
                <a16:creationId xmlns:a16="http://schemas.microsoft.com/office/drawing/2014/main" id="{E1FAF8FD-700C-4DF7-9A7A-5AD55A5EF946}"/>
              </a:ext>
            </a:extLst>
          </p:cNvPr>
          <p:cNvSpPr/>
          <p:nvPr/>
        </p:nvSpPr>
        <p:spPr>
          <a:xfrm>
            <a:off x="6420141" y="5714663"/>
            <a:ext cx="355553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6" name="Прямая соединительная линия 83">
            <a:extLst>
              <a:ext uri="{FF2B5EF4-FFF2-40B4-BE49-F238E27FC236}">
                <a16:creationId xmlns:a16="http://schemas.microsoft.com/office/drawing/2014/main" id="{4F89B408-239D-4673-B8D9-D4BBCF7D3166}"/>
              </a:ext>
            </a:extLst>
          </p:cNvPr>
          <p:cNvCxnSpPr>
            <a:cxnSpLocks/>
            <a:stCxn id="327" idx="3"/>
          </p:cNvCxnSpPr>
          <p:nvPr/>
        </p:nvCxnSpPr>
        <p:spPr>
          <a:xfrm>
            <a:off x="3251224" y="5784314"/>
            <a:ext cx="3171457" cy="10847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30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1" grpId="0" animBg="1"/>
      <p:bldP spid="2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12A93E-BFA5-4669-B217-669A55B5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>
                <a:latin typeface="+mj-lt"/>
              </a:rPr>
              <a:t>Виды примитивов</a:t>
            </a:r>
            <a:r>
              <a:rPr lang="ru-RU" sz="1600" dirty="0"/>
              <a:t> синхронизации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1B59E-2CD6-4B95-9411-3D64CD4CA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6163" y="149267"/>
            <a:ext cx="10644187" cy="39430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Однопроцессорная</a:t>
            </a:r>
            <a:r>
              <a:rPr lang="en-US" dirty="0"/>
              <a:t>, </a:t>
            </a:r>
            <a:r>
              <a:rPr lang="ru-RU" dirty="0"/>
              <a:t>многоядерная система.</a:t>
            </a:r>
            <a:r>
              <a:rPr lang="en-US" dirty="0"/>
              <a:t> </a:t>
            </a:r>
            <a:r>
              <a:rPr lang="ru-RU" b="1" dirty="0"/>
              <a:t>Средняя блокировка</a:t>
            </a:r>
            <a:endParaRPr lang="en-US" b="1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D99FFFD0-0183-4ADA-B815-3828D4F4CFDF}"/>
              </a:ext>
            </a:extLst>
          </p:cNvPr>
          <p:cNvSpPr/>
          <p:nvPr/>
        </p:nvSpPr>
        <p:spPr>
          <a:xfrm rot="16200000">
            <a:off x="304568" y="155883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Space</a:t>
            </a:r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49B1D91F-9F46-4A85-A66A-A7E68DF9E99E}"/>
              </a:ext>
            </a:extLst>
          </p:cNvPr>
          <p:cNvSpPr/>
          <p:nvPr/>
        </p:nvSpPr>
        <p:spPr>
          <a:xfrm rot="16200000">
            <a:off x="304567" y="337836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Space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571CE6E4-BFDF-44C1-BDBB-F50254F13285}"/>
              </a:ext>
            </a:extLst>
          </p:cNvPr>
          <p:cNvSpPr/>
          <p:nvPr/>
        </p:nvSpPr>
        <p:spPr>
          <a:xfrm rot="16200000">
            <a:off x="304568" y="519789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Hybrid</a:t>
            </a:r>
            <a:endParaRPr lang="ru-RU" dirty="0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4A9C6949-6505-4267-B277-69659FD426EC}"/>
              </a:ext>
            </a:extLst>
          </p:cNvPr>
          <p:cNvGrpSpPr/>
          <p:nvPr/>
        </p:nvGrpSpPr>
        <p:grpSpPr>
          <a:xfrm>
            <a:off x="1505956" y="2793383"/>
            <a:ext cx="10509724" cy="778884"/>
            <a:chOff x="1505956" y="2793383"/>
            <a:chExt cx="10509724" cy="778884"/>
          </a:xfrm>
        </p:grpSpPr>
        <p:sp>
          <p:nvSpPr>
            <p:cNvPr id="236" name="Прямоугольник 126">
              <a:extLst>
                <a:ext uri="{FF2B5EF4-FFF2-40B4-BE49-F238E27FC236}">
                  <a16:creationId xmlns:a16="http://schemas.microsoft.com/office/drawing/2014/main" id="{B10197F6-BD77-42A7-82BC-9509CF480862}"/>
                </a:ext>
              </a:extLst>
            </p:cNvPr>
            <p:cNvSpPr/>
            <p:nvPr/>
          </p:nvSpPr>
          <p:spPr>
            <a:xfrm>
              <a:off x="9260367" y="2958815"/>
              <a:ext cx="676849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7" name="Прямая соединительная линия 127">
              <a:extLst>
                <a:ext uri="{FF2B5EF4-FFF2-40B4-BE49-F238E27FC236}">
                  <a16:creationId xmlns:a16="http://schemas.microsoft.com/office/drawing/2014/main" id="{578F53DF-0D15-4B0C-A8B7-64133193B528}"/>
                </a:ext>
              </a:extLst>
            </p:cNvPr>
            <p:cNvCxnSpPr>
              <a:cxnSpLocks/>
            </p:cNvCxnSpPr>
            <p:nvPr/>
          </p:nvCxnSpPr>
          <p:spPr>
            <a:xfrm>
              <a:off x="1505956" y="2793383"/>
              <a:ext cx="0" cy="765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Прямая соединительная линия 128">
              <a:extLst>
                <a:ext uri="{FF2B5EF4-FFF2-40B4-BE49-F238E27FC236}">
                  <a16:creationId xmlns:a16="http://schemas.microsoft.com/office/drawing/2014/main" id="{381B27A1-1FBC-4B04-9662-46D252F15C35}"/>
                </a:ext>
              </a:extLst>
            </p:cNvPr>
            <p:cNvCxnSpPr>
              <a:cxnSpLocks/>
            </p:cNvCxnSpPr>
            <p:nvPr/>
          </p:nvCxnSpPr>
          <p:spPr>
            <a:xfrm>
              <a:off x="2211211" y="2796642"/>
              <a:ext cx="0" cy="76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Прямоугольник 129">
              <a:extLst>
                <a:ext uri="{FF2B5EF4-FFF2-40B4-BE49-F238E27FC236}">
                  <a16:creationId xmlns:a16="http://schemas.microsoft.com/office/drawing/2014/main" id="{DD2980F3-1E0C-4844-BC42-CA705344AF2F}"/>
                </a:ext>
              </a:extLst>
            </p:cNvPr>
            <p:cNvSpPr/>
            <p:nvPr/>
          </p:nvSpPr>
          <p:spPr>
            <a:xfrm>
              <a:off x="1507541" y="2829673"/>
              <a:ext cx="703670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0" name="Прямая соединительная линия 130">
              <a:extLst>
                <a:ext uri="{FF2B5EF4-FFF2-40B4-BE49-F238E27FC236}">
                  <a16:creationId xmlns:a16="http://schemas.microsoft.com/office/drawing/2014/main" id="{F6521E89-18A6-416B-833F-7713ADD05A95}"/>
                </a:ext>
              </a:extLst>
            </p:cNvPr>
            <p:cNvCxnSpPr>
              <a:cxnSpLocks/>
            </p:cNvCxnSpPr>
            <p:nvPr/>
          </p:nvCxnSpPr>
          <p:spPr>
            <a:xfrm>
              <a:off x="2910822" y="2796642"/>
              <a:ext cx="0" cy="76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Прямая соединительная линия 131">
              <a:extLst>
                <a:ext uri="{FF2B5EF4-FFF2-40B4-BE49-F238E27FC236}">
                  <a16:creationId xmlns:a16="http://schemas.microsoft.com/office/drawing/2014/main" id="{39B96E96-CAE6-45BE-BF49-7B2195191682}"/>
                </a:ext>
              </a:extLst>
            </p:cNvPr>
            <p:cNvCxnSpPr>
              <a:cxnSpLocks/>
            </p:cNvCxnSpPr>
            <p:nvPr/>
          </p:nvCxnSpPr>
          <p:spPr>
            <a:xfrm>
              <a:off x="3638348" y="2796642"/>
              <a:ext cx="0" cy="76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Прямая соединительная линия 132">
              <a:extLst>
                <a:ext uri="{FF2B5EF4-FFF2-40B4-BE49-F238E27FC236}">
                  <a16:creationId xmlns:a16="http://schemas.microsoft.com/office/drawing/2014/main" id="{A6CAC708-D521-4347-A081-A49B3A7765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8000" y="2807176"/>
              <a:ext cx="0" cy="765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Прямая соединительная линия 133">
              <a:extLst>
                <a:ext uri="{FF2B5EF4-FFF2-40B4-BE49-F238E27FC236}">
                  <a16:creationId xmlns:a16="http://schemas.microsoft.com/office/drawing/2014/main" id="{2320024C-3411-46E0-9ACA-5D26A011114E}"/>
                </a:ext>
              </a:extLst>
            </p:cNvPr>
            <p:cNvCxnSpPr>
              <a:cxnSpLocks/>
            </p:cNvCxnSpPr>
            <p:nvPr/>
          </p:nvCxnSpPr>
          <p:spPr>
            <a:xfrm>
              <a:off x="5035916" y="2796642"/>
              <a:ext cx="0" cy="7618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Прямоугольник 134">
              <a:extLst>
                <a:ext uri="{FF2B5EF4-FFF2-40B4-BE49-F238E27FC236}">
                  <a16:creationId xmlns:a16="http://schemas.microsoft.com/office/drawing/2014/main" id="{161C963C-2348-4A70-BF1E-68A1488A5447}"/>
                </a:ext>
              </a:extLst>
            </p:cNvPr>
            <p:cNvSpPr/>
            <p:nvPr/>
          </p:nvSpPr>
          <p:spPr>
            <a:xfrm>
              <a:off x="2215779" y="2965282"/>
              <a:ext cx="703670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5" name="Прямая со стрелкой 135">
              <a:extLst>
                <a:ext uri="{FF2B5EF4-FFF2-40B4-BE49-F238E27FC236}">
                  <a16:creationId xmlns:a16="http://schemas.microsoft.com/office/drawing/2014/main" id="{02195357-0B50-46FF-8E5F-5DE18CB26EC5}"/>
                </a:ext>
              </a:extLst>
            </p:cNvPr>
            <p:cNvCxnSpPr>
              <a:cxnSpLocks/>
            </p:cNvCxnSpPr>
            <p:nvPr/>
          </p:nvCxnSpPr>
          <p:spPr>
            <a:xfrm>
              <a:off x="2812468" y="2796642"/>
              <a:ext cx="0" cy="16485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6" name="Прямая соединительная линия 136">
              <a:extLst>
                <a:ext uri="{FF2B5EF4-FFF2-40B4-BE49-F238E27FC236}">
                  <a16:creationId xmlns:a16="http://schemas.microsoft.com/office/drawing/2014/main" id="{E6C14CA0-C422-417E-B700-E58AC8081228}"/>
                </a:ext>
              </a:extLst>
            </p:cNvPr>
            <p:cNvCxnSpPr>
              <a:cxnSpLocks/>
            </p:cNvCxnSpPr>
            <p:nvPr/>
          </p:nvCxnSpPr>
          <p:spPr>
            <a:xfrm>
              <a:off x="2812468" y="2967555"/>
              <a:ext cx="0" cy="131821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7" name="Прямоугольник 137">
              <a:extLst>
                <a:ext uri="{FF2B5EF4-FFF2-40B4-BE49-F238E27FC236}">
                  <a16:creationId xmlns:a16="http://schemas.microsoft.com/office/drawing/2014/main" id="{4A314D7C-3665-44FA-8213-B680B9BBE088}"/>
                </a:ext>
              </a:extLst>
            </p:cNvPr>
            <p:cNvSpPr/>
            <p:nvPr/>
          </p:nvSpPr>
          <p:spPr>
            <a:xfrm>
              <a:off x="3631055" y="3234456"/>
              <a:ext cx="710756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8" name="Прямоугольник 139">
              <a:extLst>
                <a:ext uri="{FF2B5EF4-FFF2-40B4-BE49-F238E27FC236}">
                  <a16:creationId xmlns:a16="http://schemas.microsoft.com/office/drawing/2014/main" id="{6BF27E32-C496-4ACC-8DC9-B555DD81AE7E}"/>
                </a:ext>
              </a:extLst>
            </p:cNvPr>
            <p:cNvSpPr/>
            <p:nvPr/>
          </p:nvSpPr>
          <p:spPr>
            <a:xfrm>
              <a:off x="5043254" y="2833309"/>
              <a:ext cx="690578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9" name="Прямоугольник 140">
              <a:extLst>
                <a:ext uri="{FF2B5EF4-FFF2-40B4-BE49-F238E27FC236}">
                  <a16:creationId xmlns:a16="http://schemas.microsoft.com/office/drawing/2014/main" id="{E4F1B86A-32DA-494D-983B-9B0EA0327265}"/>
                </a:ext>
              </a:extLst>
            </p:cNvPr>
            <p:cNvSpPr/>
            <p:nvPr/>
          </p:nvSpPr>
          <p:spPr>
            <a:xfrm>
              <a:off x="5726531" y="2969978"/>
              <a:ext cx="722603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0" name="Прямая соединительная линия 141">
              <a:extLst>
                <a:ext uri="{FF2B5EF4-FFF2-40B4-BE49-F238E27FC236}">
                  <a16:creationId xmlns:a16="http://schemas.microsoft.com/office/drawing/2014/main" id="{28416BA1-C514-4BE5-A5F9-8F128EB60447}"/>
                </a:ext>
              </a:extLst>
            </p:cNvPr>
            <p:cNvCxnSpPr>
              <a:cxnSpLocks/>
            </p:cNvCxnSpPr>
            <p:nvPr/>
          </p:nvCxnSpPr>
          <p:spPr>
            <a:xfrm>
              <a:off x="5733832" y="2796642"/>
              <a:ext cx="0" cy="76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Прямая соединительная линия 142">
              <a:extLst>
                <a:ext uri="{FF2B5EF4-FFF2-40B4-BE49-F238E27FC236}">
                  <a16:creationId xmlns:a16="http://schemas.microsoft.com/office/drawing/2014/main" id="{DCE7D7DD-270D-4341-99EE-0E4E749A9645}"/>
                </a:ext>
              </a:extLst>
            </p:cNvPr>
            <p:cNvCxnSpPr>
              <a:cxnSpLocks/>
            </p:cNvCxnSpPr>
            <p:nvPr/>
          </p:nvCxnSpPr>
          <p:spPr>
            <a:xfrm>
              <a:off x="6442518" y="2805587"/>
              <a:ext cx="0" cy="756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Прямая соединительная линия 144">
              <a:extLst>
                <a:ext uri="{FF2B5EF4-FFF2-40B4-BE49-F238E27FC236}">
                  <a16:creationId xmlns:a16="http://schemas.microsoft.com/office/drawing/2014/main" id="{78BCA7D0-3C51-4F2F-BB6C-E0D7E1CBCF9A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72" y="2972403"/>
              <a:ext cx="0" cy="131821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3" name="Прямая со стрелкой 145">
              <a:extLst>
                <a:ext uri="{FF2B5EF4-FFF2-40B4-BE49-F238E27FC236}">
                  <a16:creationId xmlns:a16="http://schemas.microsoft.com/office/drawing/2014/main" id="{94E13E40-64BF-4972-B2EA-F123849C434A}"/>
                </a:ext>
              </a:extLst>
            </p:cNvPr>
            <p:cNvCxnSpPr>
              <a:cxnSpLocks/>
            </p:cNvCxnSpPr>
            <p:nvPr/>
          </p:nvCxnSpPr>
          <p:spPr>
            <a:xfrm>
              <a:off x="6102942" y="2809976"/>
              <a:ext cx="0" cy="164851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4" name="Прямоугольник 146">
              <a:extLst>
                <a:ext uri="{FF2B5EF4-FFF2-40B4-BE49-F238E27FC236}">
                  <a16:creationId xmlns:a16="http://schemas.microsoft.com/office/drawing/2014/main" id="{789D7329-DEE2-4654-8DC4-7748E76590E6}"/>
                </a:ext>
              </a:extLst>
            </p:cNvPr>
            <p:cNvSpPr/>
            <p:nvPr/>
          </p:nvSpPr>
          <p:spPr>
            <a:xfrm>
              <a:off x="2919449" y="3102635"/>
              <a:ext cx="710068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5" name="Прямоугольник 148">
              <a:extLst>
                <a:ext uri="{FF2B5EF4-FFF2-40B4-BE49-F238E27FC236}">
                  <a16:creationId xmlns:a16="http://schemas.microsoft.com/office/drawing/2014/main" id="{0BE35280-D9DC-4B78-A506-7FDB7884C0FC}"/>
                </a:ext>
              </a:extLst>
            </p:cNvPr>
            <p:cNvSpPr/>
            <p:nvPr/>
          </p:nvSpPr>
          <p:spPr>
            <a:xfrm>
              <a:off x="7844940" y="3364457"/>
              <a:ext cx="710387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6" name="Прямая соединительная линия 149">
              <a:extLst>
                <a:ext uri="{FF2B5EF4-FFF2-40B4-BE49-F238E27FC236}">
                  <a16:creationId xmlns:a16="http://schemas.microsoft.com/office/drawing/2014/main" id="{D5899F00-BD31-4819-A7F4-52DB64468097}"/>
                </a:ext>
              </a:extLst>
            </p:cNvPr>
            <p:cNvCxnSpPr>
              <a:cxnSpLocks/>
            </p:cNvCxnSpPr>
            <p:nvPr/>
          </p:nvCxnSpPr>
          <p:spPr>
            <a:xfrm>
              <a:off x="7142170" y="2809976"/>
              <a:ext cx="0" cy="745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Прямоугольник 150">
              <a:extLst>
                <a:ext uri="{FF2B5EF4-FFF2-40B4-BE49-F238E27FC236}">
                  <a16:creationId xmlns:a16="http://schemas.microsoft.com/office/drawing/2014/main" id="{B0B00EE3-7A09-4147-A0AF-7CDCDEBFA7F6}"/>
                </a:ext>
              </a:extLst>
            </p:cNvPr>
            <p:cNvSpPr/>
            <p:nvPr/>
          </p:nvSpPr>
          <p:spPr>
            <a:xfrm>
              <a:off x="6446329" y="3110018"/>
              <a:ext cx="687487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8" name="Прямоугольник 152">
              <a:extLst>
                <a:ext uri="{FF2B5EF4-FFF2-40B4-BE49-F238E27FC236}">
                  <a16:creationId xmlns:a16="http://schemas.microsoft.com/office/drawing/2014/main" id="{E5842B58-C927-455D-9097-0026185218CC}"/>
                </a:ext>
              </a:extLst>
            </p:cNvPr>
            <p:cNvSpPr/>
            <p:nvPr/>
          </p:nvSpPr>
          <p:spPr>
            <a:xfrm>
              <a:off x="8553651" y="2826995"/>
              <a:ext cx="703892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9" name="Прямоугольник 153">
              <a:extLst>
                <a:ext uri="{FF2B5EF4-FFF2-40B4-BE49-F238E27FC236}">
                  <a16:creationId xmlns:a16="http://schemas.microsoft.com/office/drawing/2014/main" id="{DE4693A4-089E-49FE-A68B-8118E3CAC72B}"/>
                </a:ext>
              </a:extLst>
            </p:cNvPr>
            <p:cNvSpPr/>
            <p:nvPr/>
          </p:nvSpPr>
          <p:spPr>
            <a:xfrm>
              <a:off x="4344064" y="3361653"/>
              <a:ext cx="691050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0" name="Прямая соединительная линия 155">
              <a:extLst>
                <a:ext uri="{FF2B5EF4-FFF2-40B4-BE49-F238E27FC236}">
                  <a16:creationId xmlns:a16="http://schemas.microsoft.com/office/drawing/2014/main" id="{33DB2ECF-1BAF-4FEA-A50D-8864AE0AF067}"/>
                </a:ext>
              </a:extLst>
            </p:cNvPr>
            <p:cNvCxnSpPr>
              <a:cxnSpLocks/>
            </p:cNvCxnSpPr>
            <p:nvPr/>
          </p:nvCxnSpPr>
          <p:spPr>
            <a:xfrm>
              <a:off x="7849120" y="2805587"/>
              <a:ext cx="0" cy="75288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Прямая соединительная линия 156">
              <a:extLst>
                <a:ext uri="{FF2B5EF4-FFF2-40B4-BE49-F238E27FC236}">
                  <a16:creationId xmlns:a16="http://schemas.microsoft.com/office/drawing/2014/main" id="{ED57FA84-0FF1-46ED-B2AD-EA1ADBDEDB83}"/>
                </a:ext>
              </a:extLst>
            </p:cNvPr>
            <p:cNvCxnSpPr>
              <a:cxnSpLocks/>
            </p:cNvCxnSpPr>
            <p:nvPr/>
          </p:nvCxnSpPr>
          <p:spPr>
            <a:xfrm>
              <a:off x="8557003" y="2805587"/>
              <a:ext cx="0" cy="7528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Прямая соединительная линия 157">
              <a:extLst>
                <a:ext uri="{FF2B5EF4-FFF2-40B4-BE49-F238E27FC236}">
                  <a16:creationId xmlns:a16="http://schemas.microsoft.com/office/drawing/2014/main" id="{49D43AD3-1947-4D25-B056-D6F31C7BC05B}"/>
                </a:ext>
              </a:extLst>
            </p:cNvPr>
            <p:cNvCxnSpPr>
              <a:cxnSpLocks/>
            </p:cNvCxnSpPr>
            <p:nvPr/>
          </p:nvCxnSpPr>
          <p:spPr>
            <a:xfrm>
              <a:off x="9255722" y="2809976"/>
              <a:ext cx="0" cy="748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Прямоугольник 158">
              <a:extLst>
                <a:ext uri="{FF2B5EF4-FFF2-40B4-BE49-F238E27FC236}">
                  <a16:creationId xmlns:a16="http://schemas.microsoft.com/office/drawing/2014/main" id="{8BCE0088-6E08-4E59-994F-1010555656EE}"/>
                </a:ext>
              </a:extLst>
            </p:cNvPr>
            <p:cNvSpPr/>
            <p:nvPr/>
          </p:nvSpPr>
          <p:spPr>
            <a:xfrm>
              <a:off x="9941600" y="3096697"/>
              <a:ext cx="690615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4" name="Прямоугольник 159">
              <a:extLst>
                <a:ext uri="{FF2B5EF4-FFF2-40B4-BE49-F238E27FC236}">
                  <a16:creationId xmlns:a16="http://schemas.microsoft.com/office/drawing/2014/main" id="{7729475D-39E7-4BE4-A1DB-52BE7B16EDC9}"/>
                </a:ext>
              </a:extLst>
            </p:cNvPr>
            <p:cNvSpPr/>
            <p:nvPr/>
          </p:nvSpPr>
          <p:spPr>
            <a:xfrm>
              <a:off x="11323390" y="3365417"/>
              <a:ext cx="690615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5" name="Прямая соединительная линия 160">
              <a:extLst>
                <a:ext uri="{FF2B5EF4-FFF2-40B4-BE49-F238E27FC236}">
                  <a16:creationId xmlns:a16="http://schemas.microsoft.com/office/drawing/2014/main" id="{3FD5DD3B-A40C-4C41-8ABC-8A0830E42116}"/>
                </a:ext>
              </a:extLst>
            </p:cNvPr>
            <p:cNvCxnSpPr>
              <a:cxnSpLocks/>
            </p:cNvCxnSpPr>
            <p:nvPr/>
          </p:nvCxnSpPr>
          <p:spPr>
            <a:xfrm>
              <a:off x="9946340" y="2805587"/>
              <a:ext cx="0" cy="75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Прямая соединительная линия 161">
              <a:extLst>
                <a:ext uri="{FF2B5EF4-FFF2-40B4-BE49-F238E27FC236}">
                  <a16:creationId xmlns:a16="http://schemas.microsoft.com/office/drawing/2014/main" id="{26D4F111-F8A3-43F1-A9F6-34F231E77A50}"/>
                </a:ext>
              </a:extLst>
            </p:cNvPr>
            <p:cNvCxnSpPr>
              <a:cxnSpLocks/>
            </p:cNvCxnSpPr>
            <p:nvPr/>
          </p:nvCxnSpPr>
          <p:spPr>
            <a:xfrm>
              <a:off x="10636955" y="2796642"/>
              <a:ext cx="0" cy="76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Прямая соединительная линия 162">
              <a:extLst>
                <a:ext uri="{FF2B5EF4-FFF2-40B4-BE49-F238E27FC236}">
                  <a16:creationId xmlns:a16="http://schemas.microsoft.com/office/drawing/2014/main" id="{5F6A4DB3-B655-47BF-AF2F-E0A79D6F6ED0}"/>
                </a:ext>
              </a:extLst>
            </p:cNvPr>
            <p:cNvCxnSpPr>
              <a:cxnSpLocks/>
            </p:cNvCxnSpPr>
            <p:nvPr/>
          </p:nvCxnSpPr>
          <p:spPr>
            <a:xfrm>
              <a:off x="11327570" y="2796642"/>
              <a:ext cx="0" cy="76509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Прямая соединительная линия 163">
              <a:extLst>
                <a:ext uri="{FF2B5EF4-FFF2-40B4-BE49-F238E27FC236}">
                  <a16:creationId xmlns:a16="http://schemas.microsoft.com/office/drawing/2014/main" id="{0BE579A5-EF93-459B-9CAF-3CFB3E2260E4}"/>
                </a:ext>
              </a:extLst>
            </p:cNvPr>
            <p:cNvCxnSpPr>
              <a:cxnSpLocks/>
            </p:cNvCxnSpPr>
            <p:nvPr/>
          </p:nvCxnSpPr>
          <p:spPr>
            <a:xfrm>
              <a:off x="12015680" y="2802556"/>
              <a:ext cx="0" cy="7559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Прямоугольник 166">
              <a:extLst>
                <a:ext uri="{FF2B5EF4-FFF2-40B4-BE49-F238E27FC236}">
                  <a16:creationId xmlns:a16="http://schemas.microsoft.com/office/drawing/2014/main" id="{D96EC0CF-407D-47A8-A433-C4712D1B9634}"/>
                </a:ext>
              </a:extLst>
            </p:cNvPr>
            <p:cNvSpPr/>
            <p:nvPr/>
          </p:nvSpPr>
          <p:spPr>
            <a:xfrm>
              <a:off x="10634028" y="3236856"/>
              <a:ext cx="690615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0" name="Прямоугольник 137">
              <a:extLst>
                <a:ext uri="{FF2B5EF4-FFF2-40B4-BE49-F238E27FC236}">
                  <a16:creationId xmlns:a16="http://schemas.microsoft.com/office/drawing/2014/main" id="{E0479B74-0D1B-4253-86DD-A00972E88B36}"/>
                </a:ext>
              </a:extLst>
            </p:cNvPr>
            <p:cNvSpPr/>
            <p:nvPr/>
          </p:nvSpPr>
          <p:spPr>
            <a:xfrm>
              <a:off x="7129451" y="3234455"/>
              <a:ext cx="710756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765DD095-82ED-4D34-9E14-B8E4B17C450D}"/>
              </a:ext>
            </a:extLst>
          </p:cNvPr>
          <p:cNvGrpSpPr/>
          <p:nvPr/>
        </p:nvGrpSpPr>
        <p:grpSpPr>
          <a:xfrm>
            <a:off x="1504281" y="958787"/>
            <a:ext cx="10524540" cy="810503"/>
            <a:chOff x="1504281" y="958787"/>
            <a:chExt cx="10524540" cy="810503"/>
          </a:xfrm>
        </p:grpSpPr>
        <p:cxnSp>
          <p:nvCxnSpPr>
            <p:cNvPr id="272" name="Прямая соединительная линия 14">
              <a:extLst>
                <a:ext uri="{FF2B5EF4-FFF2-40B4-BE49-F238E27FC236}">
                  <a16:creationId xmlns:a16="http://schemas.microsoft.com/office/drawing/2014/main" id="{B65F4A72-C4C5-4F08-9422-48A77C038941}"/>
                </a:ext>
              </a:extLst>
            </p:cNvPr>
            <p:cNvCxnSpPr>
              <a:cxnSpLocks/>
            </p:cNvCxnSpPr>
            <p:nvPr/>
          </p:nvCxnSpPr>
          <p:spPr>
            <a:xfrm>
              <a:off x="4336325" y="973140"/>
              <a:ext cx="0" cy="796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Прямоугольник 100">
              <a:extLst>
                <a:ext uri="{FF2B5EF4-FFF2-40B4-BE49-F238E27FC236}">
                  <a16:creationId xmlns:a16="http://schemas.microsoft.com/office/drawing/2014/main" id="{B8387E2B-D904-46E7-B944-5EDCD0CFA235}"/>
                </a:ext>
              </a:extLst>
            </p:cNvPr>
            <p:cNvSpPr/>
            <p:nvPr/>
          </p:nvSpPr>
          <p:spPr>
            <a:xfrm>
              <a:off x="9258703" y="1130935"/>
              <a:ext cx="694089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4" name="Прямая соединительная линия 8">
              <a:extLst>
                <a:ext uri="{FF2B5EF4-FFF2-40B4-BE49-F238E27FC236}">
                  <a16:creationId xmlns:a16="http://schemas.microsoft.com/office/drawing/2014/main" id="{B84F897C-F27E-41CF-9B23-B82A5A342B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4281" y="958787"/>
              <a:ext cx="0" cy="796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Прямая соединительная линия 9">
              <a:extLst>
                <a:ext uri="{FF2B5EF4-FFF2-40B4-BE49-F238E27FC236}">
                  <a16:creationId xmlns:a16="http://schemas.microsoft.com/office/drawing/2014/main" id="{68BC1472-166E-4728-9014-96434D88C600}"/>
                </a:ext>
              </a:extLst>
            </p:cNvPr>
            <p:cNvCxnSpPr>
              <a:cxnSpLocks/>
            </p:cNvCxnSpPr>
            <p:nvPr/>
          </p:nvCxnSpPr>
          <p:spPr>
            <a:xfrm>
              <a:off x="2209536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Прямоугольник 10">
              <a:extLst>
                <a:ext uri="{FF2B5EF4-FFF2-40B4-BE49-F238E27FC236}">
                  <a16:creationId xmlns:a16="http://schemas.microsoft.com/office/drawing/2014/main" id="{10F2C5E7-88A7-4FC1-BFE3-FE4313F9C777}"/>
                </a:ext>
              </a:extLst>
            </p:cNvPr>
            <p:cNvSpPr/>
            <p:nvPr/>
          </p:nvSpPr>
          <p:spPr>
            <a:xfrm>
              <a:off x="1505866" y="996550"/>
              <a:ext cx="703670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7" name="Прямая соединительная линия 12">
              <a:extLst>
                <a:ext uri="{FF2B5EF4-FFF2-40B4-BE49-F238E27FC236}">
                  <a16:creationId xmlns:a16="http://schemas.microsoft.com/office/drawing/2014/main" id="{97258178-55DC-424E-AA17-2D8D96A2059C}"/>
                </a:ext>
              </a:extLst>
            </p:cNvPr>
            <p:cNvCxnSpPr>
              <a:cxnSpLocks/>
            </p:cNvCxnSpPr>
            <p:nvPr/>
          </p:nvCxnSpPr>
          <p:spPr>
            <a:xfrm>
              <a:off x="2909147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Прямая соединительная линия 13">
              <a:extLst>
                <a:ext uri="{FF2B5EF4-FFF2-40B4-BE49-F238E27FC236}">
                  <a16:creationId xmlns:a16="http://schemas.microsoft.com/office/drawing/2014/main" id="{C808AA8C-9D77-4BE2-B529-3A10C8B7DDF1}"/>
                </a:ext>
              </a:extLst>
            </p:cNvPr>
            <p:cNvCxnSpPr>
              <a:cxnSpLocks/>
            </p:cNvCxnSpPr>
            <p:nvPr/>
          </p:nvCxnSpPr>
          <p:spPr>
            <a:xfrm>
              <a:off x="3636673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Прямая соединительная линия 15">
              <a:extLst>
                <a:ext uri="{FF2B5EF4-FFF2-40B4-BE49-F238E27FC236}">
                  <a16:creationId xmlns:a16="http://schemas.microsoft.com/office/drawing/2014/main" id="{954880DB-3065-46A5-82BD-DB48F80DEB02}"/>
                </a:ext>
              </a:extLst>
            </p:cNvPr>
            <p:cNvCxnSpPr>
              <a:cxnSpLocks/>
            </p:cNvCxnSpPr>
            <p:nvPr/>
          </p:nvCxnSpPr>
          <p:spPr>
            <a:xfrm>
              <a:off x="5034241" y="962178"/>
              <a:ext cx="0" cy="7927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Прямоугольник 16">
              <a:extLst>
                <a:ext uri="{FF2B5EF4-FFF2-40B4-BE49-F238E27FC236}">
                  <a16:creationId xmlns:a16="http://schemas.microsoft.com/office/drawing/2014/main" id="{CA9E0B9C-1719-4DAE-9D5A-A5B18B87F7FE}"/>
                </a:ext>
              </a:extLst>
            </p:cNvPr>
            <p:cNvSpPr/>
            <p:nvPr/>
          </p:nvSpPr>
          <p:spPr>
            <a:xfrm>
              <a:off x="2214104" y="1137664"/>
              <a:ext cx="69909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1" name="Прямая со стрелкой 18">
              <a:extLst>
                <a:ext uri="{FF2B5EF4-FFF2-40B4-BE49-F238E27FC236}">
                  <a16:creationId xmlns:a16="http://schemas.microsoft.com/office/drawing/2014/main" id="{A41163C2-FC3E-4F25-B07B-B615E09C5161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93" y="962179"/>
              <a:ext cx="0" cy="1715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2" name="Прямая соединительная линия 20">
              <a:extLst>
                <a:ext uri="{FF2B5EF4-FFF2-40B4-BE49-F238E27FC236}">
                  <a16:creationId xmlns:a16="http://schemas.microsoft.com/office/drawing/2014/main" id="{356774CA-3790-4595-A6F1-0908BEAFA82C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93" y="1140029"/>
              <a:ext cx="0" cy="137172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Прямоугольник 21">
              <a:extLst>
                <a:ext uri="{FF2B5EF4-FFF2-40B4-BE49-F238E27FC236}">
                  <a16:creationId xmlns:a16="http://schemas.microsoft.com/office/drawing/2014/main" id="{2F1A3E6F-39E5-4186-B5AA-E94EE70338DA}"/>
                </a:ext>
              </a:extLst>
            </p:cNvPr>
            <p:cNvSpPr/>
            <p:nvPr/>
          </p:nvSpPr>
          <p:spPr>
            <a:xfrm>
              <a:off x="3629379" y="1417765"/>
              <a:ext cx="71099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4" name="Прямоугольник 26">
              <a:extLst>
                <a:ext uri="{FF2B5EF4-FFF2-40B4-BE49-F238E27FC236}">
                  <a16:creationId xmlns:a16="http://schemas.microsoft.com/office/drawing/2014/main" id="{1D19F891-B28D-4BDA-9A9F-B35CA0ADAC4C}"/>
                </a:ext>
              </a:extLst>
            </p:cNvPr>
            <p:cNvSpPr/>
            <p:nvPr/>
          </p:nvSpPr>
          <p:spPr>
            <a:xfrm>
              <a:off x="5041579" y="1000334"/>
              <a:ext cx="690578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5" name="Прямоугольник 27">
              <a:extLst>
                <a:ext uri="{FF2B5EF4-FFF2-40B4-BE49-F238E27FC236}">
                  <a16:creationId xmlns:a16="http://schemas.microsoft.com/office/drawing/2014/main" id="{AB889646-EE68-498B-9BE6-9F67387EE056}"/>
                </a:ext>
              </a:extLst>
            </p:cNvPr>
            <p:cNvSpPr/>
            <p:nvPr/>
          </p:nvSpPr>
          <p:spPr>
            <a:xfrm>
              <a:off x="5741190" y="1142551"/>
              <a:ext cx="706269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6" name="Прямая соединительная линия 28">
              <a:extLst>
                <a:ext uri="{FF2B5EF4-FFF2-40B4-BE49-F238E27FC236}">
                  <a16:creationId xmlns:a16="http://schemas.microsoft.com/office/drawing/2014/main" id="{AB67E791-4476-4634-BBA2-FE36308A2DC0}"/>
                </a:ext>
              </a:extLst>
            </p:cNvPr>
            <p:cNvCxnSpPr>
              <a:cxnSpLocks/>
            </p:cNvCxnSpPr>
            <p:nvPr/>
          </p:nvCxnSpPr>
          <p:spPr>
            <a:xfrm>
              <a:off x="5732157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Прямая соединительная линия 29">
              <a:extLst>
                <a:ext uri="{FF2B5EF4-FFF2-40B4-BE49-F238E27FC236}">
                  <a16:creationId xmlns:a16="http://schemas.microsoft.com/office/drawing/2014/main" id="{0D7871B3-45E6-4242-9D51-C906DC75B86F}"/>
                </a:ext>
              </a:extLst>
            </p:cNvPr>
            <p:cNvCxnSpPr>
              <a:cxnSpLocks/>
            </p:cNvCxnSpPr>
            <p:nvPr/>
          </p:nvCxnSpPr>
          <p:spPr>
            <a:xfrm>
              <a:off x="6440843" y="971486"/>
              <a:ext cx="0" cy="78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Прямоугольник 34">
              <a:extLst>
                <a:ext uri="{FF2B5EF4-FFF2-40B4-BE49-F238E27FC236}">
                  <a16:creationId xmlns:a16="http://schemas.microsoft.com/office/drawing/2014/main" id="{741C48DD-24D5-4DB5-849D-CBA9213F1ABD}"/>
                </a:ext>
              </a:extLst>
            </p:cNvPr>
            <p:cNvSpPr/>
            <p:nvPr/>
          </p:nvSpPr>
          <p:spPr>
            <a:xfrm>
              <a:off x="2907452" y="1280593"/>
              <a:ext cx="730896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9" name="Прямоугольник 36">
              <a:extLst>
                <a:ext uri="{FF2B5EF4-FFF2-40B4-BE49-F238E27FC236}">
                  <a16:creationId xmlns:a16="http://schemas.microsoft.com/office/drawing/2014/main" id="{B0C46715-9D07-4BF0-836E-B8583AF2CE2D}"/>
                </a:ext>
              </a:extLst>
            </p:cNvPr>
            <p:cNvSpPr/>
            <p:nvPr/>
          </p:nvSpPr>
          <p:spPr>
            <a:xfrm>
              <a:off x="7848394" y="1553044"/>
              <a:ext cx="697916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0" name="Прямая соединительная линия 37">
              <a:extLst>
                <a:ext uri="{FF2B5EF4-FFF2-40B4-BE49-F238E27FC236}">
                  <a16:creationId xmlns:a16="http://schemas.microsoft.com/office/drawing/2014/main" id="{DF38EA1C-2A5E-4298-B9C2-C551CE4A71E3}"/>
                </a:ext>
              </a:extLst>
            </p:cNvPr>
            <p:cNvCxnSpPr>
              <a:cxnSpLocks/>
            </p:cNvCxnSpPr>
            <p:nvPr/>
          </p:nvCxnSpPr>
          <p:spPr>
            <a:xfrm>
              <a:off x="7140495" y="976053"/>
              <a:ext cx="0" cy="775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Прямоугольник 80">
              <a:extLst>
                <a:ext uri="{FF2B5EF4-FFF2-40B4-BE49-F238E27FC236}">
                  <a16:creationId xmlns:a16="http://schemas.microsoft.com/office/drawing/2014/main" id="{687EB924-F4D4-45DA-B652-63DA30FF3527}"/>
                </a:ext>
              </a:extLst>
            </p:cNvPr>
            <p:cNvSpPr/>
            <p:nvPr/>
          </p:nvSpPr>
          <p:spPr>
            <a:xfrm>
              <a:off x="6444654" y="1288276"/>
              <a:ext cx="68748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2" name="Прямоугольник 86">
              <a:extLst>
                <a:ext uri="{FF2B5EF4-FFF2-40B4-BE49-F238E27FC236}">
                  <a16:creationId xmlns:a16="http://schemas.microsoft.com/office/drawing/2014/main" id="{87DDB413-B294-4BF5-AE06-CB65CB1FFC66}"/>
                </a:ext>
              </a:extLst>
            </p:cNvPr>
            <p:cNvSpPr/>
            <p:nvPr/>
          </p:nvSpPr>
          <p:spPr>
            <a:xfrm>
              <a:off x="8540801" y="990775"/>
              <a:ext cx="708452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3" name="Прямоугольник 91">
              <a:extLst>
                <a:ext uri="{FF2B5EF4-FFF2-40B4-BE49-F238E27FC236}">
                  <a16:creationId xmlns:a16="http://schemas.microsoft.com/office/drawing/2014/main" id="{2CA4741F-911C-4919-8291-5AC2DF33B983}"/>
                </a:ext>
              </a:extLst>
            </p:cNvPr>
            <p:cNvSpPr/>
            <p:nvPr/>
          </p:nvSpPr>
          <p:spPr>
            <a:xfrm>
              <a:off x="4333858" y="1553301"/>
              <a:ext cx="706168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4" name="Прямая соединительная линия 97">
              <a:extLst>
                <a:ext uri="{FF2B5EF4-FFF2-40B4-BE49-F238E27FC236}">
                  <a16:creationId xmlns:a16="http://schemas.microsoft.com/office/drawing/2014/main" id="{E8A77D24-CC76-49BB-939E-3971218C8BA4}"/>
                </a:ext>
              </a:extLst>
            </p:cNvPr>
            <p:cNvCxnSpPr>
              <a:cxnSpLocks/>
            </p:cNvCxnSpPr>
            <p:nvPr/>
          </p:nvCxnSpPr>
          <p:spPr>
            <a:xfrm>
              <a:off x="8551601" y="971486"/>
              <a:ext cx="0" cy="7834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Прямая соединительная линия 98">
              <a:extLst>
                <a:ext uri="{FF2B5EF4-FFF2-40B4-BE49-F238E27FC236}">
                  <a16:creationId xmlns:a16="http://schemas.microsoft.com/office/drawing/2014/main" id="{EED49E35-69E4-4108-995B-EFDDECC75BCB}"/>
                </a:ext>
              </a:extLst>
            </p:cNvPr>
            <p:cNvCxnSpPr>
              <a:cxnSpLocks/>
            </p:cNvCxnSpPr>
            <p:nvPr/>
          </p:nvCxnSpPr>
          <p:spPr>
            <a:xfrm>
              <a:off x="7846611" y="971486"/>
              <a:ext cx="0" cy="783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Прямая соединительная линия 99">
              <a:extLst>
                <a:ext uri="{FF2B5EF4-FFF2-40B4-BE49-F238E27FC236}">
                  <a16:creationId xmlns:a16="http://schemas.microsoft.com/office/drawing/2014/main" id="{FC7BBD5D-9639-42EB-93E8-2F2F4EFB82C3}"/>
                </a:ext>
              </a:extLst>
            </p:cNvPr>
            <p:cNvCxnSpPr>
              <a:cxnSpLocks/>
            </p:cNvCxnSpPr>
            <p:nvPr/>
          </p:nvCxnSpPr>
          <p:spPr>
            <a:xfrm>
              <a:off x="9254047" y="976053"/>
              <a:ext cx="0" cy="778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Прямоугольник 101">
              <a:extLst>
                <a:ext uri="{FF2B5EF4-FFF2-40B4-BE49-F238E27FC236}">
                  <a16:creationId xmlns:a16="http://schemas.microsoft.com/office/drawing/2014/main" id="{E0EE63D0-6010-48EE-A006-A807A5352853}"/>
                </a:ext>
              </a:extLst>
            </p:cNvPr>
            <p:cNvSpPr/>
            <p:nvPr/>
          </p:nvSpPr>
          <p:spPr>
            <a:xfrm>
              <a:off x="9949457" y="1274414"/>
              <a:ext cx="690615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8" name="Прямоугольник 103">
              <a:extLst>
                <a:ext uri="{FF2B5EF4-FFF2-40B4-BE49-F238E27FC236}">
                  <a16:creationId xmlns:a16="http://schemas.microsoft.com/office/drawing/2014/main" id="{6B7648B3-1A87-43C8-B4B3-CAF261FD377D}"/>
                </a:ext>
              </a:extLst>
            </p:cNvPr>
            <p:cNvSpPr/>
            <p:nvPr/>
          </p:nvSpPr>
          <p:spPr>
            <a:xfrm>
              <a:off x="11338206" y="1554043"/>
              <a:ext cx="690615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9" name="Прямая соединительная линия 104">
              <a:extLst>
                <a:ext uri="{FF2B5EF4-FFF2-40B4-BE49-F238E27FC236}">
                  <a16:creationId xmlns:a16="http://schemas.microsoft.com/office/drawing/2014/main" id="{07CB8A98-7CEA-4A46-8C94-AAAE292EFB0F}"/>
                </a:ext>
              </a:extLst>
            </p:cNvPr>
            <p:cNvCxnSpPr>
              <a:cxnSpLocks/>
            </p:cNvCxnSpPr>
            <p:nvPr/>
          </p:nvCxnSpPr>
          <p:spPr>
            <a:xfrm>
              <a:off x="9944665" y="971486"/>
              <a:ext cx="0" cy="783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Прямая соединительная линия 105">
              <a:extLst>
                <a:ext uri="{FF2B5EF4-FFF2-40B4-BE49-F238E27FC236}">
                  <a16:creationId xmlns:a16="http://schemas.microsoft.com/office/drawing/2014/main" id="{276FD590-23EB-46A5-A79D-72F83B55EA16}"/>
                </a:ext>
              </a:extLst>
            </p:cNvPr>
            <p:cNvCxnSpPr>
              <a:cxnSpLocks/>
            </p:cNvCxnSpPr>
            <p:nvPr/>
          </p:nvCxnSpPr>
          <p:spPr>
            <a:xfrm>
              <a:off x="10635280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Прямая соединительная линия 106">
              <a:extLst>
                <a:ext uri="{FF2B5EF4-FFF2-40B4-BE49-F238E27FC236}">
                  <a16:creationId xmlns:a16="http://schemas.microsoft.com/office/drawing/2014/main" id="{605A0AE3-D78D-487D-838F-0377E1C41D21}"/>
                </a:ext>
              </a:extLst>
            </p:cNvPr>
            <p:cNvCxnSpPr>
              <a:cxnSpLocks/>
            </p:cNvCxnSpPr>
            <p:nvPr/>
          </p:nvCxnSpPr>
          <p:spPr>
            <a:xfrm>
              <a:off x="12028821" y="962178"/>
              <a:ext cx="0" cy="7961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Прямая соединительная линия 107">
              <a:extLst>
                <a:ext uri="{FF2B5EF4-FFF2-40B4-BE49-F238E27FC236}">
                  <a16:creationId xmlns:a16="http://schemas.microsoft.com/office/drawing/2014/main" id="{5C3BE99E-DC69-4F25-8522-F7D27D9F2973}"/>
                </a:ext>
              </a:extLst>
            </p:cNvPr>
            <p:cNvCxnSpPr>
              <a:cxnSpLocks/>
            </p:cNvCxnSpPr>
            <p:nvPr/>
          </p:nvCxnSpPr>
          <p:spPr>
            <a:xfrm>
              <a:off x="11330474" y="978009"/>
              <a:ext cx="0" cy="773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Прямая соединительная линия 31">
              <a:extLst>
                <a:ext uri="{FF2B5EF4-FFF2-40B4-BE49-F238E27FC236}">
                  <a16:creationId xmlns:a16="http://schemas.microsoft.com/office/drawing/2014/main" id="{ACC4ED69-0E0C-4C19-A4B3-5EB5946EB970}"/>
                </a:ext>
              </a:extLst>
            </p:cNvPr>
            <p:cNvCxnSpPr>
              <a:cxnSpLocks/>
            </p:cNvCxnSpPr>
            <p:nvPr/>
          </p:nvCxnSpPr>
          <p:spPr>
            <a:xfrm>
              <a:off x="6087872" y="1127947"/>
              <a:ext cx="0" cy="13717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4" name="Прямая со стрелкой 33">
              <a:extLst>
                <a:ext uri="{FF2B5EF4-FFF2-40B4-BE49-F238E27FC236}">
                  <a16:creationId xmlns:a16="http://schemas.microsoft.com/office/drawing/2014/main" id="{25774FB5-543C-48D8-8998-133CFF8B86A4}"/>
                </a:ext>
              </a:extLst>
            </p:cNvPr>
            <p:cNvCxnSpPr>
              <a:cxnSpLocks/>
            </p:cNvCxnSpPr>
            <p:nvPr/>
          </p:nvCxnSpPr>
          <p:spPr>
            <a:xfrm>
              <a:off x="6087872" y="958926"/>
              <a:ext cx="0" cy="171543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05" name="Прямоугольник 101">
              <a:extLst>
                <a:ext uri="{FF2B5EF4-FFF2-40B4-BE49-F238E27FC236}">
                  <a16:creationId xmlns:a16="http://schemas.microsoft.com/office/drawing/2014/main" id="{0E78A6B9-EE7F-462C-8E61-25B8CFBA1978}"/>
                </a:ext>
              </a:extLst>
            </p:cNvPr>
            <p:cNvSpPr/>
            <p:nvPr/>
          </p:nvSpPr>
          <p:spPr>
            <a:xfrm>
              <a:off x="10635280" y="1397440"/>
              <a:ext cx="690615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6" name="Прямоугольник 21">
              <a:extLst>
                <a:ext uri="{FF2B5EF4-FFF2-40B4-BE49-F238E27FC236}">
                  <a16:creationId xmlns:a16="http://schemas.microsoft.com/office/drawing/2014/main" id="{F5946B18-7C75-41E5-9473-F899B211F139}"/>
                </a:ext>
              </a:extLst>
            </p:cNvPr>
            <p:cNvSpPr/>
            <p:nvPr/>
          </p:nvSpPr>
          <p:spPr>
            <a:xfrm>
              <a:off x="7143113" y="1417765"/>
              <a:ext cx="71099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FB243331-62AA-4BF5-A5DB-061E1E6C429B}"/>
              </a:ext>
            </a:extLst>
          </p:cNvPr>
          <p:cNvGrpSpPr/>
          <p:nvPr/>
        </p:nvGrpSpPr>
        <p:grpSpPr>
          <a:xfrm>
            <a:off x="1494842" y="4566919"/>
            <a:ext cx="10524540" cy="810503"/>
            <a:chOff x="1504281" y="958787"/>
            <a:chExt cx="10524540" cy="810503"/>
          </a:xfrm>
        </p:grpSpPr>
        <p:cxnSp>
          <p:nvCxnSpPr>
            <p:cNvPr id="423" name="Прямая соединительная линия 14">
              <a:extLst>
                <a:ext uri="{FF2B5EF4-FFF2-40B4-BE49-F238E27FC236}">
                  <a16:creationId xmlns:a16="http://schemas.microsoft.com/office/drawing/2014/main" id="{C2CA8EE7-B114-4D4B-AA1A-6D90D356ADA6}"/>
                </a:ext>
              </a:extLst>
            </p:cNvPr>
            <p:cNvCxnSpPr>
              <a:cxnSpLocks/>
            </p:cNvCxnSpPr>
            <p:nvPr/>
          </p:nvCxnSpPr>
          <p:spPr>
            <a:xfrm>
              <a:off x="4336325" y="973140"/>
              <a:ext cx="0" cy="796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Прямоугольник 100">
              <a:extLst>
                <a:ext uri="{FF2B5EF4-FFF2-40B4-BE49-F238E27FC236}">
                  <a16:creationId xmlns:a16="http://schemas.microsoft.com/office/drawing/2014/main" id="{DF518CA2-7659-4CE3-BBEA-ACC991804117}"/>
                </a:ext>
              </a:extLst>
            </p:cNvPr>
            <p:cNvSpPr/>
            <p:nvPr/>
          </p:nvSpPr>
          <p:spPr>
            <a:xfrm>
              <a:off x="9258704" y="1130935"/>
              <a:ext cx="683540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25" name="Прямая соединительная линия 8">
              <a:extLst>
                <a:ext uri="{FF2B5EF4-FFF2-40B4-BE49-F238E27FC236}">
                  <a16:creationId xmlns:a16="http://schemas.microsoft.com/office/drawing/2014/main" id="{05AC7682-387A-44DF-A329-087FEE32CA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4281" y="958787"/>
              <a:ext cx="0" cy="796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Прямая соединительная линия 9">
              <a:extLst>
                <a:ext uri="{FF2B5EF4-FFF2-40B4-BE49-F238E27FC236}">
                  <a16:creationId xmlns:a16="http://schemas.microsoft.com/office/drawing/2014/main" id="{FB0D400F-209E-48CA-9B7E-8ABDA9542593}"/>
                </a:ext>
              </a:extLst>
            </p:cNvPr>
            <p:cNvCxnSpPr>
              <a:cxnSpLocks/>
            </p:cNvCxnSpPr>
            <p:nvPr/>
          </p:nvCxnSpPr>
          <p:spPr>
            <a:xfrm>
              <a:off x="2209536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7" name="Прямоугольник 10">
              <a:extLst>
                <a:ext uri="{FF2B5EF4-FFF2-40B4-BE49-F238E27FC236}">
                  <a16:creationId xmlns:a16="http://schemas.microsoft.com/office/drawing/2014/main" id="{A13FAED0-8E16-4782-AB79-C5C3972A151E}"/>
                </a:ext>
              </a:extLst>
            </p:cNvPr>
            <p:cNvSpPr/>
            <p:nvPr/>
          </p:nvSpPr>
          <p:spPr>
            <a:xfrm>
              <a:off x="1505866" y="996550"/>
              <a:ext cx="703670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28" name="Прямая соединительная линия 12">
              <a:extLst>
                <a:ext uri="{FF2B5EF4-FFF2-40B4-BE49-F238E27FC236}">
                  <a16:creationId xmlns:a16="http://schemas.microsoft.com/office/drawing/2014/main" id="{026AF4A9-7BE9-4ABF-9F43-35FBD7CF8B9A}"/>
                </a:ext>
              </a:extLst>
            </p:cNvPr>
            <p:cNvCxnSpPr>
              <a:cxnSpLocks/>
            </p:cNvCxnSpPr>
            <p:nvPr/>
          </p:nvCxnSpPr>
          <p:spPr>
            <a:xfrm>
              <a:off x="2909147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Прямая соединительная линия 13">
              <a:extLst>
                <a:ext uri="{FF2B5EF4-FFF2-40B4-BE49-F238E27FC236}">
                  <a16:creationId xmlns:a16="http://schemas.microsoft.com/office/drawing/2014/main" id="{9F1E87ED-5623-4118-AB3B-E14E7642B6C8}"/>
                </a:ext>
              </a:extLst>
            </p:cNvPr>
            <p:cNvCxnSpPr>
              <a:cxnSpLocks/>
            </p:cNvCxnSpPr>
            <p:nvPr/>
          </p:nvCxnSpPr>
          <p:spPr>
            <a:xfrm>
              <a:off x="3636673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Прямая соединительная линия 15">
              <a:extLst>
                <a:ext uri="{FF2B5EF4-FFF2-40B4-BE49-F238E27FC236}">
                  <a16:creationId xmlns:a16="http://schemas.microsoft.com/office/drawing/2014/main" id="{8C3D07FE-16B6-415F-B395-347839E06356}"/>
                </a:ext>
              </a:extLst>
            </p:cNvPr>
            <p:cNvCxnSpPr>
              <a:cxnSpLocks/>
            </p:cNvCxnSpPr>
            <p:nvPr/>
          </p:nvCxnSpPr>
          <p:spPr>
            <a:xfrm>
              <a:off x="5034241" y="962178"/>
              <a:ext cx="0" cy="7927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Прямоугольник 16">
              <a:extLst>
                <a:ext uri="{FF2B5EF4-FFF2-40B4-BE49-F238E27FC236}">
                  <a16:creationId xmlns:a16="http://schemas.microsoft.com/office/drawing/2014/main" id="{3A3BEDBB-2277-49C0-89AF-F68B35C95283}"/>
                </a:ext>
              </a:extLst>
            </p:cNvPr>
            <p:cNvSpPr/>
            <p:nvPr/>
          </p:nvSpPr>
          <p:spPr>
            <a:xfrm>
              <a:off x="2214104" y="1137664"/>
              <a:ext cx="69909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32" name="Прямая со стрелкой 18">
              <a:extLst>
                <a:ext uri="{FF2B5EF4-FFF2-40B4-BE49-F238E27FC236}">
                  <a16:creationId xmlns:a16="http://schemas.microsoft.com/office/drawing/2014/main" id="{C674FC86-53C7-447A-8F73-0FAECC01C7DD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93" y="962179"/>
              <a:ext cx="0" cy="1715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3" name="Прямая соединительная линия 20">
              <a:extLst>
                <a:ext uri="{FF2B5EF4-FFF2-40B4-BE49-F238E27FC236}">
                  <a16:creationId xmlns:a16="http://schemas.microsoft.com/office/drawing/2014/main" id="{275DE7A3-F58D-4922-84D8-C753B628D01A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93" y="1140029"/>
              <a:ext cx="0" cy="137172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34" name="Прямоугольник 21">
              <a:extLst>
                <a:ext uri="{FF2B5EF4-FFF2-40B4-BE49-F238E27FC236}">
                  <a16:creationId xmlns:a16="http://schemas.microsoft.com/office/drawing/2014/main" id="{26DE1CE8-93B1-41D7-AECE-AF9A451EE874}"/>
                </a:ext>
              </a:extLst>
            </p:cNvPr>
            <p:cNvSpPr/>
            <p:nvPr/>
          </p:nvSpPr>
          <p:spPr>
            <a:xfrm>
              <a:off x="3629379" y="1417765"/>
              <a:ext cx="71099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5" name="Прямоугольник 26">
              <a:extLst>
                <a:ext uri="{FF2B5EF4-FFF2-40B4-BE49-F238E27FC236}">
                  <a16:creationId xmlns:a16="http://schemas.microsoft.com/office/drawing/2014/main" id="{4B62918E-6263-4BF9-AF21-B04FB6F490FF}"/>
                </a:ext>
              </a:extLst>
            </p:cNvPr>
            <p:cNvSpPr/>
            <p:nvPr/>
          </p:nvSpPr>
          <p:spPr>
            <a:xfrm>
              <a:off x="5041579" y="1000334"/>
              <a:ext cx="690578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6" name="Прямоугольник 27">
              <a:extLst>
                <a:ext uri="{FF2B5EF4-FFF2-40B4-BE49-F238E27FC236}">
                  <a16:creationId xmlns:a16="http://schemas.microsoft.com/office/drawing/2014/main" id="{811AC840-3EF5-457D-B5E2-169734D25092}"/>
                </a:ext>
              </a:extLst>
            </p:cNvPr>
            <p:cNvSpPr/>
            <p:nvPr/>
          </p:nvSpPr>
          <p:spPr>
            <a:xfrm>
              <a:off x="5741190" y="1142551"/>
              <a:ext cx="706269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37" name="Прямая соединительная линия 28">
              <a:extLst>
                <a:ext uri="{FF2B5EF4-FFF2-40B4-BE49-F238E27FC236}">
                  <a16:creationId xmlns:a16="http://schemas.microsoft.com/office/drawing/2014/main" id="{71D3D49F-E048-4E7E-BBDF-250DCBA7C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32157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Прямая соединительная линия 29">
              <a:extLst>
                <a:ext uri="{FF2B5EF4-FFF2-40B4-BE49-F238E27FC236}">
                  <a16:creationId xmlns:a16="http://schemas.microsoft.com/office/drawing/2014/main" id="{96A1CDE1-980C-44FB-998A-C2AF0BF3AECC}"/>
                </a:ext>
              </a:extLst>
            </p:cNvPr>
            <p:cNvCxnSpPr>
              <a:cxnSpLocks/>
            </p:cNvCxnSpPr>
            <p:nvPr/>
          </p:nvCxnSpPr>
          <p:spPr>
            <a:xfrm>
              <a:off x="6440843" y="971486"/>
              <a:ext cx="0" cy="78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Прямоугольник 34">
              <a:extLst>
                <a:ext uri="{FF2B5EF4-FFF2-40B4-BE49-F238E27FC236}">
                  <a16:creationId xmlns:a16="http://schemas.microsoft.com/office/drawing/2014/main" id="{D02B7440-0FEF-4C01-9F08-88251EE7BE8E}"/>
                </a:ext>
              </a:extLst>
            </p:cNvPr>
            <p:cNvSpPr/>
            <p:nvPr/>
          </p:nvSpPr>
          <p:spPr>
            <a:xfrm>
              <a:off x="2907452" y="1280593"/>
              <a:ext cx="730896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0" name="Прямоугольник 36">
              <a:extLst>
                <a:ext uri="{FF2B5EF4-FFF2-40B4-BE49-F238E27FC236}">
                  <a16:creationId xmlns:a16="http://schemas.microsoft.com/office/drawing/2014/main" id="{BDE58BCD-E8F3-4295-B912-4BCD79587F2D}"/>
                </a:ext>
              </a:extLst>
            </p:cNvPr>
            <p:cNvSpPr/>
            <p:nvPr/>
          </p:nvSpPr>
          <p:spPr>
            <a:xfrm>
              <a:off x="7848394" y="1553044"/>
              <a:ext cx="697916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41" name="Прямая соединительная линия 37">
              <a:extLst>
                <a:ext uri="{FF2B5EF4-FFF2-40B4-BE49-F238E27FC236}">
                  <a16:creationId xmlns:a16="http://schemas.microsoft.com/office/drawing/2014/main" id="{82F29E39-F0E9-4905-9198-DD51281C7170}"/>
                </a:ext>
              </a:extLst>
            </p:cNvPr>
            <p:cNvCxnSpPr>
              <a:cxnSpLocks/>
            </p:cNvCxnSpPr>
            <p:nvPr/>
          </p:nvCxnSpPr>
          <p:spPr>
            <a:xfrm>
              <a:off x="7140495" y="976053"/>
              <a:ext cx="0" cy="775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Прямоугольник 80">
              <a:extLst>
                <a:ext uri="{FF2B5EF4-FFF2-40B4-BE49-F238E27FC236}">
                  <a16:creationId xmlns:a16="http://schemas.microsoft.com/office/drawing/2014/main" id="{CC7566C3-1A54-4CB6-B483-A088511FB7F4}"/>
                </a:ext>
              </a:extLst>
            </p:cNvPr>
            <p:cNvSpPr/>
            <p:nvPr/>
          </p:nvSpPr>
          <p:spPr>
            <a:xfrm>
              <a:off x="6444654" y="1288276"/>
              <a:ext cx="68748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3" name="Прямоугольник 86">
              <a:extLst>
                <a:ext uri="{FF2B5EF4-FFF2-40B4-BE49-F238E27FC236}">
                  <a16:creationId xmlns:a16="http://schemas.microsoft.com/office/drawing/2014/main" id="{1F6B5261-1E6B-43F7-B6B2-2B6BCDCD4E0A}"/>
                </a:ext>
              </a:extLst>
            </p:cNvPr>
            <p:cNvSpPr/>
            <p:nvPr/>
          </p:nvSpPr>
          <p:spPr>
            <a:xfrm>
              <a:off x="8540801" y="990775"/>
              <a:ext cx="708452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4" name="Прямоугольник 91">
              <a:extLst>
                <a:ext uri="{FF2B5EF4-FFF2-40B4-BE49-F238E27FC236}">
                  <a16:creationId xmlns:a16="http://schemas.microsoft.com/office/drawing/2014/main" id="{D657B35C-68B2-4893-907B-7E6FDCA8CA23}"/>
                </a:ext>
              </a:extLst>
            </p:cNvPr>
            <p:cNvSpPr/>
            <p:nvPr/>
          </p:nvSpPr>
          <p:spPr>
            <a:xfrm>
              <a:off x="4333858" y="1553301"/>
              <a:ext cx="706168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45" name="Прямая соединительная линия 97">
              <a:extLst>
                <a:ext uri="{FF2B5EF4-FFF2-40B4-BE49-F238E27FC236}">
                  <a16:creationId xmlns:a16="http://schemas.microsoft.com/office/drawing/2014/main" id="{83AC653F-2D3F-41FD-B9D4-C7313017DE11}"/>
                </a:ext>
              </a:extLst>
            </p:cNvPr>
            <p:cNvCxnSpPr>
              <a:cxnSpLocks/>
            </p:cNvCxnSpPr>
            <p:nvPr/>
          </p:nvCxnSpPr>
          <p:spPr>
            <a:xfrm>
              <a:off x="8551601" y="971486"/>
              <a:ext cx="0" cy="7834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Прямая соединительная линия 98">
              <a:extLst>
                <a:ext uri="{FF2B5EF4-FFF2-40B4-BE49-F238E27FC236}">
                  <a16:creationId xmlns:a16="http://schemas.microsoft.com/office/drawing/2014/main" id="{A6E9F4DB-F0C4-44F3-93E8-DEDC03420CE7}"/>
                </a:ext>
              </a:extLst>
            </p:cNvPr>
            <p:cNvCxnSpPr>
              <a:cxnSpLocks/>
            </p:cNvCxnSpPr>
            <p:nvPr/>
          </p:nvCxnSpPr>
          <p:spPr>
            <a:xfrm>
              <a:off x="7846611" y="971486"/>
              <a:ext cx="0" cy="783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Прямая соединительная линия 99">
              <a:extLst>
                <a:ext uri="{FF2B5EF4-FFF2-40B4-BE49-F238E27FC236}">
                  <a16:creationId xmlns:a16="http://schemas.microsoft.com/office/drawing/2014/main" id="{A5965BA2-6979-43A2-AD3C-CC36FC111368}"/>
                </a:ext>
              </a:extLst>
            </p:cNvPr>
            <p:cNvCxnSpPr>
              <a:cxnSpLocks/>
            </p:cNvCxnSpPr>
            <p:nvPr/>
          </p:nvCxnSpPr>
          <p:spPr>
            <a:xfrm>
              <a:off x="9254047" y="976053"/>
              <a:ext cx="0" cy="778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Прямоугольник 101">
              <a:extLst>
                <a:ext uri="{FF2B5EF4-FFF2-40B4-BE49-F238E27FC236}">
                  <a16:creationId xmlns:a16="http://schemas.microsoft.com/office/drawing/2014/main" id="{19FC1943-CE81-4779-9A58-00C8C0C3E618}"/>
                </a:ext>
              </a:extLst>
            </p:cNvPr>
            <p:cNvSpPr/>
            <p:nvPr/>
          </p:nvSpPr>
          <p:spPr>
            <a:xfrm>
              <a:off x="9949457" y="1274414"/>
              <a:ext cx="690615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9" name="Прямоугольник 103">
              <a:extLst>
                <a:ext uri="{FF2B5EF4-FFF2-40B4-BE49-F238E27FC236}">
                  <a16:creationId xmlns:a16="http://schemas.microsoft.com/office/drawing/2014/main" id="{B9CBDC86-4AF4-4A75-B014-441912A9050E}"/>
                </a:ext>
              </a:extLst>
            </p:cNvPr>
            <p:cNvSpPr/>
            <p:nvPr/>
          </p:nvSpPr>
          <p:spPr>
            <a:xfrm>
              <a:off x="11338206" y="1554043"/>
              <a:ext cx="690615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0" name="Прямая соединительная линия 104">
              <a:extLst>
                <a:ext uri="{FF2B5EF4-FFF2-40B4-BE49-F238E27FC236}">
                  <a16:creationId xmlns:a16="http://schemas.microsoft.com/office/drawing/2014/main" id="{92469DFB-E17C-4F63-8C70-42F3E46D6F84}"/>
                </a:ext>
              </a:extLst>
            </p:cNvPr>
            <p:cNvCxnSpPr>
              <a:cxnSpLocks/>
            </p:cNvCxnSpPr>
            <p:nvPr/>
          </p:nvCxnSpPr>
          <p:spPr>
            <a:xfrm>
              <a:off x="9944665" y="971486"/>
              <a:ext cx="0" cy="783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Прямая соединительная линия 105">
              <a:extLst>
                <a:ext uri="{FF2B5EF4-FFF2-40B4-BE49-F238E27FC236}">
                  <a16:creationId xmlns:a16="http://schemas.microsoft.com/office/drawing/2014/main" id="{3EE44834-5BA2-4290-8E04-B9C99C7F1275}"/>
                </a:ext>
              </a:extLst>
            </p:cNvPr>
            <p:cNvCxnSpPr>
              <a:cxnSpLocks/>
            </p:cNvCxnSpPr>
            <p:nvPr/>
          </p:nvCxnSpPr>
          <p:spPr>
            <a:xfrm>
              <a:off x="10635280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Прямая соединительная линия 106">
              <a:extLst>
                <a:ext uri="{FF2B5EF4-FFF2-40B4-BE49-F238E27FC236}">
                  <a16:creationId xmlns:a16="http://schemas.microsoft.com/office/drawing/2014/main" id="{0297D564-5B59-447E-BE05-517107775C86}"/>
                </a:ext>
              </a:extLst>
            </p:cNvPr>
            <p:cNvCxnSpPr>
              <a:cxnSpLocks/>
            </p:cNvCxnSpPr>
            <p:nvPr/>
          </p:nvCxnSpPr>
          <p:spPr>
            <a:xfrm>
              <a:off x="12028821" y="962178"/>
              <a:ext cx="0" cy="7961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Прямая соединительная линия 107">
              <a:extLst>
                <a:ext uri="{FF2B5EF4-FFF2-40B4-BE49-F238E27FC236}">
                  <a16:creationId xmlns:a16="http://schemas.microsoft.com/office/drawing/2014/main" id="{CAEE0DB1-1067-4816-ADB3-CC3575E8D308}"/>
                </a:ext>
              </a:extLst>
            </p:cNvPr>
            <p:cNvCxnSpPr>
              <a:cxnSpLocks/>
            </p:cNvCxnSpPr>
            <p:nvPr/>
          </p:nvCxnSpPr>
          <p:spPr>
            <a:xfrm>
              <a:off x="11330474" y="978009"/>
              <a:ext cx="0" cy="773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Прямая соединительная линия 31">
              <a:extLst>
                <a:ext uri="{FF2B5EF4-FFF2-40B4-BE49-F238E27FC236}">
                  <a16:creationId xmlns:a16="http://schemas.microsoft.com/office/drawing/2014/main" id="{65A50624-53DE-4092-9321-36EB25170EAA}"/>
                </a:ext>
              </a:extLst>
            </p:cNvPr>
            <p:cNvCxnSpPr>
              <a:cxnSpLocks/>
            </p:cNvCxnSpPr>
            <p:nvPr/>
          </p:nvCxnSpPr>
          <p:spPr>
            <a:xfrm>
              <a:off x="6087872" y="1127947"/>
              <a:ext cx="0" cy="13717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5" name="Прямая со стрелкой 33">
              <a:extLst>
                <a:ext uri="{FF2B5EF4-FFF2-40B4-BE49-F238E27FC236}">
                  <a16:creationId xmlns:a16="http://schemas.microsoft.com/office/drawing/2014/main" id="{E8691C2F-7C7D-4D6C-AEF5-B8B5CFA48325}"/>
                </a:ext>
              </a:extLst>
            </p:cNvPr>
            <p:cNvCxnSpPr>
              <a:cxnSpLocks/>
            </p:cNvCxnSpPr>
            <p:nvPr/>
          </p:nvCxnSpPr>
          <p:spPr>
            <a:xfrm>
              <a:off x="6087872" y="958926"/>
              <a:ext cx="0" cy="171543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56" name="Прямоугольник 101">
              <a:extLst>
                <a:ext uri="{FF2B5EF4-FFF2-40B4-BE49-F238E27FC236}">
                  <a16:creationId xmlns:a16="http://schemas.microsoft.com/office/drawing/2014/main" id="{B672DCD9-07CA-4AA2-BAE9-D3F75BF9F814}"/>
                </a:ext>
              </a:extLst>
            </p:cNvPr>
            <p:cNvSpPr/>
            <p:nvPr/>
          </p:nvSpPr>
          <p:spPr>
            <a:xfrm>
              <a:off x="10635280" y="1414107"/>
              <a:ext cx="690615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7" name="Прямоугольник 21">
              <a:extLst>
                <a:ext uri="{FF2B5EF4-FFF2-40B4-BE49-F238E27FC236}">
                  <a16:creationId xmlns:a16="http://schemas.microsoft.com/office/drawing/2014/main" id="{21A40E85-C198-467F-993A-8CC842406656}"/>
                </a:ext>
              </a:extLst>
            </p:cNvPr>
            <p:cNvSpPr/>
            <p:nvPr/>
          </p:nvSpPr>
          <p:spPr>
            <a:xfrm>
              <a:off x="7143113" y="1417765"/>
              <a:ext cx="71099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6AF019B-2AF9-4958-8A64-B0E6BB78CB7D}"/>
              </a:ext>
            </a:extLst>
          </p:cNvPr>
          <p:cNvGrpSpPr/>
          <p:nvPr/>
        </p:nvGrpSpPr>
        <p:grpSpPr>
          <a:xfrm>
            <a:off x="1497665" y="3609178"/>
            <a:ext cx="10509724" cy="778884"/>
            <a:chOff x="1497665" y="3609178"/>
            <a:chExt cx="10509724" cy="778884"/>
          </a:xfrm>
        </p:grpSpPr>
        <p:grpSp>
          <p:nvGrpSpPr>
            <p:cNvPr id="125" name="Группа 221">
              <a:extLst>
                <a:ext uri="{FF2B5EF4-FFF2-40B4-BE49-F238E27FC236}">
                  <a16:creationId xmlns:a16="http://schemas.microsoft.com/office/drawing/2014/main" id="{734B0AFD-49D1-450A-BBA0-A5F5166C35F3}"/>
                </a:ext>
              </a:extLst>
            </p:cNvPr>
            <p:cNvGrpSpPr/>
            <p:nvPr/>
          </p:nvGrpSpPr>
          <p:grpSpPr>
            <a:xfrm>
              <a:off x="1497665" y="3609178"/>
              <a:ext cx="10509724" cy="778884"/>
              <a:chOff x="1505956" y="2793383"/>
              <a:chExt cx="10509724" cy="1632122"/>
            </a:xfrm>
          </p:grpSpPr>
          <p:sp>
            <p:nvSpPr>
              <p:cNvPr id="148" name="Прямоугольник 126">
                <a:extLst>
                  <a:ext uri="{FF2B5EF4-FFF2-40B4-BE49-F238E27FC236}">
                    <a16:creationId xmlns:a16="http://schemas.microsoft.com/office/drawing/2014/main" id="{845C8FAC-2D79-4292-A119-F34A803B68C7}"/>
                  </a:ext>
                </a:extLst>
              </p:cNvPr>
              <p:cNvSpPr/>
              <p:nvPr/>
            </p:nvSpPr>
            <p:spPr>
              <a:xfrm>
                <a:off x="9260367" y="3140040"/>
                <a:ext cx="676849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52" name="Прямая соединительная линия 127">
                <a:extLst>
                  <a:ext uri="{FF2B5EF4-FFF2-40B4-BE49-F238E27FC236}">
                    <a16:creationId xmlns:a16="http://schemas.microsoft.com/office/drawing/2014/main" id="{300F170D-BD33-4ACB-8C8F-29862B452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5956" y="2793383"/>
                <a:ext cx="0" cy="160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Прямая соединительная линия 128">
                <a:extLst>
                  <a:ext uri="{FF2B5EF4-FFF2-40B4-BE49-F238E27FC236}">
                    <a16:creationId xmlns:a16="http://schemas.microsoft.com/office/drawing/2014/main" id="{09EDFF21-BF5A-4C4C-BD4E-1C679116FF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1211" y="2800212"/>
                <a:ext cx="0" cy="1596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Прямоугольник 129">
                <a:extLst>
                  <a:ext uri="{FF2B5EF4-FFF2-40B4-BE49-F238E27FC236}">
                    <a16:creationId xmlns:a16="http://schemas.microsoft.com/office/drawing/2014/main" id="{143803ED-E73E-4B6A-B364-1E06E0A69855}"/>
                  </a:ext>
                </a:extLst>
              </p:cNvPr>
              <p:cNvSpPr/>
              <p:nvPr/>
            </p:nvSpPr>
            <p:spPr>
              <a:xfrm>
                <a:off x="1507541" y="2869427"/>
                <a:ext cx="703670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70" name="Прямая соединительная линия 130">
                <a:extLst>
                  <a:ext uri="{FF2B5EF4-FFF2-40B4-BE49-F238E27FC236}">
                    <a16:creationId xmlns:a16="http://schemas.microsoft.com/office/drawing/2014/main" id="{E14A714E-082F-4851-9A76-B851499B74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0822" y="2800212"/>
                <a:ext cx="0" cy="1596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Прямая соединительная линия 131">
                <a:extLst>
                  <a:ext uri="{FF2B5EF4-FFF2-40B4-BE49-F238E27FC236}">
                    <a16:creationId xmlns:a16="http://schemas.microsoft.com/office/drawing/2014/main" id="{DDF7027C-5A1A-4D51-AC34-77D1B7736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8348" y="2800212"/>
                <a:ext cx="0" cy="1596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132">
                <a:extLst>
                  <a:ext uri="{FF2B5EF4-FFF2-40B4-BE49-F238E27FC236}">
                    <a16:creationId xmlns:a16="http://schemas.microsoft.com/office/drawing/2014/main" id="{8F5DFCB0-066C-4939-B90C-026471476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8000" y="2822285"/>
                <a:ext cx="0" cy="160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Прямая соединительная линия 133">
                <a:extLst>
                  <a:ext uri="{FF2B5EF4-FFF2-40B4-BE49-F238E27FC236}">
                    <a16:creationId xmlns:a16="http://schemas.microsoft.com/office/drawing/2014/main" id="{521997DB-1B25-4A94-BCA4-CEFA063BC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916" y="2800212"/>
                <a:ext cx="0" cy="159639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Прямоугольник 134">
                <a:extLst>
                  <a:ext uri="{FF2B5EF4-FFF2-40B4-BE49-F238E27FC236}">
                    <a16:creationId xmlns:a16="http://schemas.microsoft.com/office/drawing/2014/main" id="{2B195380-5528-4783-B580-AB4189E3B6D4}"/>
                  </a:ext>
                </a:extLst>
              </p:cNvPr>
              <p:cNvSpPr/>
              <p:nvPr/>
            </p:nvSpPr>
            <p:spPr>
              <a:xfrm>
                <a:off x="2215779" y="3153590"/>
                <a:ext cx="703670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137">
                <a:extLst>
                  <a:ext uri="{FF2B5EF4-FFF2-40B4-BE49-F238E27FC236}">
                    <a16:creationId xmlns:a16="http://schemas.microsoft.com/office/drawing/2014/main" id="{3DC29429-3A21-422E-B10F-C86A87432CFE}"/>
                  </a:ext>
                </a:extLst>
              </p:cNvPr>
              <p:cNvSpPr/>
              <p:nvPr/>
            </p:nvSpPr>
            <p:spPr>
              <a:xfrm>
                <a:off x="3631055" y="3717634"/>
                <a:ext cx="415676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139">
                <a:extLst>
                  <a:ext uri="{FF2B5EF4-FFF2-40B4-BE49-F238E27FC236}">
                    <a16:creationId xmlns:a16="http://schemas.microsoft.com/office/drawing/2014/main" id="{00A3062E-07CB-4D7F-B2F0-D5B5E88DD193}"/>
                  </a:ext>
                </a:extLst>
              </p:cNvPr>
              <p:cNvSpPr/>
              <p:nvPr/>
            </p:nvSpPr>
            <p:spPr>
              <a:xfrm>
                <a:off x="5043254" y="2877047"/>
                <a:ext cx="690578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140">
                <a:extLst>
                  <a:ext uri="{FF2B5EF4-FFF2-40B4-BE49-F238E27FC236}">
                    <a16:creationId xmlns:a16="http://schemas.microsoft.com/office/drawing/2014/main" id="{286BDBDB-2460-472A-8640-6D7C8E71877A}"/>
                  </a:ext>
                </a:extLst>
              </p:cNvPr>
              <p:cNvSpPr/>
              <p:nvPr/>
            </p:nvSpPr>
            <p:spPr>
              <a:xfrm>
                <a:off x="5726531" y="3163432"/>
                <a:ext cx="722603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15" name="Прямая соединительная линия 141">
                <a:extLst>
                  <a:ext uri="{FF2B5EF4-FFF2-40B4-BE49-F238E27FC236}">
                    <a16:creationId xmlns:a16="http://schemas.microsoft.com/office/drawing/2014/main" id="{18DCDADB-312D-4B2A-9EC5-579238C1A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3832" y="2800212"/>
                <a:ext cx="0" cy="1596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Прямая соединительная линия 142">
                <a:extLst>
                  <a:ext uri="{FF2B5EF4-FFF2-40B4-BE49-F238E27FC236}">
                    <a16:creationId xmlns:a16="http://schemas.microsoft.com/office/drawing/2014/main" id="{3477ACCD-1D71-4AAB-9D62-3904557B9C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2518" y="2818955"/>
                <a:ext cx="0" cy="15844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Прямоугольник 146">
                <a:extLst>
                  <a:ext uri="{FF2B5EF4-FFF2-40B4-BE49-F238E27FC236}">
                    <a16:creationId xmlns:a16="http://schemas.microsoft.com/office/drawing/2014/main" id="{E0495184-266E-4154-B7AE-6D0DDB3D225A}"/>
                  </a:ext>
                </a:extLst>
              </p:cNvPr>
              <p:cNvSpPr/>
              <p:nvPr/>
            </p:nvSpPr>
            <p:spPr>
              <a:xfrm>
                <a:off x="2919449" y="3441409"/>
                <a:ext cx="710068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148">
                <a:extLst>
                  <a:ext uri="{FF2B5EF4-FFF2-40B4-BE49-F238E27FC236}">
                    <a16:creationId xmlns:a16="http://schemas.microsoft.com/office/drawing/2014/main" id="{F0DF5999-8A3C-4D81-9D2E-3B1B1A4F3D8F}"/>
                  </a:ext>
                </a:extLst>
              </p:cNvPr>
              <p:cNvSpPr/>
              <p:nvPr/>
            </p:nvSpPr>
            <p:spPr>
              <a:xfrm>
                <a:off x="7857969" y="4023312"/>
                <a:ext cx="697358" cy="27622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19" name="Прямая соединительная линия 149">
                <a:extLst>
                  <a:ext uri="{FF2B5EF4-FFF2-40B4-BE49-F238E27FC236}">
                    <a16:creationId xmlns:a16="http://schemas.microsoft.com/office/drawing/2014/main" id="{1BEF0FBA-C14B-4891-B1B2-1E79AE269E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2170" y="2828152"/>
                <a:ext cx="0" cy="15616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Прямоугольник 150">
                <a:extLst>
                  <a:ext uri="{FF2B5EF4-FFF2-40B4-BE49-F238E27FC236}">
                    <a16:creationId xmlns:a16="http://schemas.microsoft.com/office/drawing/2014/main" id="{6CFC53ED-84D2-4AE9-98A9-1E45C72BD243}"/>
                  </a:ext>
                </a:extLst>
              </p:cNvPr>
              <p:cNvSpPr/>
              <p:nvPr/>
            </p:nvSpPr>
            <p:spPr>
              <a:xfrm>
                <a:off x="6446329" y="3456880"/>
                <a:ext cx="690414" cy="27622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152">
                <a:extLst>
                  <a:ext uri="{FF2B5EF4-FFF2-40B4-BE49-F238E27FC236}">
                    <a16:creationId xmlns:a16="http://schemas.microsoft.com/office/drawing/2014/main" id="{400211E6-815B-408A-9CC2-7F734FD1BE8B}"/>
                  </a:ext>
                </a:extLst>
              </p:cNvPr>
              <p:cNvSpPr/>
              <p:nvPr/>
            </p:nvSpPr>
            <p:spPr>
              <a:xfrm>
                <a:off x="8553651" y="2863815"/>
                <a:ext cx="703892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153">
                <a:extLst>
                  <a:ext uri="{FF2B5EF4-FFF2-40B4-BE49-F238E27FC236}">
                    <a16:creationId xmlns:a16="http://schemas.microsoft.com/office/drawing/2014/main" id="{AD4BE78B-0077-4254-8A9A-D23D9D5C349B}"/>
                  </a:ext>
                </a:extLst>
              </p:cNvPr>
              <p:cNvSpPr/>
              <p:nvPr/>
            </p:nvSpPr>
            <p:spPr>
              <a:xfrm>
                <a:off x="4344064" y="3984171"/>
                <a:ext cx="691050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23" name="Прямая соединительная линия 155">
                <a:extLst>
                  <a:ext uri="{FF2B5EF4-FFF2-40B4-BE49-F238E27FC236}">
                    <a16:creationId xmlns:a16="http://schemas.microsoft.com/office/drawing/2014/main" id="{CEB2872C-32FC-4167-A0D4-277E806A9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9120" y="2818955"/>
                <a:ext cx="0" cy="1577648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Прямая соединительная линия 156">
                <a:extLst>
                  <a:ext uri="{FF2B5EF4-FFF2-40B4-BE49-F238E27FC236}">
                    <a16:creationId xmlns:a16="http://schemas.microsoft.com/office/drawing/2014/main" id="{F2488688-3E00-4464-89B1-E970031233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7003" y="2818955"/>
                <a:ext cx="0" cy="15776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Прямая соединительная линия 157">
                <a:extLst>
                  <a:ext uri="{FF2B5EF4-FFF2-40B4-BE49-F238E27FC236}">
                    <a16:creationId xmlns:a16="http://schemas.microsoft.com/office/drawing/2014/main" id="{160E4696-BE8F-42E4-B55A-758DD4D40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5722" y="2828152"/>
                <a:ext cx="0" cy="15684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Прямоугольник 158">
                <a:extLst>
                  <a:ext uri="{FF2B5EF4-FFF2-40B4-BE49-F238E27FC236}">
                    <a16:creationId xmlns:a16="http://schemas.microsoft.com/office/drawing/2014/main" id="{061D9234-D870-4006-A594-C16A76E7BF76}"/>
                  </a:ext>
                </a:extLst>
              </p:cNvPr>
              <p:cNvSpPr/>
              <p:nvPr/>
            </p:nvSpPr>
            <p:spPr>
              <a:xfrm>
                <a:off x="9941600" y="3428966"/>
                <a:ext cx="690615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159">
                <a:extLst>
                  <a:ext uri="{FF2B5EF4-FFF2-40B4-BE49-F238E27FC236}">
                    <a16:creationId xmlns:a16="http://schemas.microsoft.com/office/drawing/2014/main" id="{BF2C6131-D4BE-4FF7-9D0D-3263481A7E1E}"/>
                  </a:ext>
                </a:extLst>
              </p:cNvPr>
              <p:cNvSpPr/>
              <p:nvPr/>
            </p:nvSpPr>
            <p:spPr>
              <a:xfrm>
                <a:off x="11323390" y="3992058"/>
                <a:ext cx="690615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28" name="Прямая соединительная линия 160">
                <a:extLst>
                  <a:ext uri="{FF2B5EF4-FFF2-40B4-BE49-F238E27FC236}">
                    <a16:creationId xmlns:a16="http://schemas.microsoft.com/office/drawing/2014/main" id="{A53BFD06-FE61-4334-8840-AFD8349F4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6340" y="2818955"/>
                <a:ext cx="0" cy="1577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Прямая соединительная линия 161">
                <a:extLst>
                  <a:ext uri="{FF2B5EF4-FFF2-40B4-BE49-F238E27FC236}">
                    <a16:creationId xmlns:a16="http://schemas.microsoft.com/office/drawing/2014/main" id="{098D0C5F-9E78-4C5B-99E1-A571D2D85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6955" y="2800212"/>
                <a:ext cx="0" cy="1596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Прямая соединительная линия 162">
                <a:extLst>
                  <a:ext uri="{FF2B5EF4-FFF2-40B4-BE49-F238E27FC236}">
                    <a16:creationId xmlns:a16="http://schemas.microsoft.com/office/drawing/2014/main" id="{A3B5D9F9-A978-4A2B-891D-4D33C56D7D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7570" y="2800212"/>
                <a:ext cx="0" cy="1603222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Прямая соединительная линия 163">
                <a:extLst>
                  <a:ext uri="{FF2B5EF4-FFF2-40B4-BE49-F238E27FC236}">
                    <a16:creationId xmlns:a16="http://schemas.microsoft.com/office/drawing/2014/main" id="{B48F655F-468A-4C30-BDF6-A76057D9AC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15680" y="2812605"/>
                <a:ext cx="0" cy="15839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Прямоугольник 164">
                <a:extLst>
                  <a:ext uri="{FF2B5EF4-FFF2-40B4-BE49-F238E27FC236}">
                    <a16:creationId xmlns:a16="http://schemas.microsoft.com/office/drawing/2014/main" id="{039C7F7E-B1C1-4A3D-A422-83A654A8741F}"/>
                  </a:ext>
                </a:extLst>
              </p:cNvPr>
              <p:cNvSpPr/>
              <p:nvPr/>
            </p:nvSpPr>
            <p:spPr>
              <a:xfrm>
                <a:off x="4053226" y="3726357"/>
                <a:ext cx="282936" cy="26656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4" name="Прямоугольник 166">
                <a:extLst>
                  <a:ext uri="{FF2B5EF4-FFF2-40B4-BE49-F238E27FC236}">
                    <a16:creationId xmlns:a16="http://schemas.microsoft.com/office/drawing/2014/main" id="{04513C14-F83C-4686-8DA8-45D32F3137C7}"/>
                  </a:ext>
                </a:extLst>
              </p:cNvPr>
              <p:cNvSpPr/>
              <p:nvPr/>
            </p:nvSpPr>
            <p:spPr>
              <a:xfrm>
                <a:off x="10634028" y="3722664"/>
                <a:ext cx="690615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33" name="Прямоугольник 150">
              <a:extLst>
                <a:ext uri="{FF2B5EF4-FFF2-40B4-BE49-F238E27FC236}">
                  <a16:creationId xmlns:a16="http://schemas.microsoft.com/office/drawing/2014/main" id="{10FE148D-E5CC-4BF2-985E-01B5BABB0C6A}"/>
                </a:ext>
              </a:extLst>
            </p:cNvPr>
            <p:cNvSpPr/>
            <p:nvPr/>
          </p:nvSpPr>
          <p:spPr>
            <a:xfrm>
              <a:off x="7128452" y="4065853"/>
              <a:ext cx="716486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7" name="Прямая соединительная линия 35">
              <a:extLst>
                <a:ext uri="{FF2B5EF4-FFF2-40B4-BE49-F238E27FC236}">
                  <a16:creationId xmlns:a16="http://schemas.microsoft.com/office/drawing/2014/main" id="{51DA4BD3-FD48-4DE3-9F99-E5E1B9914002}"/>
                </a:ext>
              </a:extLst>
            </p:cNvPr>
            <p:cNvCxnSpPr>
              <a:cxnSpLocks/>
            </p:cNvCxnSpPr>
            <p:nvPr/>
          </p:nvCxnSpPr>
          <p:spPr>
            <a:xfrm>
              <a:off x="7125588" y="4059503"/>
              <a:ext cx="0" cy="137172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957272-62B0-47D2-928E-79682EC1179B}"/>
              </a:ext>
            </a:extLst>
          </p:cNvPr>
          <p:cNvGrpSpPr/>
          <p:nvPr/>
        </p:nvGrpSpPr>
        <p:grpSpPr>
          <a:xfrm>
            <a:off x="1505285" y="1781873"/>
            <a:ext cx="10527694" cy="810503"/>
            <a:chOff x="1505285" y="1781873"/>
            <a:chExt cx="10527694" cy="8105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368380-65AE-49AF-9D39-4A37DEC511A2}"/>
                </a:ext>
              </a:extLst>
            </p:cNvPr>
            <p:cNvGrpSpPr/>
            <p:nvPr/>
          </p:nvGrpSpPr>
          <p:grpSpPr>
            <a:xfrm>
              <a:off x="1505285" y="1781873"/>
              <a:ext cx="10527694" cy="810503"/>
              <a:chOff x="1505285" y="1781873"/>
              <a:chExt cx="10527694" cy="810503"/>
            </a:xfrm>
          </p:grpSpPr>
          <p:sp>
            <p:nvSpPr>
              <p:cNvPr id="308" name="Прямоугольник 34">
                <a:extLst>
                  <a:ext uri="{FF2B5EF4-FFF2-40B4-BE49-F238E27FC236}">
                    <a16:creationId xmlns:a16="http://schemas.microsoft.com/office/drawing/2014/main" id="{86E4FABC-82C7-4A78-BD1C-A58947A41875}"/>
                  </a:ext>
                </a:extLst>
              </p:cNvPr>
              <p:cNvSpPr/>
              <p:nvPr/>
            </p:nvSpPr>
            <p:spPr>
              <a:xfrm>
                <a:off x="2918778" y="2103679"/>
                <a:ext cx="355553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9" name="Прямоугольник 100">
                <a:extLst>
                  <a:ext uri="{FF2B5EF4-FFF2-40B4-BE49-F238E27FC236}">
                    <a16:creationId xmlns:a16="http://schemas.microsoft.com/office/drawing/2014/main" id="{8C28B85A-4549-4C4D-A162-C517C47DDF5A}"/>
                  </a:ext>
                </a:extLst>
              </p:cNvPr>
              <p:cNvSpPr/>
              <p:nvPr/>
            </p:nvSpPr>
            <p:spPr>
              <a:xfrm>
                <a:off x="9254755" y="1954021"/>
                <a:ext cx="689939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0" name="Прямоугольник 10">
                <a:extLst>
                  <a:ext uri="{FF2B5EF4-FFF2-40B4-BE49-F238E27FC236}">
                    <a16:creationId xmlns:a16="http://schemas.microsoft.com/office/drawing/2014/main" id="{17803E7B-46AA-4782-80E6-DA638FF1F997}"/>
                  </a:ext>
                </a:extLst>
              </p:cNvPr>
              <p:cNvSpPr/>
              <p:nvPr/>
            </p:nvSpPr>
            <p:spPr>
              <a:xfrm>
                <a:off x="1506870" y="1819636"/>
                <a:ext cx="70367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1" name="Прямоугольник 16">
                <a:extLst>
                  <a:ext uri="{FF2B5EF4-FFF2-40B4-BE49-F238E27FC236}">
                    <a16:creationId xmlns:a16="http://schemas.microsoft.com/office/drawing/2014/main" id="{29A008AE-B793-467D-B6C8-B059523C7150}"/>
                  </a:ext>
                </a:extLst>
              </p:cNvPr>
              <p:cNvSpPr/>
              <p:nvPr/>
            </p:nvSpPr>
            <p:spPr>
              <a:xfrm>
                <a:off x="2215108" y="1960750"/>
                <a:ext cx="70367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2" name="Прямоугольник 21">
                <a:extLst>
                  <a:ext uri="{FF2B5EF4-FFF2-40B4-BE49-F238E27FC236}">
                    <a16:creationId xmlns:a16="http://schemas.microsoft.com/office/drawing/2014/main" id="{7F5AECB0-AF4E-435E-95F9-3BB7D49A9D11}"/>
                  </a:ext>
                </a:extLst>
              </p:cNvPr>
              <p:cNvSpPr/>
              <p:nvPr/>
            </p:nvSpPr>
            <p:spPr>
              <a:xfrm>
                <a:off x="3279902" y="2240851"/>
                <a:ext cx="1053956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3" name="Прямоугольник 26">
                <a:extLst>
                  <a:ext uri="{FF2B5EF4-FFF2-40B4-BE49-F238E27FC236}">
                    <a16:creationId xmlns:a16="http://schemas.microsoft.com/office/drawing/2014/main" id="{9D5BFAD0-4B4C-4D3A-844D-D7EA2792B64B}"/>
                  </a:ext>
                </a:extLst>
              </p:cNvPr>
              <p:cNvSpPr/>
              <p:nvPr/>
            </p:nvSpPr>
            <p:spPr>
              <a:xfrm>
                <a:off x="5042583" y="1823420"/>
                <a:ext cx="690578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4" name="Прямоугольник 27">
                <a:extLst>
                  <a:ext uri="{FF2B5EF4-FFF2-40B4-BE49-F238E27FC236}">
                    <a16:creationId xmlns:a16="http://schemas.microsoft.com/office/drawing/2014/main" id="{3C69193F-694A-4DB7-8790-72523DF5A18B}"/>
                  </a:ext>
                </a:extLst>
              </p:cNvPr>
              <p:cNvSpPr/>
              <p:nvPr/>
            </p:nvSpPr>
            <p:spPr>
              <a:xfrm>
                <a:off x="5734575" y="1965637"/>
                <a:ext cx="375724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5" name="Прямоугольник 30">
                <a:extLst>
                  <a:ext uri="{FF2B5EF4-FFF2-40B4-BE49-F238E27FC236}">
                    <a16:creationId xmlns:a16="http://schemas.microsoft.com/office/drawing/2014/main" id="{74779D68-EB9C-46FD-823E-BA62CB20C07D}"/>
                  </a:ext>
                </a:extLst>
              </p:cNvPr>
              <p:cNvSpPr/>
              <p:nvPr/>
            </p:nvSpPr>
            <p:spPr>
              <a:xfrm>
                <a:off x="6115169" y="2095092"/>
                <a:ext cx="329328" cy="13717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6" name="Прямоугольник 36">
                <a:extLst>
                  <a:ext uri="{FF2B5EF4-FFF2-40B4-BE49-F238E27FC236}">
                    <a16:creationId xmlns:a16="http://schemas.microsoft.com/office/drawing/2014/main" id="{7A340046-6C32-4AFC-B8B6-AF8BE04AF649}"/>
                  </a:ext>
                </a:extLst>
              </p:cNvPr>
              <p:cNvSpPr/>
              <p:nvPr/>
            </p:nvSpPr>
            <p:spPr>
              <a:xfrm>
                <a:off x="7861753" y="2376130"/>
                <a:ext cx="68656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7" name="Прямоугольник 86">
                <a:extLst>
                  <a:ext uri="{FF2B5EF4-FFF2-40B4-BE49-F238E27FC236}">
                    <a16:creationId xmlns:a16="http://schemas.microsoft.com/office/drawing/2014/main" id="{070B1589-B46A-41E7-B7D9-0967175548FF}"/>
                  </a:ext>
                </a:extLst>
              </p:cNvPr>
              <p:cNvSpPr/>
              <p:nvPr/>
            </p:nvSpPr>
            <p:spPr>
              <a:xfrm>
                <a:off x="8545006" y="1816849"/>
                <a:ext cx="709037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8" name="Прямоугольник 91">
                <a:extLst>
                  <a:ext uri="{FF2B5EF4-FFF2-40B4-BE49-F238E27FC236}">
                    <a16:creationId xmlns:a16="http://schemas.microsoft.com/office/drawing/2014/main" id="{F138B3A3-DDEE-4D6C-A389-30E15FCA59D2}"/>
                  </a:ext>
                </a:extLst>
              </p:cNvPr>
              <p:cNvSpPr/>
              <p:nvPr/>
            </p:nvSpPr>
            <p:spPr>
              <a:xfrm>
                <a:off x="4341382" y="2373212"/>
                <a:ext cx="693863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9" name="Прямоугольник 103">
                <a:extLst>
                  <a:ext uri="{FF2B5EF4-FFF2-40B4-BE49-F238E27FC236}">
                    <a16:creationId xmlns:a16="http://schemas.microsoft.com/office/drawing/2014/main" id="{F324386F-AD3E-442C-98F0-07074F9CF5E7}"/>
                  </a:ext>
                </a:extLst>
              </p:cNvPr>
              <p:cNvSpPr/>
              <p:nvPr/>
            </p:nvSpPr>
            <p:spPr>
              <a:xfrm>
                <a:off x="11332925" y="2380665"/>
                <a:ext cx="690615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0" name="Прямоугольник 36">
                <a:extLst>
                  <a:ext uri="{FF2B5EF4-FFF2-40B4-BE49-F238E27FC236}">
                    <a16:creationId xmlns:a16="http://schemas.microsoft.com/office/drawing/2014/main" id="{559748F4-B868-493F-8103-9F4A1279E9B1}"/>
                  </a:ext>
                </a:extLst>
              </p:cNvPr>
              <p:cNvSpPr/>
              <p:nvPr/>
            </p:nvSpPr>
            <p:spPr>
              <a:xfrm>
                <a:off x="7143472" y="2237279"/>
                <a:ext cx="71304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1" name="Прямоугольник 103">
                <a:extLst>
                  <a:ext uri="{FF2B5EF4-FFF2-40B4-BE49-F238E27FC236}">
                    <a16:creationId xmlns:a16="http://schemas.microsoft.com/office/drawing/2014/main" id="{EF788DB3-0C0D-48A4-A234-0688B8B1D572}"/>
                  </a:ext>
                </a:extLst>
              </p:cNvPr>
              <p:cNvSpPr/>
              <p:nvPr/>
            </p:nvSpPr>
            <p:spPr>
              <a:xfrm>
                <a:off x="10640072" y="2243493"/>
                <a:ext cx="689925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23" name="Прямая соединительная линия 14">
                <a:extLst>
                  <a:ext uri="{FF2B5EF4-FFF2-40B4-BE49-F238E27FC236}">
                    <a16:creationId xmlns:a16="http://schemas.microsoft.com/office/drawing/2014/main" id="{29E8FFF2-143D-40E3-94A8-652AC0339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329" y="1796226"/>
                <a:ext cx="0" cy="796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Прямая соединительная линия 8">
                <a:extLst>
                  <a:ext uri="{FF2B5EF4-FFF2-40B4-BE49-F238E27FC236}">
                    <a16:creationId xmlns:a16="http://schemas.microsoft.com/office/drawing/2014/main" id="{17A87E60-E705-4637-8DDF-E1A3DF210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5285" y="1781873"/>
                <a:ext cx="0" cy="796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Прямая соединительная линия 9">
                <a:extLst>
                  <a:ext uri="{FF2B5EF4-FFF2-40B4-BE49-F238E27FC236}">
                    <a16:creationId xmlns:a16="http://schemas.microsoft.com/office/drawing/2014/main" id="{80B2D6EA-A6BF-4689-B007-45110D85A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0540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Прямая соединительная линия 12">
                <a:extLst>
                  <a:ext uri="{FF2B5EF4-FFF2-40B4-BE49-F238E27FC236}">
                    <a16:creationId xmlns:a16="http://schemas.microsoft.com/office/drawing/2014/main" id="{21E3837B-F2CB-4BDA-9932-5FF613644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0151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Прямая соединительная линия 13">
                <a:extLst>
                  <a:ext uri="{FF2B5EF4-FFF2-40B4-BE49-F238E27FC236}">
                    <a16:creationId xmlns:a16="http://schemas.microsoft.com/office/drawing/2014/main" id="{7CF2EABD-AB1D-468A-8D43-314872ED0B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7677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Прямая соединительная линия 15">
                <a:extLst>
                  <a:ext uri="{FF2B5EF4-FFF2-40B4-BE49-F238E27FC236}">
                    <a16:creationId xmlns:a16="http://schemas.microsoft.com/office/drawing/2014/main" id="{6ABFBA71-1ED5-432C-AF74-96DC7C8CB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245" y="1785264"/>
                <a:ext cx="0" cy="79275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Прямая соединительная линия 20">
                <a:extLst>
                  <a:ext uri="{FF2B5EF4-FFF2-40B4-BE49-F238E27FC236}">
                    <a16:creationId xmlns:a16="http://schemas.microsoft.com/office/drawing/2014/main" id="{0D175CE3-2CFB-4616-A493-7AB80B92F6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0036" y="2103551"/>
                <a:ext cx="0" cy="137172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0" name="Прямая соединительная линия 28">
                <a:extLst>
                  <a:ext uri="{FF2B5EF4-FFF2-40B4-BE49-F238E27FC236}">
                    <a16:creationId xmlns:a16="http://schemas.microsoft.com/office/drawing/2014/main" id="{BAE2402C-BA26-427A-AB8A-4968317BC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3161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Прямая соединительная линия 29">
                <a:extLst>
                  <a:ext uri="{FF2B5EF4-FFF2-40B4-BE49-F238E27FC236}">
                    <a16:creationId xmlns:a16="http://schemas.microsoft.com/office/drawing/2014/main" id="{C2470C66-41DC-46D9-B5B1-9E10629A0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1847" y="1794572"/>
                <a:ext cx="0" cy="7868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Прямая соединительная линия 37">
                <a:extLst>
                  <a:ext uri="{FF2B5EF4-FFF2-40B4-BE49-F238E27FC236}">
                    <a16:creationId xmlns:a16="http://schemas.microsoft.com/office/drawing/2014/main" id="{10E727B4-581E-4049-A5D5-E108539B0F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1499" y="1799139"/>
                <a:ext cx="0" cy="7754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Прямая соединительная линия 83">
                <a:extLst>
                  <a:ext uri="{FF2B5EF4-FFF2-40B4-BE49-F238E27FC236}">
                    <a16:creationId xmlns:a16="http://schemas.microsoft.com/office/drawing/2014/main" id="{59786D9D-45B6-4F25-A4BA-4493A68EEC18}"/>
                  </a:ext>
                </a:extLst>
              </p:cNvPr>
              <p:cNvCxnSpPr>
                <a:cxnSpLocks/>
                <a:stCxn id="308" idx="3"/>
                <a:endCxn id="315" idx="1"/>
              </p:cNvCxnSpPr>
              <p:nvPr/>
            </p:nvCxnSpPr>
            <p:spPr>
              <a:xfrm flipV="1">
                <a:off x="3274331" y="2163678"/>
                <a:ext cx="2840838" cy="8587"/>
              </a:xfrm>
              <a:prstGeom prst="line">
                <a:avLst/>
              </a:prstGeom>
              <a:ln w="25400"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4" name="Прямая соединительная линия 97">
                <a:extLst>
                  <a:ext uri="{FF2B5EF4-FFF2-40B4-BE49-F238E27FC236}">
                    <a16:creationId xmlns:a16="http://schemas.microsoft.com/office/drawing/2014/main" id="{05CAD42B-E8CC-42E3-8DDC-BAFAA1938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1182" y="1794572"/>
                <a:ext cx="0" cy="78345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Прямая соединительная линия 98">
                <a:extLst>
                  <a:ext uri="{FF2B5EF4-FFF2-40B4-BE49-F238E27FC236}">
                    <a16:creationId xmlns:a16="http://schemas.microsoft.com/office/drawing/2014/main" id="{E53B6AFF-EAE7-4421-A801-A4A778C26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543" y="1794572"/>
                <a:ext cx="0" cy="7834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Прямая соединительная линия 99">
                <a:extLst>
                  <a:ext uri="{FF2B5EF4-FFF2-40B4-BE49-F238E27FC236}">
                    <a16:creationId xmlns:a16="http://schemas.microsoft.com/office/drawing/2014/main" id="{3A5306F3-5B2A-4D83-96DC-31B89FDAC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5051" y="1799139"/>
                <a:ext cx="0" cy="778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Прямая соединительная линия 105">
                <a:extLst>
                  <a:ext uri="{FF2B5EF4-FFF2-40B4-BE49-F238E27FC236}">
                    <a16:creationId xmlns:a16="http://schemas.microsoft.com/office/drawing/2014/main" id="{CBA42A71-C932-4DD5-A31A-461F00B465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6284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Прямая соединительная линия 106">
                <a:extLst>
                  <a:ext uri="{FF2B5EF4-FFF2-40B4-BE49-F238E27FC236}">
                    <a16:creationId xmlns:a16="http://schemas.microsoft.com/office/drawing/2014/main" id="{2B3A1BEB-9DF6-47D1-B4F4-6EB8E6C23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32979" y="1785264"/>
                <a:ext cx="0" cy="79615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Прямая соединительная линия 35">
                <a:extLst>
                  <a:ext uri="{FF2B5EF4-FFF2-40B4-BE49-F238E27FC236}">
                    <a16:creationId xmlns:a16="http://schemas.microsoft.com/office/drawing/2014/main" id="{9413B4F0-552D-41A0-BF30-09FEA1D786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3390" y="2097922"/>
                <a:ext cx="0" cy="137172"/>
              </a:xfrm>
              <a:prstGeom prst="line">
                <a:avLst/>
              </a:prstGeom>
              <a:ln w="25400"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1" name="Прямая соединительная линия 105">
                <a:extLst>
                  <a:ext uri="{FF2B5EF4-FFF2-40B4-BE49-F238E27FC236}">
                    <a16:creationId xmlns:a16="http://schemas.microsoft.com/office/drawing/2014/main" id="{9AE8AF82-2967-4B8D-B63B-A9D4027AC4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9997" y="1783568"/>
                <a:ext cx="0" cy="792759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Прямая соединительная линия 105">
                <a:extLst>
                  <a:ext uri="{FF2B5EF4-FFF2-40B4-BE49-F238E27FC236}">
                    <a16:creationId xmlns:a16="http://schemas.microsoft.com/office/drawing/2014/main" id="{40CEC490-722E-4BD3-8486-93A90586B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6286" y="1783567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Прямоугольник 103">
                <a:extLst>
                  <a:ext uri="{FF2B5EF4-FFF2-40B4-BE49-F238E27FC236}">
                    <a16:creationId xmlns:a16="http://schemas.microsoft.com/office/drawing/2014/main" id="{CC679D1B-CE19-4C8C-9BCE-BE4FECE0FEFC}"/>
                  </a:ext>
                </a:extLst>
              </p:cNvPr>
              <p:cNvSpPr/>
              <p:nvPr/>
            </p:nvSpPr>
            <p:spPr>
              <a:xfrm>
                <a:off x="9946286" y="2095092"/>
                <a:ext cx="693786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22" name="Прямоугольник 36">
              <a:extLst>
                <a:ext uri="{FF2B5EF4-FFF2-40B4-BE49-F238E27FC236}">
                  <a16:creationId xmlns:a16="http://schemas.microsoft.com/office/drawing/2014/main" id="{16DCA1D0-C5BF-45B8-9530-6CF02D009BFB}"/>
                </a:ext>
              </a:extLst>
            </p:cNvPr>
            <p:cNvSpPr/>
            <p:nvPr/>
          </p:nvSpPr>
          <p:spPr>
            <a:xfrm>
              <a:off x="6436758" y="2097922"/>
              <a:ext cx="704741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EE788A-C84D-4E23-8EBB-9A19F5FC6CEE}"/>
              </a:ext>
            </a:extLst>
          </p:cNvPr>
          <p:cNvGrpSpPr/>
          <p:nvPr/>
        </p:nvGrpSpPr>
        <p:grpSpPr>
          <a:xfrm>
            <a:off x="1495846" y="5390005"/>
            <a:ext cx="10527694" cy="810503"/>
            <a:chOff x="1495846" y="5390005"/>
            <a:chExt cx="10527694" cy="810503"/>
          </a:xfrm>
        </p:grpSpPr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7880BAAA-48B3-4957-8CB8-4B1D71D4D2E3}"/>
                </a:ext>
              </a:extLst>
            </p:cNvPr>
            <p:cNvGrpSpPr/>
            <p:nvPr/>
          </p:nvGrpSpPr>
          <p:grpSpPr>
            <a:xfrm>
              <a:off x="1495846" y="5390005"/>
              <a:ext cx="10527694" cy="810503"/>
              <a:chOff x="1505285" y="1781873"/>
              <a:chExt cx="10527694" cy="810503"/>
            </a:xfrm>
          </p:grpSpPr>
          <p:sp>
            <p:nvSpPr>
              <p:cNvPr id="459" name="Прямоугольник 34">
                <a:extLst>
                  <a:ext uri="{FF2B5EF4-FFF2-40B4-BE49-F238E27FC236}">
                    <a16:creationId xmlns:a16="http://schemas.microsoft.com/office/drawing/2014/main" id="{97EF5016-659C-45C9-9147-3FDB8E2FF855}"/>
                  </a:ext>
                </a:extLst>
              </p:cNvPr>
              <p:cNvSpPr/>
              <p:nvPr/>
            </p:nvSpPr>
            <p:spPr>
              <a:xfrm>
                <a:off x="2902594" y="2103679"/>
                <a:ext cx="355553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0" name="Прямоугольник 100">
                <a:extLst>
                  <a:ext uri="{FF2B5EF4-FFF2-40B4-BE49-F238E27FC236}">
                    <a16:creationId xmlns:a16="http://schemas.microsoft.com/office/drawing/2014/main" id="{2F95B2EC-84B7-428C-9C8D-96F397A270F7}"/>
                  </a:ext>
                </a:extLst>
              </p:cNvPr>
              <p:cNvSpPr/>
              <p:nvPr/>
            </p:nvSpPr>
            <p:spPr>
              <a:xfrm>
                <a:off x="9254755" y="1954021"/>
                <a:ext cx="689939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1" name="Прямоугольник 10">
                <a:extLst>
                  <a:ext uri="{FF2B5EF4-FFF2-40B4-BE49-F238E27FC236}">
                    <a16:creationId xmlns:a16="http://schemas.microsoft.com/office/drawing/2014/main" id="{01002D11-C2B2-430C-B1D8-10C140426333}"/>
                  </a:ext>
                </a:extLst>
              </p:cNvPr>
              <p:cNvSpPr/>
              <p:nvPr/>
            </p:nvSpPr>
            <p:spPr>
              <a:xfrm>
                <a:off x="1506870" y="1819636"/>
                <a:ext cx="70367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2" name="Прямоугольник 16">
                <a:extLst>
                  <a:ext uri="{FF2B5EF4-FFF2-40B4-BE49-F238E27FC236}">
                    <a16:creationId xmlns:a16="http://schemas.microsoft.com/office/drawing/2014/main" id="{B25F81E7-948B-427A-A583-3DB790168818}"/>
                  </a:ext>
                </a:extLst>
              </p:cNvPr>
              <p:cNvSpPr/>
              <p:nvPr/>
            </p:nvSpPr>
            <p:spPr>
              <a:xfrm>
                <a:off x="2215108" y="1960750"/>
                <a:ext cx="70367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3" name="Прямоугольник 21">
                <a:extLst>
                  <a:ext uri="{FF2B5EF4-FFF2-40B4-BE49-F238E27FC236}">
                    <a16:creationId xmlns:a16="http://schemas.microsoft.com/office/drawing/2014/main" id="{B6F5A06E-7A03-4B98-A38E-0CEC2A636338}"/>
                  </a:ext>
                </a:extLst>
              </p:cNvPr>
              <p:cNvSpPr/>
              <p:nvPr/>
            </p:nvSpPr>
            <p:spPr>
              <a:xfrm>
                <a:off x="3279902" y="2240851"/>
                <a:ext cx="1053956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4" name="Прямоугольник 26">
                <a:extLst>
                  <a:ext uri="{FF2B5EF4-FFF2-40B4-BE49-F238E27FC236}">
                    <a16:creationId xmlns:a16="http://schemas.microsoft.com/office/drawing/2014/main" id="{8CB3F208-EB1E-4A8A-B920-DEAEF9331B64}"/>
                  </a:ext>
                </a:extLst>
              </p:cNvPr>
              <p:cNvSpPr/>
              <p:nvPr/>
            </p:nvSpPr>
            <p:spPr>
              <a:xfrm>
                <a:off x="5042583" y="1823420"/>
                <a:ext cx="690578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5" name="Прямоугольник 27">
                <a:extLst>
                  <a:ext uri="{FF2B5EF4-FFF2-40B4-BE49-F238E27FC236}">
                    <a16:creationId xmlns:a16="http://schemas.microsoft.com/office/drawing/2014/main" id="{9213405F-DE66-43ED-8C1A-08D173660289}"/>
                  </a:ext>
                </a:extLst>
              </p:cNvPr>
              <p:cNvSpPr/>
              <p:nvPr/>
            </p:nvSpPr>
            <p:spPr>
              <a:xfrm>
                <a:off x="5734575" y="1965637"/>
                <a:ext cx="71569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67" name="Прямоугольник 36">
                <a:extLst>
                  <a:ext uri="{FF2B5EF4-FFF2-40B4-BE49-F238E27FC236}">
                    <a16:creationId xmlns:a16="http://schemas.microsoft.com/office/drawing/2014/main" id="{04381125-23F1-4F1B-A679-A177B6D01CB3}"/>
                  </a:ext>
                </a:extLst>
              </p:cNvPr>
              <p:cNvSpPr/>
              <p:nvPr/>
            </p:nvSpPr>
            <p:spPr>
              <a:xfrm>
                <a:off x="7861753" y="2376130"/>
                <a:ext cx="68656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8" name="Прямоугольник 86">
                <a:extLst>
                  <a:ext uri="{FF2B5EF4-FFF2-40B4-BE49-F238E27FC236}">
                    <a16:creationId xmlns:a16="http://schemas.microsoft.com/office/drawing/2014/main" id="{86DC43F5-32FD-4BDB-A992-81CAACDD6190}"/>
                  </a:ext>
                </a:extLst>
              </p:cNvPr>
              <p:cNvSpPr/>
              <p:nvPr/>
            </p:nvSpPr>
            <p:spPr>
              <a:xfrm>
                <a:off x="8545006" y="1816849"/>
                <a:ext cx="709037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9" name="Прямоугольник 91">
                <a:extLst>
                  <a:ext uri="{FF2B5EF4-FFF2-40B4-BE49-F238E27FC236}">
                    <a16:creationId xmlns:a16="http://schemas.microsoft.com/office/drawing/2014/main" id="{EBED6B1B-1875-4603-8A41-F825AAE2B442}"/>
                  </a:ext>
                </a:extLst>
              </p:cNvPr>
              <p:cNvSpPr/>
              <p:nvPr/>
            </p:nvSpPr>
            <p:spPr>
              <a:xfrm>
                <a:off x="4341382" y="2373212"/>
                <a:ext cx="693863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0" name="Прямоугольник 103">
                <a:extLst>
                  <a:ext uri="{FF2B5EF4-FFF2-40B4-BE49-F238E27FC236}">
                    <a16:creationId xmlns:a16="http://schemas.microsoft.com/office/drawing/2014/main" id="{0FACE509-C7F6-4B54-81FD-147CAF37DA8D}"/>
                  </a:ext>
                </a:extLst>
              </p:cNvPr>
              <p:cNvSpPr/>
              <p:nvPr/>
            </p:nvSpPr>
            <p:spPr>
              <a:xfrm>
                <a:off x="11332925" y="2380665"/>
                <a:ext cx="690615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1" name="Прямоугольник 36">
                <a:extLst>
                  <a:ext uri="{FF2B5EF4-FFF2-40B4-BE49-F238E27FC236}">
                    <a16:creationId xmlns:a16="http://schemas.microsoft.com/office/drawing/2014/main" id="{06CD60C1-CC4F-4539-9C34-7745AE40841F}"/>
                  </a:ext>
                </a:extLst>
              </p:cNvPr>
              <p:cNvSpPr/>
              <p:nvPr/>
            </p:nvSpPr>
            <p:spPr>
              <a:xfrm>
                <a:off x="7143472" y="2237279"/>
                <a:ext cx="71304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2" name="Прямоугольник 103">
                <a:extLst>
                  <a:ext uri="{FF2B5EF4-FFF2-40B4-BE49-F238E27FC236}">
                    <a16:creationId xmlns:a16="http://schemas.microsoft.com/office/drawing/2014/main" id="{A26D300E-CF0D-4684-BE5D-3F09D67D4380}"/>
                  </a:ext>
                </a:extLst>
              </p:cNvPr>
              <p:cNvSpPr/>
              <p:nvPr/>
            </p:nvSpPr>
            <p:spPr>
              <a:xfrm>
                <a:off x="10640072" y="2243493"/>
                <a:ext cx="689925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73" name="Прямая соединительная линия 14">
                <a:extLst>
                  <a:ext uri="{FF2B5EF4-FFF2-40B4-BE49-F238E27FC236}">
                    <a16:creationId xmlns:a16="http://schemas.microsoft.com/office/drawing/2014/main" id="{9BACB2F2-E95B-4725-B112-0766E6A4A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329" y="1796226"/>
                <a:ext cx="0" cy="796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Прямая соединительная линия 8">
                <a:extLst>
                  <a:ext uri="{FF2B5EF4-FFF2-40B4-BE49-F238E27FC236}">
                    <a16:creationId xmlns:a16="http://schemas.microsoft.com/office/drawing/2014/main" id="{BD11E62A-8B9D-4E27-91E5-E5BD0EA66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5285" y="1781873"/>
                <a:ext cx="0" cy="796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Прямая соединительная линия 9">
                <a:extLst>
                  <a:ext uri="{FF2B5EF4-FFF2-40B4-BE49-F238E27FC236}">
                    <a16:creationId xmlns:a16="http://schemas.microsoft.com/office/drawing/2014/main" id="{4E47CED5-1059-4ED2-A4DA-C20B25209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0540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Прямая соединительная линия 12">
                <a:extLst>
                  <a:ext uri="{FF2B5EF4-FFF2-40B4-BE49-F238E27FC236}">
                    <a16:creationId xmlns:a16="http://schemas.microsoft.com/office/drawing/2014/main" id="{C0D37DD3-3FA6-4F7C-A051-C4E02ACCE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0151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Прямая соединительная линия 13">
                <a:extLst>
                  <a:ext uri="{FF2B5EF4-FFF2-40B4-BE49-F238E27FC236}">
                    <a16:creationId xmlns:a16="http://schemas.microsoft.com/office/drawing/2014/main" id="{74E04BC4-C786-4F96-9009-1EEF364EC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7677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Прямая соединительная линия 15">
                <a:extLst>
                  <a:ext uri="{FF2B5EF4-FFF2-40B4-BE49-F238E27FC236}">
                    <a16:creationId xmlns:a16="http://schemas.microsoft.com/office/drawing/2014/main" id="{C597D4ED-751E-465A-9DB5-26CE9DE0D0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245" y="1785264"/>
                <a:ext cx="0" cy="79275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Прямая соединительная линия 20">
                <a:extLst>
                  <a:ext uri="{FF2B5EF4-FFF2-40B4-BE49-F238E27FC236}">
                    <a16:creationId xmlns:a16="http://schemas.microsoft.com/office/drawing/2014/main" id="{A0137E26-B36C-476D-98FC-87EE60B84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0036" y="2103551"/>
                <a:ext cx="0" cy="137172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0" name="Прямая соединительная линия 28">
                <a:extLst>
                  <a:ext uri="{FF2B5EF4-FFF2-40B4-BE49-F238E27FC236}">
                    <a16:creationId xmlns:a16="http://schemas.microsoft.com/office/drawing/2014/main" id="{28A7E0DD-D180-4FDF-8079-02431CC8F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3161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Прямая соединительная линия 29">
                <a:extLst>
                  <a:ext uri="{FF2B5EF4-FFF2-40B4-BE49-F238E27FC236}">
                    <a16:creationId xmlns:a16="http://schemas.microsoft.com/office/drawing/2014/main" id="{469D12E9-BCCD-4926-A717-99B61380C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1847" y="1794572"/>
                <a:ext cx="0" cy="7868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Прямая соединительная линия 37">
                <a:extLst>
                  <a:ext uri="{FF2B5EF4-FFF2-40B4-BE49-F238E27FC236}">
                    <a16:creationId xmlns:a16="http://schemas.microsoft.com/office/drawing/2014/main" id="{D16EBDCE-FA31-4346-9FDE-4C58C62CB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1499" y="1799139"/>
                <a:ext cx="0" cy="7754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Прямая соединительная линия 97">
                <a:extLst>
                  <a:ext uri="{FF2B5EF4-FFF2-40B4-BE49-F238E27FC236}">
                    <a16:creationId xmlns:a16="http://schemas.microsoft.com/office/drawing/2014/main" id="{75C73323-6A9D-428E-A058-65ECE3DDD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1182" y="1794572"/>
                <a:ext cx="0" cy="78345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Прямая соединительная линия 98">
                <a:extLst>
                  <a:ext uri="{FF2B5EF4-FFF2-40B4-BE49-F238E27FC236}">
                    <a16:creationId xmlns:a16="http://schemas.microsoft.com/office/drawing/2014/main" id="{A173783A-6B1C-4EC2-96D8-F9350F207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543" y="1794572"/>
                <a:ext cx="0" cy="7834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Прямая соединительная линия 99">
                <a:extLst>
                  <a:ext uri="{FF2B5EF4-FFF2-40B4-BE49-F238E27FC236}">
                    <a16:creationId xmlns:a16="http://schemas.microsoft.com/office/drawing/2014/main" id="{D96FB6CB-4CA0-4196-B684-830B176F11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5051" y="1799139"/>
                <a:ext cx="0" cy="778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Прямая соединительная линия 104">
                <a:extLst>
                  <a:ext uri="{FF2B5EF4-FFF2-40B4-BE49-F238E27FC236}">
                    <a16:creationId xmlns:a16="http://schemas.microsoft.com/office/drawing/2014/main" id="{A38A2545-1D8A-4C1E-BD2A-55F28E500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6329" y="1794572"/>
                <a:ext cx="0" cy="7834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Прямая соединительная линия 105">
                <a:extLst>
                  <a:ext uri="{FF2B5EF4-FFF2-40B4-BE49-F238E27FC236}">
                    <a16:creationId xmlns:a16="http://schemas.microsoft.com/office/drawing/2014/main" id="{F04662DE-F2FD-4D88-A7F4-8F02F1ADD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6284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Прямая соединительная линия 106">
                <a:extLst>
                  <a:ext uri="{FF2B5EF4-FFF2-40B4-BE49-F238E27FC236}">
                    <a16:creationId xmlns:a16="http://schemas.microsoft.com/office/drawing/2014/main" id="{579E3031-36D5-46A2-84B1-51A62C9EE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32979" y="1785264"/>
                <a:ext cx="0" cy="79615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Прямая соединительная линия 105">
                <a:extLst>
                  <a:ext uri="{FF2B5EF4-FFF2-40B4-BE49-F238E27FC236}">
                    <a16:creationId xmlns:a16="http://schemas.microsoft.com/office/drawing/2014/main" id="{56DE6F5E-CB5E-458B-A593-CFCB12324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9997" y="1783568"/>
                <a:ext cx="0" cy="792759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Прямая соединительная линия 105">
                <a:extLst>
                  <a:ext uri="{FF2B5EF4-FFF2-40B4-BE49-F238E27FC236}">
                    <a16:creationId xmlns:a16="http://schemas.microsoft.com/office/drawing/2014/main" id="{932518B3-B5F3-4D66-883F-985D45789A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6286" y="1783567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3" name="Прямоугольник 103">
                <a:extLst>
                  <a:ext uri="{FF2B5EF4-FFF2-40B4-BE49-F238E27FC236}">
                    <a16:creationId xmlns:a16="http://schemas.microsoft.com/office/drawing/2014/main" id="{D553167D-A4EA-48CC-BDC2-D574EC3A0BBF}"/>
                  </a:ext>
                </a:extLst>
              </p:cNvPr>
              <p:cNvSpPr/>
              <p:nvPr/>
            </p:nvSpPr>
            <p:spPr>
              <a:xfrm>
                <a:off x="9946286" y="2095092"/>
                <a:ext cx="693786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90" name="Прямая соединительная линия 35">
                <a:extLst>
                  <a:ext uri="{FF2B5EF4-FFF2-40B4-BE49-F238E27FC236}">
                    <a16:creationId xmlns:a16="http://schemas.microsoft.com/office/drawing/2014/main" id="{C94F0DBB-CDEF-4D0F-9420-04F62556C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7790" y="2097922"/>
                <a:ext cx="0" cy="137172"/>
              </a:xfrm>
              <a:prstGeom prst="line">
                <a:avLst/>
              </a:prstGeom>
              <a:ln w="25400"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37" name="Прямоугольник 36">
              <a:extLst>
                <a:ext uri="{FF2B5EF4-FFF2-40B4-BE49-F238E27FC236}">
                  <a16:creationId xmlns:a16="http://schemas.microsoft.com/office/drawing/2014/main" id="{CD7C7E5C-7976-4FD4-A60D-85E7BD878E76}"/>
                </a:ext>
              </a:extLst>
            </p:cNvPr>
            <p:cNvSpPr/>
            <p:nvPr/>
          </p:nvSpPr>
          <p:spPr>
            <a:xfrm>
              <a:off x="6454410" y="5703224"/>
              <a:ext cx="677650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95" name="Прямоугольник 223">
            <a:extLst>
              <a:ext uri="{FF2B5EF4-FFF2-40B4-BE49-F238E27FC236}">
                <a16:creationId xmlns:a16="http://schemas.microsoft.com/office/drawing/2014/main" id="{FCD6FAAD-FCF5-4BF9-ABD5-01BD7E3ED99E}"/>
              </a:ext>
            </a:extLst>
          </p:cNvPr>
          <p:cNvSpPr/>
          <p:nvPr/>
        </p:nvSpPr>
        <p:spPr>
          <a:xfrm>
            <a:off x="1479733" y="2756127"/>
            <a:ext cx="10598449" cy="165667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4" name="Прямоугольник 223">
            <a:extLst>
              <a:ext uri="{FF2B5EF4-FFF2-40B4-BE49-F238E27FC236}">
                <a16:creationId xmlns:a16="http://schemas.microsoft.com/office/drawing/2014/main" id="{29CECEE3-65C9-4E99-B870-EA29AC1B4F99}"/>
              </a:ext>
            </a:extLst>
          </p:cNvPr>
          <p:cNvSpPr/>
          <p:nvPr/>
        </p:nvSpPr>
        <p:spPr>
          <a:xfrm>
            <a:off x="1479733" y="923950"/>
            <a:ext cx="10598449" cy="165667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2" name="Прямая соединительная линия 83">
            <a:extLst>
              <a:ext uri="{FF2B5EF4-FFF2-40B4-BE49-F238E27FC236}">
                <a16:creationId xmlns:a16="http://schemas.microsoft.com/office/drawing/2014/main" id="{900024D7-C821-4660-B19D-725F33EE88F7}"/>
              </a:ext>
            </a:extLst>
          </p:cNvPr>
          <p:cNvCxnSpPr>
            <a:cxnSpLocks/>
          </p:cNvCxnSpPr>
          <p:nvPr/>
        </p:nvCxnSpPr>
        <p:spPr>
          <a:xfrm>
            <a:off x="3251224" y="5784314"/>
            <a:ext cx="3171457" cy="10847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78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" grpId="0" animBg="1"/>
      <p:bldP spid="4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12A93E-BFA5-4669-B217-669A55B5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>
                <a:latin typeface="+mj-lt"/>
              </a:rPr>
              <a:t>Виды примитивов</a:t>
            </a:r>
            <a:r>
              <a:rPr lang="ru-RU" sz="1600" dirty="0"/>
              <a:t> синхронизации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1B59E-2CD6-4B95-9411-3D64CD4CA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6163" y="149267"/>
            <a:ext cx="10644187" cy="39430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Однопроцессорная</a:t>
            </a:r>
            <a:r>
              <a:rPr lang="en-US" dirty="0"/>
              <a:t>, </a:t>
            </a:r>
            <a:r>
              <a:rPr lang="ru-RU" dirty="0"/>
              <a:t>многоядерная система.</a:t>
            </a:r>
            <a:r>
              <a:rPr lang="en-US" dirty="0"/>
              <a:t> </a:t>
            </a:r>
            <a:r>
              <a:rPr lang="ru-RU" b="1" dirty="0"/>
              <a:t>Короткая блокировка</a:t>
            </a:r>
            <a:endParaRPr lang="en-US" b="1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D99FFFD0-0183-4ADA-B815-3828D4F4CFDF}"/>
              </a:ext>
            </a:extLst>
          </p:cNvPr>
          <p:cNvSpPr/>
          <p:nvPr/>
        </p:nvSpPr>
        <p:spPr>
          <a:xfrm rot="16200000">
            <a:off x="304568" y="155883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Space</a:t>
            </a:r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49B1D91F-9F46-4A85-A66A-A7E68DF9E99E}"/>
              </a:ext>
            </a:extLst>
          </p:cNvPr>
          <p:cNvSpPr/>
          <p:nvPr/>
        </p:nvSpPr>
        <p:spPr>
          <a:xfrm rot="16200000">
            <a:off x="304567" y="337836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Space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571CE6E4-BFDF-44C1-BDBB-F50254F13285}"/>
              </a:ext>
            </a:extLst>
          </p:cNvPr>
          <p:cNvSpPr/>
          <p:nvPr/>
        </p:nvSpPr>
        <p:spPr>
          <a:xfrm rot="16200000">
            <a:off x="304568" y="519789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Hybrid</a:t>
            </a:r>
            <a:endParaRPr lang="ru-RU" dirty="0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4A9C6949-6505-4267-B277-69659FD426EC}"/>
              </a:ext>
            </a:extLst>
          </p:cNvPr>
          <p:cNvGrpSpPr/>
          <p:nvPr/>
        </p:nvGrpSpPr>
        <p:grpSpPr>
          <a:xfrm>
            <a:off x="1505956" y="2793383"/>
            <a:ext cx="10509724" cy="778884"/>
            <a:chOff x="1505956" y="2793383"/>
            <a:chExt cx="10509724" cy="778884"/>
          </a:xfrm>
        </p:grpSpPr>
        <p:sp>
          <p:nvSpPr>
            <p:cNvPr id="236" name="Прямоугольник 126">
              <a:extLst>
                <a:ext uri="{FF2B5EF4-FFF2-40B4-BE49-F238E27FC236}">
                  <a16:creationId xmlns:a16="http://schemas.microsoft.com/office/drawing/2014/main" id="{B10197F6-BD77-42A7-82BC-9509CF480862}"/>
                </a:ext>
              </a:extLst>
            </p:cNvPr>
            <p:cNvSpPr/>
            <p:nvPr/>
          </p:nvSpPr>
          <p:spPr>
            <a:xfrm>
              <a:off x="9260367" y="2958815"/>
              <a:ext cx="676849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7" name="Прямая соединительная линия 127">
              <a:extLst>
                <a:ext uri="{FF2B5EF4-FFF2-40B4-BE49-F238E27FC236}">
                  <a16:creationId xmlns:a16="http://schemas.microsoft.com/office/drawing/2014/main" id="{578F53DF-0D15-4B0C-A8B7-64133193B528}"/>
                </a:ext>
              </a:extLst>
            </p:cNvPr>
            <p:cNvCxnSpPr>
              <a:cxnSpLocks/>
            </p:cNvCxnSpPr>
            <p:nvPr/>
          </p:nvCxnSpPr>
          <p:spPr>
            <a:xfrm>
              <a:off x="1505956" y="2793383"/>
              <a:ext cx="0" cy="765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Прямая соединительная линия 128">
              <a:extLst>
                <a:ext uri="{FF2B5EF4-FFF2-40B4-BE49-F238E27FC236}">
                  <a16:creationId xmlns:a16="http://schemas.microsoft.com/office/drawing/2014/main" id="{381B27A1-1FBC-4B04-9662-46D252F15C35}"/>
                </a:ext>
              </a:extLst>
            </p:cNvPr>
            <p:cNvCxnSpPr>
              <a:cxnSpLocks/>
            </p:cNvCxnSpPr>
            <p:nvPr/>
          </p:nvCxnSpPr>
          <p:spPr>
            <a:xfrm>
              <a:off x="2211211" y="2796642"/>
              <a:ext cx="0" cy="76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Прямоугольник 129">
              <a:extLst>
                <a:ext uri="{FF2B5EF4-FFF2-40B4-BE49-F238E27FC236}">
                  <a16:creationId xmlns:a16="http://schemas.microsoft.com/office/drawing/2014/main" id="{DD2980F3-1E0C-4844-BC42-CA705344AF2F}"/>
                </a:ext>
              </a:extLst>
            </p:cNvPr>
            <p:cNvSpPr/>
            <p:nvPr/>
          </p:nvSpPr>
          <p:spPr>
            <a:xfrm>
              <a:off x="1507541" y="2829673"/>
              <a:ext cx="703670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0" name="Прямая соединительная линия 130">
              <a:extLst>
                <a:ext uri="{FF2B5EF4-FFF2-40B4-BE49-F238E27FC236}">
                  <a16:creationId xmlns:a16="http://schemas.microsoft.com/office/drawing/2014/main" id="{F6521E89-18A6-416B-833F-7713ADD05A95}"/>
                </a:ext>
              </a:extLst>
            </p:cNvPr>
            <p:cNvCxnSpPr>
              <a:cxnSpLocks/>
            </p:cNvCxnSpPr>
            <p:nvPr/>
          </p:nvCxnSpPr>
          <p:spPr>
            <a:xfrm>
              <a:off x="2910822" y="2796642"/>
              <a:ext cx="0" cy="76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Прямая соединительная линия 131">
              <a:extLst>
                <a:ext uri="{FF2B5EF4-FFF2-40B4-BE49-F238E27FC236}">
                  <a16:creationId xmlns:a16="http://schemas.microsoft.com/office/drawing/2014/main" id="{39B96E96-CAE6-45BE-BF49-7B2195191682}"/>
                </a:ext>
              </a:extLst>
            </p:cNvPr>
            <p:cNvCxnSpPr>
              <a:cxnSpLocks/>
            </p:cNvCxnSpPr>
            <p:nvPr/>
          </p:nvCxnSpPr>
          <p:spPr>
            <a:xfrm>
              <a:off x="3638348" y="2796642"/>
              <a:ext cx="0" cy="76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Прямая соединительная линия 132">
              <a:extLst>
                <a:ext uri="{FF2B5EF4-FFF2-40B4-BE49-F238E27FC236}">
                  <a16:creationId xmlns:a16="http://schemas.microsoft.com/office/drawing/2014/main" id="{A6CAC708-D521-4347-A081-A49B3A7765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8000" y="2807176"/>
              <a:ext cx="0" cy="765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Прямая соединительная линия 133">
              <a:extLst>
                <a:ext uri="{FF2B5EF4-FFF2-40B4-BE49-F238E27FC236}">
                  <a16:creationId xmlns:a16="http://schemas.microsoft.com/office/drawing/2014/main" id="{2320024C-3411-46E0-9ACA-5D26A011114E}"/>
                </a:ext>
              </a:extLst>
            </p:cNvPr>
            <p:cNvCxnSpPr>
              <a:cxnSpLocks/>
            </p:cNvCxnSpPr>
            <p:nvPr/>
          </p:nvCxnSpPr>
          <p:spPr>
            <a:xfrm>
              <a:off x="5035916" y="2796642"/>
              <a:ext cx="0" cy="7618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Прямоугольник 134">
              <a:extLst>
                <a:ext uri="{FF2B5EF4-FFF2-40B4-BE49-F238E27FC236}">
                  <a16:creationId xmlns:a16="http://schemas.microsoft.com/office/drawing/2014/main" id="{161C963C-2348-4A70-BF1E-68A1488A5447}"/>
                </a:ext>
              </a:extLst>
            </p:cNvPr>
            <p:cNvSpPr/>
            <p:nvPr/>
          </p:nvSpPr>
          <p:spPr>
            <a:xfrm>
              <a:off x="2215779" y="2965282"/>
              <a:ext cx="703670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5" name="Прямая со стрелкой 135">
              <a:extLst>
                <a:ext uri="{FF2B5EF4-FFF2-40B4-BE49-F238E27FC236}">
                  <a16:creationId xmlns:a16="http://schemas.microsoft.com/office/drawing/2014/main" id="{02195357-0B50-46FF-8E5F-5DE18CB26EC5}"/>
                </a:ext>
              </a:extLst>
            </p:cNvPr>
            <p:cNvCxnSpPr>
              <a:cxnSpLocks/>
            </p:cNvCxnSpPr>
            <p:nvPr/>
          </p:nvCxnSpPr>
          <p:spPr>
            <a:xfrm>
              <a:off x="2893155" y="2796642"/>
              <a:ext cx="0" cy="16485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6" name="Прямая соединительная линия 136">
              <a:extLst>
                <a:ext uri="{FF2B5EF4-FFF2-40B4-BE49-F238E27FC236}">
                  <a16:creationId xmlns:a16="http://schemas.microsoft.com/office/drawing/2014/main" id="{E6C14CA0-C422-417E-B700-E58AC8081228}"/>
                </a:ext>
              </a:extLst>
            </p:cNvPr>
            <p:cNvCxnSpPr>
              <a:cxnSpLocks/>
            </p:cNvCxnSpPr>
            <p:nvPr/>
          </p:nvCxnSpPr>
          <p:spPr>
            <a:xfrm>
              <a:off x="2893155" y="2967555"/>
              <a:ext cx="0" cy="131821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7" name="Прямоугольник 137">
              <a:extLst>
                <a:ext uri="{FF2B5EF4-FFF2-40B4-BE49-F238E27FC236}">
                  <a16:creationId xmlns:a16="http://schemas.microsoft.com/office/drawing/2014/main" id="{4A314D7C-3665-44FA-8213-B680B9BBE088}"/>
                </a:ext>
              </a:extLst>
            </p:cNvPr>
            <p:cNvSpPr/>
            <p:nvPr/>
          </p:nvSpPr>
          <p:spPr>
            <a:xfrm>
              <a:off x="3631055" y="3234456"/>
              <a:ext cx="710756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8" name="Прямоугольник 139">
              <a:extLst>
                <a:ext uri="{FF2B5EF4-FFF2-40B4-BE49-F238E27FC236}">
                  <a16:creationId xmlns:a16="http://schemas.microsoft.com/office/drawing/2014/main" id="{6BF27E32-C496-4ACC-8DC9-B555DD81AE7E}"/>
                </a:ext>
              </a:extLst>
            </p:cNvPr>
            <p:cNvSpPr/>
            <p:nvPr/>
          </p:nvSpPr>
          <p:spPr>
            <a:xfrm>
              <a:off x="5043254" y="2833309"/>
              <a:ext cx="690578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9" name="Прямоугольник 140">
              <a:extLst>
                <a:ext uri="{FF2B5EF4-FFF2-40B4-BE49-F238E27FC236}">
                  <a16:creationId xmlns:a16="http://schemas.microsoft.com/office/drawing/2014/main" id="{E4F1B86A-32DA-494D-983B-9B0EA0327265}"/>
                </a:ext>
              </a:extLst>
            </p:cNvPr>
            <p:cNvSpPr/>
            <p:nvPr/>
          </p:nvSpPr>
          <p:spPr>
            <a:xfrm>
              <a:off x="5726531" y="2969978"/>
              <a:ext cx="722603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0" name="Прямая соединительная линия 141">
              <a:extLst>
                <a:ext uri="{FF2B5EF4-FFF2-40B4-BE49-F238E27FC236}">
                  <a16:creationId xmlns:a16="http://schemas.microsoft.com/office/drawing/2014/main" id="{28416BA1-C514-4BE5-A5F9-8F128EB60447}"/>
                </a:ext>
              </a:extLst>
            </p:cNvPr>
            <p:cNvCxnSpPr>
              <a:cxnSpLocks/>
            </p:cNvCxnSpPr>
            <p:nvPr/>
          </p:nvCxnSpPr>
          <p:spPr>
            <a:xfrm>
              <a:off x="5733832" y="2796642"/>
              <a:ext cx="0" cy="76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Прямая соединительная линия 142">
              <a:extLst>
                <a:ext uri="{FF2B5EF4-FFF2-40B4-BE49-F238E27FC236}">
                  <a16:creationId xmlns:a16="http://schemas.microsoft.com/office/drawing/2014/main" id="{DCE7D7DD-270D-4341-99EE-0E4E749A9645}"/>
                </a:ext>
              </a:extLst>
            </p:cNvPr>
            <p:cNvCxnSpPr>
              <a:cxnSpLocks/>
            </p:cNvCxnSpPr>
            <p:nvPr/>
          </p:nvCxnSpPr>
          <p:spPr>
            <a:xfrm>
              <a:off x="6442518" y="2805587"/>
              <a:ext cx="0" cy="756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Прямая соединительная линия 144">
              <a:extLst>
                <a:ext uri="{FF2B5EF4-FFF2-40B4-BE49-F238E27FC236}">
                  <a16:creationId xmlns:a16="http://schemas.microsoft.com/office/drawing/2014/main" id="{78BCA7D0-3C51-4F2F-BB6C-E0D7E1CBCF9A}"/>
                </a:ext>
              </a:extLst>
            </p:cNvPr>
            <p:cNvCxnSpPr>
              <a:cxnSpLocks/>
            </p:cNvCxnSpPr>
            <p:nvPr/>
          </p:nvCxnSpPr>
          <p:spPr>
            <a:xfrm>
              <a:off x="5767186" y="2972403"/>
              <a:ext cx="0" cy="131821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3" name="Прямая со стрелкой 145">
              <a:extLst>
                <a:ext uri="{FF2B5EF4-FFF2-40B4-BE49-F238E27FC236}">
                  <a16:creationId xmlns:a16="http://schemas.microsoft.com/office/drawing/2014/main" id="{94E13E40-64BF-4972-B2EA-F123849C434A}"/>
                </a:ext>
              </a:extLst>
            </p:cNvPr>
            <p:cNvCxnSpPr>
              <a:cxnSpLocks/>
            </p:cNvCxnSpPr>
            <p:nvPr/>
          </p:nvCxnSpPr>
          <p:spPr>
            <a:xfrm>
              <a:off x="5767186" y="2809976"/>
              <a:ext cx="0" cy="164851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4" name="Прямоугольник 146">
              <a:extLst>
                <a:ext uri="{FF2B5EF4-FFF2-40B4-BE49-F238E27FC236}">
                  <a16:creationId xmlns:a16="http://schemas.microsoft.com/office/drawing/2014/main" id="{789D7329-DEE2-4654-8DC4-7748E76590E6}"/>
                </a:ext>
              </a:extLst>
            </p:cNvPr>
            <p:cNvSpPr/>
            <p:nvPr/>
          </p:nvSpPr>
          <p:spPr>
            <a:xfrm>
              <a:off x="2919449" y="3102635"/>
              <a:ext cx="710068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5" name="Прямоугольник 148">
              <a:extLst>
                <a:ext uri="{FF2B5EF4-FFF2-40B4-BE49-F238E27FC236}">
                  <a16:creationId xmlns:a16="http://schemas.microsoft.com/office/drawing/2014/main" id="{0BE35280-D9DC-4B78-A506-7FDB7884C0FC}"/>
                </a:ext>
              </a:extLst>
            </p:cNvPr>
            <p:cNvSpPr/>
            <p:nvPr/>
          </p:nvSpPr>
          <p:spPr>
            <a:xfrm>
              <a:off x="7844940" y="3364457"/>
              <a:ext cx="710387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6" name="Прямая соединительная линия 149">
              <a:extLst>
                <a:ext uri="{FF2B5EF4-FFF2-40B4-BE49-F238E27FC236}">
                  <a16:creationId xmlns:a16="http://schemas.microsoft.com/office/drawing/2014/main" id="{D5899F00-BD31-4819-A7F4-52DB64468097}"/>
                </a:ext>
              </a:extLst>
            </p:cNvPr>
            <p:cNvCxnSpPr>
              <a:cxnSpLocks/>
            </p:cNvCxnSpPr>
            <p:nvPr/>
          </p:nvCxnSpPr>
          <p:spPr>
            <a:xfrm>
              <a:off x="7142170" y="2809976"/>
              <a:ext cx="0" cy="745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Прямоугольник 150">
              <a:extLst>
                <a:ext uri="{FF2B5EF4-FFF2-40B4-BE49-F238E27FC236}">
                  <a16:creationId xmlns:a16="http://schemas.microsoft.com/office/drawing/2014/main" id="{B0B00EE3-7A09-4147-A0AF-7CDCDEBFA7F6}"/>
                </a:ext>
              </a:extLst>
            </p:cNvPr>
            <p:cNvSpPr/>
            <p:nvPr/>
          </p:nvSpPr>
          <p:spPr>
            <a:xfrm>
              <a:off x="6446329" y="3110018"/>
              <a:ext cx="687487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8" name="Прямоугольник 152">
              <a:extLst>
                <a:ext uri="{FF2B5EF4-FFF2-40B4-BE49-F238E27FC236}">
                  <a16:creationId xmlns:a16="http://schemas.microsoft.com/office/drawing/2014/main" id="{E5842B58-C927-455D-9097-0026185218CC}"/>
                </a:ext>
              </a:extLst>
            </p:cNvPr>
            <p:cNvSpPr/>
            <p:nvPr/>
          </p:nvSpPr>
          <p:spPr>
            <a:xfrm>
              <a:off x="8553651" y="2826995"/>
              <a:ext cx="703892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9" name="Прямоугольник 153">
              <a:extLst>
                <a:ext uri="{FF2B5EF4-FFF2-40B4-BE49-F238E27FC236}">
                  <a16:creationId xmlns:a16="http://schemas.microsoft.com/office/drawing/2014/main" id="{DE4693A4-089E-49FE-A68B-8118E3CAC72B}"/>
                </a:ext>
              </a:extLst>
            </p:cNvPr>
            <p:cNvSpPr/>
            <p:nvPr/>
          </p:nvSpPr>
          <p:spPr>
            <a:xfrm>
              <a:off x="4344064" y="3361653"/>
              <a:ext cx="691050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0" name="Прямая соединительная линия 155">
              <a:extLst>
                <a:ext uri="{FF2B5EF4-FFF2-40B4-BE49-F238E27FC236}">
                  <a16:creationId xmlns:a16="http://schemas.microsoft.com/office/drawing/2014/main" id="{33DB2ECF-1BAF-4FEA-A50D-8864AE0AF067}"/>
                </a:ext>
              </a:extLst>
            </p:cNvPr>
            <p:cNvCxnSpPr>
              <a:cxnSpLocks/>
            </p:cNvCxnSpPr>
            <p:nvPr/>
          </p:nvCxnSpPr>
          <p:spPr>
            <a:xfrm>
              <a:off x="7849120" y="2805587"/>
              <a:ext cx="0" cy="75288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Прямая соединительная линия 156">
              <a:extLst>
                <a:ext uri="{FF2B5EF4-FFF2-40B4-BE49-F238E27FC236}">
                  <a16:creationId xmlns:a16="http://schemas.microsoft.com/office/drawing/2014/main" id="{ED57FA84-0FF1-46ED-B2AD-EA1ADBDEDB83}"/>
                </a:ext>
              </a:extLst>
            </p:cNvPr>
            <p:cNvCxnSpPr>
              <a:cxnSpLocks/>
            </p:cNvCxnSpPr>
            <p:nvPr/>
          </p:nvCxnSpPr>
          <p:spPr>
            <a:xfrm>
              <a:off x="8557003" y="2805587"/>
              <a:ext cx="0" cy="7528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Прямая соединительная линия 157">
              <a:extLst>
                <a:ext uri="{FF2B5EF4-FFF2-40B4-BE49-F238E27FC236}">
                  <a16:creationId xmlns:a16="http://schemas.microsoft.com/office/drawing/2014/main" id="{49D43AD3-1947-4D25-B056-D6F31C7BC05B}"/>
                </a:ext>
              </a:extLst>
            </p:cNvPr>
            <p:cNvCxnSpPr>
              <a:cxnSpLocks/>
            </p:cNvCxnSpPr>
            <p:nvPr/>
          </p:nvCxnSpPr>
          <p:spPr>
            <a:xfrm>
              <a:off x="9255722" y="2809976"/>
              <a:ext cx="0" cy="748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Прямоугольник 158">
              <a:extLst>
                <a:ext uri="{FF2B5EF4-FFF2-40B4-BE49-F238E27FC236}">
                  <a16:creationId xmlns:a16="http://schemas.microsoft.com/office/drawing/2014/main" id="{8BCE0088-6E08-4E59-994F-1010555656EE}"/>
                </a:ext>
              </a:extLst>
            </p:cNvPr>
            <p:cNvSpPr/>
            <p:nvPr/>
          </p:nvSpPr>
          <p:spPr>
            <a:xfrm>
              <a:off x="9941600" y="3096697"/>
              <a:ext cx="690615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4" name="Прямоугольник 159">
              <a:extLst>
                <a:ext uri="{FF2B5EF4-FFF2-40B4-BE49-F238E27FC236}">
                  <a16:creationId xmlns:a16="http://schemas.microsoft.com/office/drawing/2014/main" id="{7729475D-39E7-4BE4-A1DB-52BE7B16EDC9}"/>
                </a:ext>
              </a:extLst>
            </p:cNvPr>
            <p:cNvSpPr/>
            <p:nvPr/>
          </p:nvSpPr>
          <p:spPr>
            <a:xfrm>
              <a:off x="11323390" y="3365417"/>
              <a:ext cx="690615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5" name="Прямая соединительная линия 160">
              <a:extLst>
                <a:ext uri="{FF2B5EF4-FFF2-40B4-BE49-F238E27FC236}">
                  <a16:creationId xmlns:a16="http://schemas.microsoft.com/office/drawing/2014/main" id="{3FD5DD3B-A40C-4C41-8ABC-8A0830E42116}"/>
                </a:ext>
              </a:extLst>
            </p:cNvPr>
            <p:cNvCxnSpPr>
              <a:cxnSpLocks/>
            </p:cNvCxnSpPr>
            <p:nvPr/>
          </p:nvCxnSpPr>
          <p:spPr>
            <a:xfrm>
              <a:off x="9946340" y="2805587"/>
              <a:ext cx="0" cy="75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Прямая соединительная линия 161">
              <a:extLst>
                <a:ext uri="{FF2B5EF4-FFF2-40B4-BE49-F238E27FC236}">
                  <a16:creationId xmlns:a16="http://schemas.microsoft.com/office/drawing/2014/main" id="{26D4F111-F8A3-43F1-A9F6-34F231E77A50}"/>
                </a:ext>
              </a:extLst>
            </p:cNvPr>
            <p:cNvCxnSpPr>
              <a:cxnSpLocks/>
            </p:cNvCxnSpPr>
            <p:nvPr/>
          </p:nvCxnSpPr>
          <p:spPr>
            <a:xfrm>
              <a:off x="10636955" y="2796642"/>
              <a:ext cx="0" cy="76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Прямая соединительная линия 162">
              <a:extLst>
                <a:ext uri="{FF2B5EF4-FFF2-40B4-BE49-F238E27FC236}">
                  <a16:creationId xmlns:a16="http://schemas.microsoft.com/office/drawing/2014/main" id="{5F6A4DB3-B655-47BF-AF2F-E0A79D6F6ED0}"/>
                </a:ext>
              </a:extLst>
            </p:cNvPr>
            <p:cNvCxnSpPr>
              <a:cxnSpLocks/>
            </p:cNvCxnSpPr>
            <p:nvPr/>
          </p:nvCxnSpPr>
          <p:spPr>
            <a:xfrm>
              <a:off x="11327570" y="2796642"/>
              <a:ext cx="0" cy="76509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Прямая соединительная линия 163">
              <a:extLst>
                <a:ext uri="{FF2B5EF4-FFF2-40B4-BE49-F238E27FC236}">
                  <a16:creationId xmlns:a16="http://schemas.microsoft.com/office/drawing/2014/main" id="{0BE579A5-EF93-459B-9CAF-3CFB3E2260E4}"/>
                </a:ext>
              </a:extLst>
            </p:cNvPr>
            <p:cNvCxnSpPr>
              <a:cxnSpLocks/>
            </p:cNvCxnSpPr>
            <p:nvPr/>
          </p:nvCxnSpPr>
          <p:spPr>
            <a:xfrm>
              <a:off x="12015680" y="2802556"/>
              <a:ext cx="0" cy="7559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Прямоугольник 166">
              <a:extLst>
                <a:ext uri="{FF2B5EF4-FFF2-40B4-BE49-F238E27FC236}">
                  <a16:creationId xmlns:a16="http://schemas.microsoft.com/office/drawing/2014/main" id="{D96EC0CF-407D-47A8-A433-C4712D1B9634}"/>
                </a:ext>
              </a:extLst>
            </p:cNvPr>
            <p:cNvSpPr/>
            <p:nvPr/>
          </p:nvSpPr>
          <p:spPr>
            <a:xfrm>
              <a:off x="10634028" y="3236856"/>
              <a:ext cx="690615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0" name="Прямоугольник 137">
              <a:extLst>
                <a:ext uri="{FF2B5EF4-FFF2-40B4-BE49-F238E27FC236}">
                  <a16:creationId xmlns:a16="http://schemas.microsoft.com/office/drawing/2014/main" id="{E0479B74-0D1B-4253-86DD-A00972E88B36}"/>
                </a:ext>
              </a:extLst>
            </p:cNvPr>
            <p:cNvSpPr/>
            <p:nvPr/>
          </p:nvSpPr>
          <p:spPr>
            <a:xfrm>
              <a:off x="7129451" y="3234455"/>
              <a:ext cx="710756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765DD095-82ED-4D34-9E14-B8E4B17C450D}"/>
              </a:ext>
            </a:extLst>
          </p:cNvPr>
          <p:cNvGrpSpPr/>
          <p:nvPr/>
        </p:nvGrpSpPr>
        <p:grpSpPr>
          <a:xfrm>
            <a:off x="1504281" y="958787"/>
            <a:ext cx="10524540" cy="810503"/>
            <a:chOff x="1504281" y="958787"/>
            <a:chExt cx="10524540" cy="810503"/>
          </a:xfrm>
        </p:grpSpPr>
        <p:cxnSp>
          <p:nvCxnSpPr>
            <p:cNvPr id="272" name="Прямая соединительная линия 14">
              <a:extLst>
                <a:ext uri="{FF2B5EF4-FFF2-40B4-BE49-F238E27FC236}">
                  <a16:creationId xmlns:a16="http://schemas.microsoft.com/office/drawing/2014/main" id="{B65F4A72-C4C5-4F08-9422-48A77C038941}"/>
                </a:ext>
              </a:extLst>
            </p:cNvPr>
            <p:cNvCxnSpPr>
              <a:cxnSpLocks/>
            </p:cNvCxnSpPr>
            <p:nvPr/>
          </p:nvCxnSpPr>
          <p:spPr>
            <a:xfrm>
              <a:off x="4336325" y="973140"/>
              <a:ext cx="0" cy="796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Прямоугольник 100">
              <a:extLst>
                <a:ext uri="{FF2B5EF4-FFF2-40B4-BE49-F238E27FC236}">
                  <a16:creationId xmlns:a16="http://schemas.microsoft.com/office/drawing/2014/main" id="{B8387E2B-D904-46E7-B944-5EDCD0CFA235}"/>
                </a:ext>
              </a:extLst>
            </p:cNvPr>
            <p:cNvSpPr/>
            <p:nvPr/>
          </p:nvSpPr>
          <p:spPr>
            <a:xfrm>
              <a:off x="9258703" y="1130935"/>
              <a:ext cx="694089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4" name="Прямая соединительная линия 8">
              <a:extLst>
                <a:ext uri="{FF2B5EF4-FFF2-40B4-BE49-F238E27FC236}">
                  <a16:creationId xmlns:a16="http://schemas.microsoft.com/office/drawing/2014/main" id="{B84F897C-F27E-41CF-9B23-B82A5A342B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4281" y="958787"/>
              <a:ext cx="0" cy="796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Прямая соединительная линия 9">
              <a:extLst>
                <a:ext uri="{FF2B5EF4-FFF2-40B4-BE49-F238E27FC236}">
                  <a16:creationId xmlns:a16="http://schemas.microsoft.com/office/drawing/2014/main" id="{68BC1472-166E-4728-9014-96434D88C600}"/>
                </a:ext>
              </a:extLst>
            </p:cNvPr>
            <p:cNvCxnSpPr>
              <a:cxnSpLocks/>
            </p:cNvCxnSpPr>
            <p:nvPr/>
          </p:nvCxnSpPr>
          <p:spPr>
            <a:xfrm>
              <a:off x="2209536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Прямоугольник 10">
              <a:extLst>
                <a:ext uri="{FF2B5EF4-FFF2-40B4-BE49-F238E27FC236}">
                  <a16:creationId xmlns:a16="http://schemas.microsoft.com/office/drawing/2014/main" id="{10F2C5E7-88A7-4FC1-BFE3-FE4313F9C777}"/>
                </a:ext>
              </a:extLst>
            </p:cNvPr>
            <p:cNvSpPr/>
            <p:nvPr/>
          </p:nvSpPr>
          <p:spPr>
            <a:xfrm>
              <a:off x="1505866" y="996550"/>
              <a:ext cx="703670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7" name="Прямая соединительная линия 12">
              <a:extLst>
                <a:ext uri="{FF2B5EF4-FFF2-40B4-BE49-F238E27FC236}">
                  <a16:creationId xmlns:a16="http://schemas.microsoft.com/office/drawing/2014/main" id="{97258178-55DC-424E-AA17-2D8D96A2059C}"/>
                </a:ext>
              </a:extLst>
            </p:cNvPr>
            <p:cNvCxnSpPr>
              <a:cxnSpLocks/>
            </p:cNvCxnSpPr>
            <p:nvPr/>
          </p:nvCxnSpPr>
          <p:spPr>
            <a:xfrm>
              <a:off x="2909147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Прямая соединительная линия 13">
              <a:extLst>
                <a:ext uri="{FF2B5EF4-FFF2-40B4-BE49-F238E27FC236}">
                  <a16:creationId xmlns:a16="http://schemas.microsoft.com/office/drawing/2014/main" id="{C808AA8C-9D77-4BE2-B529-3A10C8B7DDF1}"/>
                </a:ext>
              </a:extLst>
            </p:cNvPr>
            <p:cNvCxnSpPr>
              <a:cxnSpLocks/>
            </p:cNvCxnSpPr>
            <p:nvPr/>
          </p:nvCxnSpPr>
          <p:spPr>
            <a:xfrm>
              <a:off x="3636673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Прямая соединительная линия 15">
              <a:extLst>
                <a:ext uri="{FF2B5EF4-FFF2-40B4-BE49-F238E27FC236}">
                  <a16:creationId xmlns:a16="http://schemas.microsoft.com/office/drawing/2014/main" id="{954880DB-3065-46A5-82BD-DB48F80DEB02}"/>
                </a:ext>
              </a:extLst>
            </p:cNvPr>
            <p:cNvCxnSpPr>
              <a:cxnSpLocks/>
            </p:cNvCxnSpPr>
            <p:nvPr/>
          </p:nvCxnSpPr>
          <p:spPr>
            <a:xfrm>
              <a:off x="5034241" y="962178"/>
              <a:ext cx="0" cy="7927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Прямоугольник 16">
              <a:extLst>
                <a:ext uri="{FF2B5EF4-FFF2-40B4-BE49-F238E27FC236}">
                  <a16:creationId xmlns:a16="http://schemas.microsoft.com/office/drawing/2014/main" id="{CA9E0B9C-1719-4DAE-9D5A-A5B18B87F7FE}"/>
                </a:ext>
              </a:extLst>
            </p:cNvPr>
            <p:cNvSpPr/>
            <p:nvPr/>
          </p:nvSpPr>
          <p:spPr>
            <a:xfrm>
              <a:off x="2214104" y="1137664"/>
              <a:ext cx="69909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1" name="Прямая со стрелкой 18">
              <a:extLst>
                <a:ext uri="{FF2B5EF4-FFF2-40B4-BE49-F238E27FC236}">
                  <a16:creationId xmlns:a16="http://schemas.microsoft.com/office/drawing/2014/main" id="{A41163C2-FC3E-4F25-B07B-B615E09C5161}"/>
                </a:ext>
              </a:extLst>
            </p:cNvPr>
            <p:cNvCxnSpPr>
              <a:cxnSpLocks/>
            </p:cNvCxnSpPr>
            <p:nvPr/>
          </p:nvCxnSpPr>
          <p:spPr>
            <a:xfrm>
              <a:off x="2868029" y="962179"/>
              <a:ext cx="0" cy="1715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2" name="Прямая соединительная линия 20">
              <a:extLst>
                <a:ext uri="{FF2B5EF4-FFF2-40B4-BE49-F238E27FC236}">
                  <a16:creationId xmlns:a16="http://schemas.microsoft.com/office/drawing/2014/main" id="{356774CA-3790-4595-A6F1-0908BEAFA82C}"/>
                </a:ext>
              </a:extLst>
            </p:cNvPr>
            <p:cNvCxnSpPr>
              <a:cxnSpLocks/>
            </p:cNvCxnSpPr>
            <p:nvPr/>
          </p:nvCxnSpPr>
          <p:spPr>
            <a:xfrm>
              <a:off x="2868029" y="1140029"/>
              <a:ext cx="0" cy="137172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Прямоугольник 21">
              <a:extLst>
                <a:ext uri="{FF2B5EF4-FFF2-40B4-BE49-F238E27FC236}">
                  <a16:creationId xmlns:a16="http://schemas.microsoft.com/office/drawing/2014/main" id="{2F1A3E6F-39E5-4186-B5AA-E94EE70338DA}"/>
                </a:ext>
              </a:extLst>
            </p:cNvPr>
            <p:cNvSpPr/>
            <p:nvPr/>
          </p:nvSpPr>
          <p:spPr>
            <a:xfrm>
              <a:off x="3629379" y="1417765"/>
              <a:ext cx="71099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4" name="Прямоугольник 26">
              <a:extLst>
                <a:ext uri="{FF2B5EF4-FFF2-40B4-BE49-F238E27FC236}">
                  <a16:creationId xmlns:a16="http://schemas.microsoft.com/office/drawing/2014/main" id="{1D19F891-B28D-4BDA-9A9F-B35CA0ADAC4C}"/>
                </a:ext>
              </a:extLst>
            </p:cNvPr>
            <p:cNvSpPr/>
            <p:nvPr/>
          </p:nvSpPr>
          <p:spPr>
            <a:xfrm>
              <a:off x="5041579" y="1000334"/>
              <a:ext cx="690578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5" name="Прямоугольник 27">
              <a:extLst>
                <a:ext uri="{FF2B5EF4-FFF2-40B4-BE49-F238E27FC236}">
                  <a16:creationId xmlns:a16="http://schemas.microsoft.com/office/drawing/2014/main" id="{AB889646-EE68-498B-9BE6-9F67387EE056}"/>
                </a:ext>
              </a:extLst>
            </p:cNvPr>
            <p:cNvSpPr/>
            <p:nvPr/>
          </p:nvSpPr>
          <p:spPr>
            <a:xfrm>
              <a:off x="5741190" y="1142551"/>
              <a:ext cx="706269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6" name="Прямая соединительная линия 28">
              <a:extLst>
                <a:ext uri="{FF2B5EF4-FFF2-40B4-BE49-F238E27FC236}">
                  <a16:creationId xmlns:a16="http://schemas.microsoft.com/office/drawing/2014/main" id="{AB67E791-4476-4634-BBA2-FE36308A2DC0}"/>
                </a:ext>
              </a:extLst>
            </p:cNvPr>
            <p:cNvCxnSpPr>
              <a:cxnSpLocks/>
            </p:cNvCxnSpPr>
            <p:nvPr/>
          </p:nvCxnSpPr>
          <p:spPr>
            <a:xfrm>
              <a:off x="5732157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Прямая соединительная линия 29">
              <a:extLst>
                <a:ext uri="{FF2B5EF4-FFF2-40B4-BE49-F238E27FC236}">
                  <a16:creationId xmlns:a16="http://schemas.microsoft.com/office/drawing/2014/main" id="{0D7871B3-45E6-4242-9D51-C906DC75B86F}"/>
                </a:ext>
              </a:extLst>
            </p:cNvPr>
            <p:cNvCxnSpPr>
              <a:cxnSpLocks/>
            </p:cNvCxnSpPr>
            <p:nvPr/>
          </p:nvCxnSpPr>
          <p:spPr>
            <a:xfrm>
              <a:off x="6440843" y="971486"/>
              <a:ext cx="0" cy="78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Прямоугольник 34">
              <a:extLst>
                <a:ext uri="{FF2B5EF4-FFF2-40B4-BE49-F238E27FC236}">
                  <a16:creationId xmlns:a16="http://schemas.microsoft.com/office/drawing/2014/main" id="{741C48DD-24D5-4DB5-849D-CBA9213F1ABD}"/>
                </a:ext>
              </a:extLst>
            </p:cNvPr>
            <p:cNvSpPr/>
            <p:nvPr/>
          </p:nvSpPr>
          <p:spPr>
            <a:xfrm>
              <a:off x="2907452" y="1280593"/>
              <a:ext cx="730896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9" name="Прямоугольник 36">
              <a:extLst>
                <a:ext uri="{FF2B5EF4-FFF2-40B4-BE49-F238E27FC236}">
                  <a16:creationId xmlns:a16="http://schemas.microsoft.com/office/drawing/2014/main" id="{B0C46715-9D07-4BF0-836E-B8583AF2CE2D}"/>
                </a:ext>
              </a:extLst>
            </p:cNvPr>
            <p:cNvSpPr/>
            <p:nvPr/>
          </p:nvSpPr>
          <p:spPr>
            <a:xfrm>
              <a:off x="7848394" y="1553044"/>
              <a:ext cx="697916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0" name="Прямая соединительная линия 37">
              <a:extLst>
                <a:ext uri="{FF2B5EF4-FFF2-40B4-BE49-F238E27FC236}">
                  <a16:creationId xmlns:a16="http://schemas.microsoft.com/office/drawing/2014/main" id="{DF38EA1C-2A5E-4298-B9C2-C551CE4A71E3}"/>
                </a:ext>
              </a:extLst>
            </p:cNvPr>
            <p:cNvCxnSpPr>
              <a:cxnSpLocks/>
            </p:cNvCxnSpPr>
            <p:nvPr/>
          </p:nvCxnSpPr>
          <p:spPr>
            <a:xfrm>
              <a:off x="7140495" y="976053"/>
              <a:ext cx="0" cy="775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Прямоугольник 80">
              <a:extLst>
                <a:ext uri="{FF2B5EF4-FFF2-40B4-BE49-F238E27FC236}">
                  <a16:creationId xmlns:a16="http://schemas.microsoft.com/office/drawing/2014/main" id="{687EB924-F4D4-45DA-B652-63DA30FF3527}"/>
                </a:ext>
              </a:extLst>
            </p:cNvPr>
            <p:cNvSpPr/>
            <p:nvPr/>
          </p:nvSpPr>
          <p:spPr>
            <a:xfrm>
              <a:off x="6444654" y="1288276"/>
              <a:ext cx="68748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2" name="Прямоугольник 86">
              <a:extLst>
                <a:ext uri="{FF2B5EF4-FFF2-40B4-BE49-F238E27FC236}">
                  <a16:creationId xmlns:a16="http://schemas.microsoft.com/office/drawing/2014/main" id="{87DDB413-B294-4BF5-AE06-CB65CB1FFC66}"/>
                </a:ext>
              </a:extLst>
            </p:cNvPr>
            <p:cNvSpPr/>
            <p:nvPr/>
          </p:nvSpPr>
          <p:spPr>
            <a:xfrm>
              <a:off x="8540801" y="990775"/>
              <a:ext cx="708452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3" name="Прямоугольник 91">
              <a:extLst>
                <a:ext uri="{FF2B5EF4-FFF2-40B4-BE49-F238E27FC236}">
                  <a16:creationId xmlns:a16="http://schemas.microsoft.com/office/drawing/2014/main" id="{2CA4741F-911C-4919-8291-5AC2DF33B983}"/>
                </a:ext>
              </a:extLst>
            </p:cNvPr>
            <p:cNvSpPr/>
            <p:nvPr/>
          </p:nvSpPr>
          <p:spPr>
            <a:xfrm>
              <a:off x="4333858" y="1553301"/>
              <a:ext cx="706168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4" name="Прямая соединительная линия 97">
              <a:extLst>
                <a:ext uri="{FF2B5EF4-FFF2-40B4-BE49-F238E27FC236}">
                  <a16:creationId xmlns:a16="http://schemas.microsoft.com/office/drawing/2014/main" id="{E8A77D24-CC76-49BB-939E-3971218C8BA4}"/>
                </a:ext>
              </a:extLst>
            </p:cNvPr>
            <p:cNvCxnSpPr>
              <a:cxnSpLocks/>
            </p:cNvCxnSpPr>
            <p:nvPr/>
          </p:nvCxnSpPr>
          <p:spPr>
            <a:xfrm>
              <a:off x="8551601" y="971486"/>
              <a:ext cx="0" cy="7834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Прямая соединительная линия 98">
              <a:extLst>
                <a:ext uri="{FF2B5EF4-FFF2-40B4-BE49-F238E27FC236}">
                  <a16:creationId xmlns:a16="http://schemas.microsoft.com/office/drawing/2014/main" id="{EED49E35-69E4-4108-995B-EFDDECC75BCB}"/>
                </a:ext>
              </a:extLst>
            </p:cNvPr>
            <p:cNvCxnSpPr>
              <a:cxnSpLocks/>
            </p:cNvCxnSpPr>
            <p:nvPr/>
          </p:nvCxnSpPr>
          <p:spPr>
            <a:xfrm>
              <a:off x="7846611" y="971486"/>
              <a:ext cx="0" cy="783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Прямая соединительная линия 99">
              <a:extLst>
                <a:ext uri="{FF2B5EF4-FFF2-40B4-BE49-F238E27FC236}">
                  <a16:creationId xmlns:a16="http://schemas.microsoft.com/office/drawing/2014/main" id="{FC7BBD5D-9639-42EB-93E8-2F2F4EFB82C3}"/>
                </a:ext>
              </a:extLst>
            </p:cNvPr>
            <p:cNvCxnSpPr>
              <a:cxnSpLocks/>
            </p:cNvCxnSpPr>
            <p:nvPr/>
          </p:nvCxnSpPr>
          <p:spPr>
            <a:xfrm>
              <a:off x="9254047" y="976053"/>
              <a:ext cx="0" cy="778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Прямоугольник 101">
              <a:extLst>
                <a:ext uri="{FF2B5EF4-FFF2-40B4-BE49-F238E27FC236}">
                  <a16:creationId xmlns:a16="http://schemas.microsoft.com/office/drawing/2014/main" id="{E0EE63D0-6010-48EE-A006-A807A5352853}"/>
                </a:ext>
              </a:extLst>
            </p:cNvPr>
            <p:cNvSpPr/>
            <p:nvPr/>
          </p:nvSpPr>
          <p:spPr>
            <a:xfrm>
              <a:off x="9949457" y="1274414"/>
              <a:ext cx="690615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8" name="Прямоугольник 103">
              <a:extLst>
                <a:ext uri="{FF2B5EF4-FFF2-40B4-BE49-F238E27FC236}">
                  <a16:creationId xmlns:a16="http://schemas.microsoft.com/office/drawing/2014/main" id="{6B7648B3-1A87-43C8-B4B3-CAF261FD377D}"/>
                </a:ext>
              </a:extLst>
            </p:cNvPr>
            <p:cNvSpPr/>
            <p:nvPr/>
          </p:nvSpPr>
          <p:spPr>
            <a:xfrm>
              <a:off x="11338206" y="1554043"/>
              <a:ext cx="690615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9" name="Прямая соединительная линия 104">
              <a:extLst>
                <a:ext uri="{FF2B5EF4-FFF2-40B4-BE49-F238E27FC236}">
                  <a16:creationId xmlns:a16="http://schemas.microsoft.com/office/drawing/2014/main" id="{07CB8A98-7CEA-4A46-8C94-AAAE292EFB0F}"/>
                </a:ext>
              </a:extLst>
            </p:cNvPr>
            <p:cNvCxnSpPr>
              <a:cxnSpLocks/>
            </p:cNvCxnSpPr>
            <p:nvPr/>
          </p:nvCxnSpPr>
          <p:spPr>
            <a:xfrm>
              <a:off x="9944665" y="971486"/>
              <a:ext cx="0" cy="783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Прямая соединительная линия 105">
              <a:extLst>
                <a:ext uri="{FF2B5EF4-FFF2-40B4-BE49-F238E27FC236}">
                  <a16:creationId xmlns:a16="http://schemas.microsoft.com/office/drawing/2014/main" id="{276FD590-23EB-46A5-A79D-72F83B55EA16}"/>
                </a:ext>
              </a:extLst>
            </p:cNvPr>
            <p:cNvCxnSpPr>
              <a:cxnSpLocks/>
            </p:cNvCxnSpPr>
            <p:nvPr/>
          </p:nvCxnSpPr>
          <p:spPr>
            <a:xfrm>
              <a:off x="10635280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Прямая соединительная линия 106">
              <a:extLst>
                <a:ext uri="{FF2B5EF4-FFF2-40B4-BE49-F238E27FC236}">
                  <a16:creationId xmlns:a16="http://schemas.microsoft.com/office/drawing/2014/main" id="{605A0AE3-D78D-487D-838F-0377E1C41D21}"/>
                </a:ext>
              </a:extLst>
            </p:cNvPr>
            <p:cNvCxnSpPr>
              <a:cxnSpLocks/>
            </p:cNvCxnSpPr>
            <p:nvPr/>
          </p:nvCxnSpPr>
          <p:spPr>
            <a:xfrm>
              <a:off x="12028821" y="962178"/>
              <a:ext cx="0" cy="7961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Прямая соединительная линия 107">
              <a:extLst>
                <a:ext uri="{FF2B5EF4-FFF2-40B4-BE49-F238E27FC236}">
                  <a16:creationId xmlns:a16="http://schemas.microsoft.com/office/drawing/2014/main" id="{5C3BE99E-DC69-4F25-8522-F7D27D9F2973}"/>
                </a:ext>
              </a:extLst>
            </p:cNvPr>
            <p:cNvCxnSpPr>
              <a:cxnSpLocks/>
            </p:cNvCxnSpPr>
            <p:nvPr/>
          </p:nvCxnSpPr>
          <p:spPr>
            <a:xfrm>
              <a:off x="11330474" y="978009"/>
              <a:ext cx="0" cy="773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Прямая соединительная линия 31">
              <a:extLst>
                <a:ext uri="{FF2B5EF4-FFF2-40B4-BE49-F238E27FC236}">
                  <a16:creationId xmlns:a16="http://schemas.microsoft.com/office/drawing/2014/main" id="{ACC4ED69-0E0C-4C19-A4B3-5EB5946EB970}"/>
                </a:ext>
              </a:extLst>
            </p:cNvPr>
            <p:cNvCxnSpPr>
              <a:cxnSpLocks/>
            </p:cNvCxnSpPr>
            <p:nvPr/>
          </p:nvCxnSpPr>
          <p:spPr>
            <a:xfrm>
              <a:off x="5767186" y="1127947"/>
              <a:ext cx="0" cy="13717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4" name="Прямая со стрелкой 33">
              <a:extLst>
                <a:ext uri="{FF2B5EF4-FFF2-40B4-BE49-F238E27FC236}">
                  <a16:creationId xmlns:a16="http://schemas.microsoft.com/office/drawing/2014/main" id="{25774FB5-543C-48D8-8998-133CFF8B86A4}"/>
                </a:ext>
              </a:extLst>
            </p:cNvPr>
            <p:cNvCxnSpPr>
              <a:cxnSpLocks/>
            </p:cNvCxnSpPr>
            <p:nvPr/>
          </p:nvCxnSpPr>
          <p:spPr>
            <a:xfrm>
              <a:off x="5767186" y="958926"/>
              <a:ext cx="0" cy="171543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05" name="Прямоугольник 101">
              <a:extLst>
                <a:ext uri="{FF2B5EF4-FFF2-40B4-BE49-F238E27FC236}">
                  <a16:creationId xmlns:a16="http://schemas.microsoft.com/office/drawing/2014/main" id="{0E78A6B9-EE7F-462C-8E61-25B8CFBA1978}"/>
                </a:ext>
              </a:extLst>
            </p:cNvPr>
            <p:cNvSpPr/>
            <p:nvPr/>
          </p:nvSpPr>
          <p:spPr>
            <a:xfrm>
              <a:off x="10635280" y="1397440"/>
              <a:ext cx="690615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6" name="Прямоугольник 21">
              <a:extLst>
                <a:ext uri="{FF2B5EF4-FFF2-40B4-BE49-F238E27FC236}">
                  <a16:creationId xmlns:a16="http://schemas.microsoft.com/office/drawing/2014/main" id="{F5946B18-7C75-41E5-9473-F899B211F139}"/>
                </a:ext>
              </a:extLst>
            </p:cNvPr>
            <p:cNvSpPr/>
            <p:nvPr/>
          </p:nvSpPr>
          <p:spPr>
            <a:xfrm>
              <a:off x="7143113" y="1417765"/>
              <a:ext cx="71099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E72A1C1-2E5B-4668-8B19-CCD3B45CD501}"/>
              </a:ext>
            </a:extLst>
          </p:cNvPr>
          <p:cNvGrpSpPr/>
          <p:nvPr/>
        </p:nvGrpSpPr>
        <p:grpSpPr>
          <a:xfrm>
            <a:off x="1497665" y="3609178"/>
            <a:ext cx="10509724" cy="778884"/>
            <a:chOff x="1497665" y="3609178"/>
            <a:chExt cx="10509724" cy="778884"/>
          </a:xfrm>
        </p:grpSpPr>
        <p:grpSp>
          <p:nvGrpSpPr>
            <p:cNvPr id="125" name="Группа 221">
              <a:extLst>
                <a:ext uri="{FF2B5EF4-FFF2-40B4-BE49-F238E27FC236}">
                  <a16:creationId xmlns:a16="http://schemas.microsoft.com/office/drawing/2014/main" id="{734B0AFD-49D1-450A-BBA0-A5F5166C35F3}"/>
                </a:ext>
              </a:extLst>
            </p:cNvPr>
            <p:cNvGrpSpPr/>
            <p:nvPr/>
          </p:nvGrpSpPr>
          <p:grpSpPr>
            <a:xfrm>
              <a:off x="1497665" y="3609178"/>
              <a:ext cx="10509724" cy="778884"/>
              <a:chOff x="1505956" y="2793383"/>
              <a:chExt cx="10509724" cy="1632122"/>
            </a:xfrm>
          </p:grpSpPr>
          <p:sp>
            <p:nvSpPr>
              <p:cNvPr id="148" name="Прямоугольник 126">
                <a:extLst>
                  <a:ext uri="{FF2B5EF4-FFF2-40B4-BE49-F238E27FC236}">
                    <a16:creationId xmlns:a16="http://schemas.microsoft.com/office/drawing/2014/main" id="{845C8FAC-2D79-4292-A119-F34A803B68C7}"/>
                  </a:ext>
                </a:extLst>
              </p:cNvPr>
              <p:cNvSpPr/>
              <p:nvPr/>
            </p:nvSpPr>
            <p:spPr>
              <a:xfrm>
                <a:off x="9260367" y="3140040"/>
                <a:ext cx="676849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52" name="Прямая соединительная линия 127">
                <a:extLst>
                  <a:ext uri="{FF2B5EF4-FFF2-40B4-BE49-F238E27FC236}">
                    <a16:creationId xmlns:a16="http://schemas.microsoft.com/office/drawing/2014/main" id="{300F170D-BD33-4ACB-8C8F-29862B452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5956" y="2793383"/>
                <a:ext cx="0" cy="160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Прямая соединительная линия 128">
                <a:extLst>
                  <a:ext uri="{FF2B5EF4-FFF2-40B4-BE49-F238E27FC236}">
                    <a16:creationId xmlns:a16="http://schemas.microsoft.com/office/drawing/2014/main" id="{09EDFF21-BF5A-4C4C-BD4E-1C679116FF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1211" y="2800212"/>
                <a:ext cx="0" cy="1596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Прямоугольник 129">
                <a:extLst>
                  <a:ext uri="{FF2B5EF4-FFF2-40B4-BE49-F238E27FC236}">
                    <a16:creationId xmlns:a16="http://schemas.microsoft.com/office/drawing/2014/main" id="{143803ED-E73E-4B6A-B364-1E06E0A69855}"/>
                  </a:ext>
                </a:extLst>
              </p:cNvPr>
              <p:cNvSpPr/>
              <p:nvPr/>
            </p:nvSpPr>
            <p:spPr>
              <a:xfrm>
                <a:off x="1507541" y="2869427"/>
                <a:ext cx="703670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70" name="Прямая соединительная линия 130">
                <a:extLst>
                  <a:ext uri="{FF2B5EF4-FFF2-40B4-BE49-F238E27FC236}">
                    <a16:creationId xmlns:a16="http://schemas.microsoft.com/office/drawing/2014/main" id="{E14A714E-082F-4851-9A76-B851499B74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0822" y="2800212"/>
                <a:ext cx="0" cy="1596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Прямая соединительная линия 131">
                <a:extLst>
                  <a:ext uri="{FF2B5EF4-FFF2-40B4-BE49-F238E27FC236}">
                    <a16:creationId xmlns:a16="http://schemas.microsoft.com/office/drawing/2014/main" id="{DDF7027C-5A1A-4D51-AC34-77D1B7736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8348" y="2800212"/>
                <a:ext cx="0" cy="1596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132">
                <a:extLst>
                  <a:ext uri="{FF2B5EF4-FFF2-40B4-BE49-F238E27FC236}">
                    <a16:creationId xmlns:a16="http://schemas.microsoft.com/office/drawing/2014/main" id="{8F5DFCB0-066C-4939-B90C-026471476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8000" y="2822285"/>
                <a:ext cx="0" cy="160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Прямая соединительная линия 133">
                <a:extLst>
                  <a:ext uri="{FF2B5EF4-FFF2-40B4-BE49-F238E27FC236}">
                    <a16:creationId xmlns:a16="http://schemas.microsoft.com/office/drawing/2014/main" id="{521997DB-1B25-4A94-BCA4-CEFA063BC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916" y="2800212"/>
                <a:ext cx="0" cy="159639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Прямоугольник 134">
                <a:extLst>
                  <a:ext uri="{FF2B5EF4-FFF2-40B4-BE49-F238E27FC236}">
                    <a16:creationId xmlns:a16="http://schemas.microsoft.com/office/drawing/2014/main" id="{2B195380-5528-4783-B580-AB4189E3B6D4}"/>
                  </a:ext>
                </a:extLst>
              </p:cNvPr>
              <p:cNvSpPr/>
              <p:nvPr/>
            </p:nvSpPr>
            <p:spPr>
              <a:xfrm>
                <a:off x="2215779" y="3153590"/>
                <a:ext cx="703670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137">
                <a:extLst>
                  <a:ext uri="{FF2B5EF4-FFF2-40B4-BE49-F238E27FC236}">
                    <a16:creationId xmlns:a16="http://schemas.microsoft.com/office/drawing/2014/main" id="{3DC29429-3A21-422E-B10F-C86A87432CFE}"/>
                  </a:ext>
                </a:extLst>
              </p:cNvPr>
              <p:cNvSpPr/>
              <p:nvPr/>
            </p:nvSpPr>
            <p:spPr>
              <a:xfrm>
                <a:off x="3631055" y="3717635"/>
                <a:ext cx="368205" cy="27622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139">
                <a:extLst>
                  <a:ext uri="{FF2B5EF4-FFF2-40B4-BE49-F238E27FC236}">
                    <a16:creationId xmlns:a16="http://schemas.microsoft.com/office/drawing/2014/main" id="{00A3062E-07CB-4D7F-B2F0-D5B5E88DD193}"/>
                  </a:ext>
                </a:extLst>
              </p:cNvPr>
              <p:cNvSpPr/>
              <p:nvPr/>
            </p:nvSpPr>
            <p:spPr>
              <a:xfrm>
                <a:off x="5043254" y="2877047"/>
                <a:ext cx="690578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140">
                <a:extLst>
                  <a:ext uri="{FF2B5EF4-FFF2-40B4-BE49-F238E27FC236}">
                    <a16:creationId xmlns:a16="http://schemas.microsoft.com/office/drawing/2014/main" id="{286BDBDB-2460-472A-8640-6D7C8E71877A}"/>
                  </a:ext>
                </a:extLst>
              </p:cNvPr>
              <p:cNvSpPr/>
              <p:nvPr/>
            </p:nvSpPr>
            <p:spPr>
              <a:xfrm>
                <a:off x="5726531" y="3163432"/>
                <a:ext cx="722603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15" name="Прямая соединительная линия 141">
                <a:extLst>
                  <a:ext uri="{FF2B5EF4-FFF2-40B4-BE49-F238E27FC236}">
                    <a16:creationId xmlns:a16="http://schemas.microsoft.com/office/drawing/2014/main" id="{18DCDADB-312D-4B2A-9EC5-579238C1A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3832" y="2800212"/>
                <a:ext cx="0" cy="1596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Прямая соединительная линия 142">
                <a:extLst>
                  <a:ext uri="{FF2B5EF4-FFF2-40B4-BE49-F238E27FC236}">
                    <a16:creationId xmlns:a16="http://schemas.microsoft.com/office/drawing/2014/main" id="{3477ACCD-1D71-4AAB-9D62-3904557B9C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2518" y="2818955"/>
                <a:ext cx="0" cy="15844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Прямоугольник 146">
                <a:extLst>
                  <a:ext uri="{FF2B5EF4-FFF2-40B4-BE49-F238E27FC236}">
                    <a16:creationId xmlns:a16="http://schemas.microsoft.com/office/drawing/2014/main" id="{E0495184-266E-4154-B7AE-6D0DDB3D225A}"/>
                  </a:ext>
                </a:extLst>
              </p:cNvPr>
              <p:cNvSpPr/>
              <p:nvPr/>
            </p:nvSpPr>
            <p:spPr>
              <a:xfrm>
                <a:off x="2919449" y="3441409"/>
                <a:ext cx="710068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148">
                <a:extLst>
                  <a:ext uri="{FF2B5EF4-FFF2-40B4-BE49-F238E27FC236}">
                    <a16:creationId xmlns:a16="http://schemas.microsoft.com/office/drawing/2014/main" id="{F0DF5999-8A3C-4D81-9D2E-3B1B1A4F3D8F}"/>
                  </a:ext>
                </a:extLst>
              </p:cNvPr>
              <p:cNvSpPr/>
              <p:nvPr/>
            </p:nvSpPr>
            <p:spPr>
              <a:xfrm>
                <a:off x="7857969" y="4023312"/>
                <a:ext cx="697358" cy="27622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19" name="Прямая соединительная линия 149">
                <a:extLst>
                  <a:ext uri="{FF2B5EF4-FFF2-40B4-BE49-F238E27FC236}">
                    <a16:creationId xmlns:a16="http://schemas.microsoft.com/office/drawing/2014/main" id="{1BEF0FBA-C14B-4891-B1B2-1E79AE269E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2170" y="2828152"/>
                <a:ext cx="0" cy="15616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Прямоугольник 150">
                <a:extLst>
                  <a:ext uri="{FF2B5EF4-FFF2-40B4-BE49-F238E27FC236}">
                    <a16:creationId xmlns:a16="http://schemas.microsoft.com/office/drawing/2014/main" id="{6CFC53ED-84D2-4AE9-98A9-1E45C72BD243}"/>
                  </a:ext>
                </a:extLst>
              </p:cNvPr>
              <p:cNvSpPr/>
              <p:nvPr/>
            </p:nvSpPr>
            <p:spPr>
              <a:xfrm>
                <a:off x="6446329" y="3456880"/>
                <a:ext cx="690414" cy="27622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152">
                <a:extLst>
                  <a:ext uri="{FF2B5EF4-FFF2-40B4-BE49-F238E27FC236}">
                    <a16:creationId xmlns:a16="http://schemas.microsoft.com/office/drawing/2014/main" id="{400211E6-815B-408A-9CC2-7F734FD1BE8B}"/>
                  </a:ext>
                </a:extLst>
              </p:cNvPr>
              <p:cNvSpPr/>
              <p:nvPr/>
            </p:nvSpPr>
            <p:spPr>
              <a:xfrm>
                <a:off x="8553651" y="2863815"/>
                <a:ext cx="703892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153">
                <a:extLst>
                  <a:ext uri="{FF2B5EF4-FFF2-40B4-BE49-F238E27FC236}">
                    <a16:creationId xmlns:a16="http://schemas.microsoft.com/office/drawing/2014/main" id="{AD4BE78B-0077-4254-8A9A-D23D9D5C349B}"/>
                  </a:ext>
                </a:extLst>
              </p:cNvPr>
              <p:cNvSpPr/>
              <p:nvPr/>
            </p:nvSpPr>
            <p:spPr>
              <a:xfrm>
                <a:off x="4344064" y="3984171"/>
                <a:ext cx="691050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23" name="Прямая соединительная линия 155">
                <a:extLst>
                  <a:ext uri="{FF2B5EF4-FFF2-40B4-BE49-F238E27FC236}">
                    <a16:creationId xmlns:a16="http://schemas.microsoft.com/office/drawing/2014/main" id="{CEB2872C-32FC-4167-A0D4-277E806A9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9120" y="2818955"/>
                <a:ext cx="0" cy="1577648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Прямая соединительная линия 156">
                <a:extLst>
                  <a:ext uri="{FF2B5EF4-FFF2-40B4-BE49-F238E27FC236}">
                    <a16:creationId xmlns:a16="http://schemas.microsoft.com/office/drawing/2014/main" id="{F2488688-3E00-4464-89B1-E970031233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7003" y="2818955"/>
                <a:ext cx="0" cy="15776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Прямая соединительная линия 157">
                <a:extLst>
                  <a:ext uri="{FF2B5EF4-FFF2-40B4-BE49-F238E27FC236}">
                    <a16:creationId xmlns:a16="http://schemas.microsoft.com/office/drawing/2014/main" id="{160E4696-BE8F-42E4-B55A-758DD4D40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5722" y="2828152"/>
                <a:ext cx="0" cy="15684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Прямоугольник 158">
                <a:extLst>
                  <a:ext uri="{FF2B5EF4-FFF2-40B4-BE49-F238E27FC236}">
                    <a16:creationId xmlns:a16="http://schemas.microsoft.com/office/drawing/2014/main" id="{061D9234-D870-4006-A594-C16A76E7BF76}"/>
                  </a:ext>
                </a:extLst>
              </p:cNvPr>
              <p:cNvSpPr/>
              <p:nvPr/>
            </p:nvSpPr>
            <p:spPr>
              <a:xfrm>
                <a:off x="9941600" y="3428966"/>
                <a:ext cx="690615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159">
                <a:extLst>
                  <a:ext uri="{FF2B5EF4-FFF2-40B4-BE49-F238E27FC236}">
                    <a16:creationId xmlns:a16="http://schemas.microsoft.com/office/drawing/2014/main" id="{BF2C6131-D4BE-4FF7-9D0D-3263481A7E1E}"/>
                  </a:ext>
                </a:extLst>
              </p:cNvPr>
              <p:cNvSpPr/>
              <p:nvPr/>
            </p:nvSpPr>
            <p:spPr>
              <a:xfrm>
                <a:off x="11323390" y="3992058"/>
                <a:ext cx="690615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28" name="Прямая соединительная линия 160">
                <a:extLst>
                  <a:ext uri="{FF2B5EF4-FFF2-40B4-BE49-F238E27FC236}">
                    <a16:creationId xmlns:a16="http://schemas.microsoft.com/office/drawing/2014/main" id="{A53BFD06-FE61-4334-8840-AFD8349F4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6340" y="2818955"/>
                <a:ext cx="0" cy="1577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Прямая соединительная линия 161">
                <a:extLst>
                  <a:ext uri="{FF2B5EF4-FFF2-40B4-BE49-F238E27FC236}">
                    <a16:creationId xmlns:a16="http://schemas.microsoft.com/office/drawing/2014/main" id="{098D0C5F-9E78-4C5B-99E1-A571D2D85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6955" y="2800212"/>
                <a:ext cx="0" cy="1596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Прямая соединительная линия 162">
                <a:extLst>
                  <a:ext uri="{FF2B5EF4-FFF2-40B4-BE49-F238E27FC236}">
                    <a16:creationId xmlns:a16="http://schemas.microsoft.com/office/drawing/2014/main" id="{A3B5D9F9-A978-4A2B-891D-4D33C56D7D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7570" y="2800212"/>
                <a:ext cx="0" cy="1603222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Прямая соединительная линия 163">
                <a:extLst>
                  <a:ext uri="{FF2B5EF4-FFF2-40B4-BE49-F238E27FC236}">
                    <a16:creationId xmlns:a16="http://schemas.microsoft.com/office/drawing/2014/main" id="{B48F655F-468A-4C30-BDF6-A76057D9AC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15680" y="2812605"/>
                <a:ext cx="0" cy="15839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Прямоугольник 164">
                <a:extLst>
                  <a:ext uri="{FF2B5EF4-FFF2-40B4-BE49-F238E27FC236}">
                    <a16:creationId xmlns:a16="http://schemas.microsoft.com/office/drawing/2014/main" id="{039C7F7E-B1C1-4A3D-A422-83A654A8741F}"/>
                  </a:ext>
                </a:extLst>
              </p:cNvPr>
              <p:cNvSpPr/>
              <p:nvPr/>
            </p:nvSpPr>
            <p:spPr>
              <a:xfrm>
                <a:off x="3999260" y="3726356"/>
                <a:ext cx="336902" cy="26656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4" name="Прямоугольник 166">
                <a:extLst>
                  <a:ext uri="{FF2B5EF4-FFF2-40B4-BE49-F238E27FC236}">
                    <a16:creationId xmlns:a16="http://schemas.microsoft.com/office/drawing/2014/main" id="{04513C14-F83C-4686-8DA8-45D32F3137C7}"/>
                  </a:ext>
                </a:extLst>
              </p:cNvPr>
              <p:cNvSpPr/>
              <p:nvPr/>
            </p:nvSpPr>
            <p:spPr>
              <a:xfrm>
                <a:off x="10634028" y="3722664"/>
                <a:ext cx="690615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19" name="Прямоугольник 150">
              <a:extLst>
                <a:ext uri="{FF2B5EF4-FFF2-40B4-BE49-F238E27FC236}">
                  <a16:creationId xmlns:a16="http://schemas.microsoft.com/office/drawing/2014/main" id="{29BE9304-B7C7-4D5B-A966-C87E606A1D7B}"/>
                </a:ext>
              </a:extLst>
            </p:cNvPr>
            <p:cNvSpPr/>
            <p:nvPr/>
          </p:nvSpPr>
          <p:spPr>
            <a:xfrm>
              <a:off x="7128452" y="4065853"/>
              <a:ext cx="716486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20" name="Прямая соединительная линия 35">
              <a:extLst>
                <a:ext uri="{FF2B5EF4-FFF2-40B4-BE49-F238E27FC236}">
                  <a16:creationId xmlns:a16="http://schemas.microsoft.com/office/drawing/2014/main" id="{B77B1C96-4305-413F-9418-A41588D20317}"/>
                </a:ext>
              </a:extLst>
            </p:cNvPr>
            <p:cNvCxnSpPr>
              <a:cxnSpLocks/>
            </p:cNvCxnSpPr>
            <p:nvPr/>
          </p:nvCxnSpPr>
          <p:spPr>
            <a:xfrm>
              <a:off x="7125588" y="4059503"/>
              <a:ext cx="0" cy="137172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FB243331-62AA-4BF5-A5DB-061E1E6C429B}"/>
              </a:ext>
            </a:extLst>
          </p:cNvPr>
          <p:cNvGrpSpPr/>
          <p:nvPr/>
        </p:nvGrpSpPr>
        <p:grpSpPr>
          <a:xfrm>
            <a:off x="1494842" y="4566919"/>
            <a:ext cx="10524540" cy="810503"/>
            <a:chOff x="1504281" y="958787"/>
            <a:chExt cx="10524540" cy="810503"/>
          </a:xfrm>
        </p:grpSpPr>
        <p:cxnSp>
          <p:nvCxnSpPr>
            <p:cNvPr id="423" name="Прямая соединительная линия 14">
              <a:extLst>
                <a:ext uri="{FF2B5EF4-FFF2-40B4-BE49-F238E27FC236}">
                  <a16:creationId xmlns:a16="http://schemas.microsoft.com/office/drawing/2014/main" id="{C2CA8EE7-B114-4D4B-AA1A-6D90D356ADA6}"/>
                </a:ext>
              </a:extLst>
            </p:cNvPr>
            <p:cNvCxnSpPr>
              <a:cxnSpLocks/>
            </p:cNvCxnSpPr>
            <p:nvPr/>
          </p:nvCxnSpPr>
          <p:spPr>
            <a:xfrm>
              <a:off x="4336325" y="973140"/>
              <a:ext cx="0" cy="796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Прямоугольник 100">
              <a:extLst>
                <a:ext uri="{FF2B5EF4-FFF2-40B4-BE49-F238E27FC236}">
                  <a16:creationId xmlns:a16="http://schemas.microsoft.com/office/drawing/2014/main" id="{DF518CA2-7659-4CE3-BBEA-ACC991804117}"/>
                </a:ext>
              </a:extLst>
            </p:cNvPr>
            <p:cNvSpPr/>
            <p:nvPr/>
          </p:nvSpPr>
          <p:spPr>
            <a:xfrm>
              <a:off x="9258704" y="1130935"/>
              <a:ext cx="683540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25" name="Прямая соединительная линия 8">
              <a:extLst>
                <a:ext uri="{FF2B5EF4-FFF2-40B4-BE49-F238E27FC236}">
                  <a16:creationId xmlns:a16="http://schemas.microsoft.com/office/drawing/2014/main" id="{05AC7682-387A-44DF-A329-087FEE32CA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4281" y="958787"/>
              <a:ext cx="0" cy="796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Прямая соединительная линия 9">
              <a:extLst>
                <a:ext uri="{FF2B5EF4-FFF2-40B4-BE49-F238E27FC236}">
                  <a16:creationId xmlns:a16="http://schemas.microsoft.com/office/drawing/2014/main" id="{FB0D400F-209E-48CA-9B7E-8ABDA9542593}"/>
                </a:ext>
              </a:extLst>
            </p:cNvPr>
            <p:cNvCxnSpPr>
              <a:cxnSpLocks/>
            </p:cNvCxnSpPr>
            <p:nvPr/>
          </p:nvCxnSpPr>
          <p:spPr>
            <a:xfrm>
              <a:off x="2209536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7" name="Прямоугольник 10">
              <a:extLst>
                <a:ext uri="{FF2B5EF4-FFF2-40B4-BE49-F238E27FC236}">
                  <a16:creationId xmlns:a16="http://schemas.microsoft.com/office/drawing/2014/main" id="{A13FAED0-8E16-4782-AB79-C5C3972A151E}"/>
                </a:ext>
              </a:extLst>
            </p:cNvPr>
            <p:cNvSpPr/>
            <p:nvPr/>
          </p:nvSpPr>
          <p:spPr>
            <a:xfrm>
              <a:off x="1505866" y="996550"/>
              <a:ext cx="703670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28" name="Прямая соединительная линия 12">
              <a:extLst>
                <a:ext uri="{FF2B5EF4-FFF2-40B4-BE49-F238E27FC236}">
                  <a16:creationId xmlns:a16="http://schemas.microsoft.com/office/drawing/2014/main" id="{026AF4A9-7BE9-4ABF-9F43-35FBD7CF8B9A}"/>
                </a:ext>
              </a:extLst>
            </p:cNvPr>
            <p:cNvCxnSpPr>
              <a:cxnSpLocks/>
            </p:cNvCxnSpPr>
            <p:nvPr/>
          </p:nvCxnSpPr>
          <p:spPr>
            <a:xfrm>
              <a:off x="2909147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Прямая соединительная линия 13">
              <a:extLst>
                <a:ext uri="{FF2B5EF4-FFF2-40B4-BE49-F238E27FC236}">
                  <a16:creationId xmlns:a16="http://schemas.microsoft.com/office/drawing/2014/main" id="{9F1E87ED-5623-4118-AB3B-E14E7642B6C8}"/>
                </a:ext>
              </a:extLst>
            </p:cNvPr>
            <p:cNvCxnSpPr>
              <a:cxnSpLocks/>
            </p:cNvCxnSpPr>
            <p:nvPr/>
          </p:nvCxnSpPr>
          <p:spPr>
            <a:xfrm>
              <a:off x="3636673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Прямая соединительная линия 15">
              <a:extLst>
                <a:ext uri="{FF2B5EF4-FFF2-40B4-BE49-F238E27FC236}">
                  <a16:creationId xmlns:a16="http://schemas.microsoft.com/office/drawing/2014/main" id="{8C3D07FE-16B6-415F-B395-347839E06356}"/>
                </a:ext>
              </a:extLst>
            </p:cNvPr>
            <p:cNvCxnSpPr>
              <a:cxnSpLocks/>
            </p:cNvCxnSpPr>
            <p:nvPr/>
          </p:nvCxnSpPr>
          <p:spPr>
            <a:xfrm>
              <a:off x="5034241" y="962178"/>
              <a:ext cx="0" cy="7927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Прямоугольник 16">
              <a:extLst>
                <a:ext uri="{FF2B5EF4-FFF2-40B4-BE49-F238E27FC236}">
                  <a16:creationId xmlns:a16="http://schemas.microsoft.com/office/drawing/2014/main" id="{3A3BEDBB-2277-49C0-89AF-F68B35C95283}"/>
                </a:ext>
              </a:extLst>
            </p:cNvPr>
            <p:cNvSpPr/>
            <p:nvPr/>
          </p:nvSpPr>
          <p:spPr>
            <a:xfrm>
              <a:off x="2214104" y="1137664"/>
              <a:ext cx="69909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32" name="Прямая со стрелкой 18">
              <a:extLst>
                <a:ext uri="{FF2B5EF4-FFF2-40B4-BE49-F238E27FC236}">
                  <a16:creationId xmlns:a16="http://schemas.microsoft.com/office/drawing/2014/main" id="{C674FC86-53C7-447A-8F73-0FAECC01C7DD}"/>
                </a:ext>
              </a:extLst>
            </p:cNvPr>
            <p:cNvCxnSpPr>
              <a:cxnSpLocks/>
            </p:cNvCxnSpPr>
            <p:nvPr/>
          </p:nvCxnSpPr>
          <p:spPr>
            <a:xfrm>
              <a:off x="2877468" y="962179"/>
              <a:ext cx="0" cy="1715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3" name="Прямая соединительная линия 20">
              <a:extLst>
                <a:ext uri="{FF2B5EF4-FFF2-40B4-BE49-F238E27FC236}">
                  <a16:creationId xmlns:a16="http://schemas.microsoft.com/office/drawing/2014/main" id="{275DE7A3-F58D-4922-84D8-C753B628D01A}"/>
                </a:ext>
              </a:extLst>
            </p:cNvPr>
            <p:cNvCxnSpPr>
              <a:cxnSpLocks/>
            </p:cNvCxnSpPr>
            <p:nvPr/>
          </p:nvCxnSpPr>
          <p:spPr>
            <a:xfrm>
              <a:off x="2877468" y="1140029"/>
              <a:ext cx="0" cy="137172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34" name="Прямоугольник 21">
              <a:extLst>
                <a:ext uri="{FF2B5EF4-FFF2-40B4-BE49-F238E27FC236}">
                  <a16:creationId xmlns:a16="http://schemas.microsoft.com/office/drawing/2014/main" id="{26DE1CE8-93B1-41D7-AECE-AF9A451EE874}"/>
                </a:ext>
              </a:extLst>
            </p:cNvPr>
            <p:cNvSpPr/>
            <p:nvPr/>
          </p:nvSpPr>
          <p:spPr>
            <a:xfrm>
              <a:off x="3629379" y="1417765"/>
              <a:ext cx="71099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5" name="Прямоугольник 26">
              <a:extLst>
                <a:ext uri="{FF2B5EF4-FFF2-40B4-BE49-F238E27FC236}">
                  <a16:creationId xmlns:a16="http://schemas.microsoft.com/office/drawing/2014/main" id="{4B62918E-6263-4BF9-AF21-B04FB6F490FF}"/>
                </a:ext>
              </a:extLst>
            </p:cNvPr>
            <p:cNvSpPr/>
            <p:nvPr/>
          </p:nvSpPr>
          <p:spPr>
            <a:xfrm>
              <a:off x="5041579" y="1000334"/>
              <a:ext cx="690578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6" name="Прямоугольник 27">
              <a:extLst>
                <a:ext uri="{FF2B5EF4-FFF2-40B4-BE49-F238E27FC236}">
                  <a16:creationId xmlns:a16="http://schemas.microsoft.com/office/drawing/2014/main" id="{811AC840-3EF5-457D-B5E2-169734D25092}"/>
                </a:ext>
              </a:extLst>
            </p:cNvPr>
            <p:cNvSpPr/>
            <p:nvPr/>
          </p:nvSpPr>
          <p:spPr>
            <a:xfrm>
              <a:off x="5741190" y="1142551"/>
              <a:ext cx="706269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37" name="Прямая соединительная линия 28">
              <a:extLst>
                <a:ext uri="{FF2B5EF4-FFF2-40B4-BE49-F238E27FC236}">
                  <a16:creationId xmlns:a16="http://schemas.microsoft.com/office/drawing/2014/main" id="{71D3D49F-E048-4E7E-BBDF-250DCBA7C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32157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Прямая соединительная линия 29">
              <a:extLst>
                <a:ext uri="{FF2B5EF4-FFF2-40B4-BE49-F238E27FC236}">
                  <a16:creationId xmlns:a16="http://schemas.microsoft.com/office/drawing/2014/main" id="{96A1CDE1-980C-44FB-998A-C2AF0BF3AECC}"/>
                </a:ext>
              </a:extLst>
            </p:cNvPr>
            <p:cNvCxnSpPr>
              <a:cxnSpLocks/>
            </p:cNvCxnSpPr>
            <p:nvPr/>
          </p:nvCxnSpPr>
          <p:spPr>
            <a:xfrm>
              <a:off x="6440843" y="971486"/>
              <a:ext cx="0" cy="78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Прямоугольник 34">
              <a:extLst>
                <a:ext uri="{FF2B5EF4-FFF2-40B4-BE49-F238E27FC236}">
                  <a16:creationId xmlns:a16="http://schemas.microsoft.com/office/drawing/2014/main" id="{D02B7440-0FEF-4C01-9F08-88251EE7BE8E}"/>
                </a:ext>
              </a:extLst>
            </p:cNvPr>
            <p:cNvSpPr/>
            <p:nvPr/>
          </p:nvSpPr>
          <p:spPr>
            <a:xfrm>
              <a:off x="2907452" y="1280593"/>
              <a:ext cx="730896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0" name="Прямоугольник 36">
              <a:extLst>
                <a:ext uri="{FF2B5EF4-FFF2-40B4-BE49-F238E27FC236}">
                  <a16:creationId xmlns:a16="http://schemas.microsoft.com/office/drawing/2014/main" id="{BDE58BCD-E8F3-4295-B912-4BCD79587F2D}"/>
                </a:ext>
              </a:extLst>
            </p:cNvPr>
            <p:cNvSpPr/>
            <p:nvPr/>
          </p:nvSpPr>
          <p:spPr>
            <a:xfrm>
              <a:off x="7848394" y="1553044"/>
              <a:ext cx="697916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41" name="Прямая соединительная линия 37">
              <a:extLst>
                <a:ext uri="{FF2B5EF4-FFF2-40B4-BE49-F238E27FC236}">
                  <a16:creationId xmlns:a16="http://schemas.microsoft.com/office/drawing/2014/main" id="{82F29E39-F0E9-4905-9198-DD51281C7170}"/>
                </a:ext>
              </a:extLst>
            </p:cNvPr>
            <p:cNvCxnSpPr>
              <a:cxnSpLocks/>
            </p:cNvCxnSpPr>
            <p:nvPr/>
          </p:nvCxnSpPr>
          <p:spPr>
            <a:xfrm>
              <a:off x="7140495" y="976053"/>
              <a:ext cx="0" cy="775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Прямоугольник 80">
              <a:extLst>
                <a:ext uri="{FF2B5EF4-FFF2-40B4-BE49-F238E27FC236}">
                  <a16:creationId xmlns:a16="http://schemas.microsoft.com/office/drawing/2014/main" id="{CC7566C3-1A54-4CB6-B483-A088511FB7F4}"/>
                </a:ext>
              </a:extLst>
            </p:cNvPr>
            <p:cNvSpPr/>
            <p:nvPr/>
          </p:nvSpPr>
          <p:spPr>
            <a:xfrm>
              <a:off x="6444654" y="1288276"/>
              <a:ext cx="68748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3" name="Прямоугольник 86">
              <a:extLst>
                <a:ext uri="{FF2B5EF4-FFF2-40B4-BE49-F238E27FC236}">
                  <a16:creationId xmlns:a16="http://schemas.microsoft.com/office/drawing/2014/main" id="{1F6B5261-1E6B-43F7-B6B2-2B6BCDCD4E0A}"/>
                </a:ext>
              </a:extLst>
            </p:cNvPr>
            <p:cNvSpPr/>
            <p:nvPr/>
          </p:nvSpPr>
          <p:spPr>
            <a:xfrm>
              <a:off x="8540801" y="990775"/>
              <a:ext cx="708452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4" name="Прямоугольник 91">
              <a:extLst>
                <a:ext uri="{FF2B5EF4-FFF2-40B4-BE49-F238E27FC236}">
                  <a16:creationId xmlns:a16="http://schemas.microsoft.com/office/drawing/2014/main" id="{D657B35C-68B2-4893-907B-7E6FDCA8CA23}"/>
                </a:ext>
              </a:extLst>
            </p:cNvPr>
            <p:cNvSpPr/>
            <p:nvPr/>
          </p:nvSpPr>
          <p:spPr>
            <a:xfrm>
              <a:off x="4333858" y="1553301"/>
              <a:ext cx="706168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45" name="Прямая соединительная линия 97">
              <a:extLst>
                <a:ext uri="{FF2B5EF4-FFF2-40B4-BE49-F238E27FC236}">
                  <a16:creationId xmlns:a16="http://schemas.microsoft.com/office/drawing/2014/main" id="{83AC653F-2D3F-41FD-B9D4-C7313017DE11}"/>
                </a:ext>
              </a:extLst>
            </p:cNvPr>
            <p:cNvCxnSpPr>
              <a:cxnSpLocks/>
            </p:cNvCxnSpPr>
            <p:nvPr/>
          </p:nvCxnSpPr>
          <p:spPr>
            <a:xfrm>
              <a:off x="8551601" y="971486"/>
              <a:ext cx="0" cy="7834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Прямая соединительная линия 98">
              <a:extLst>
                <a:ext uri="{FF2B5EF4-FFF2-40B4-BE49-F238E27FC236}">
                  <a16:creationId xmlns:a16="http://schemas.microsoft.com/office/drawing/2014/main" id="{A6E9F4DB-F0C4-44F3-93E8-DEDC03420CE7}"/>
                </a:ext>
              </a:extLst>
            </p:cNvPr>
            <p:cNvCxnSpPr>
              <a:cxnSpLocks/>
            </p:cNvCxnSpPr>
            <p:nvPr/>
          </p:nvCxnSpPr>
          <p:spPr>
            <a:xfrm>
              <a:off x="7846611" y="971486"/>
              <a:ext cx="0" cy="783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Прямая соединительная линия 99">
              <a:extLst>
                <a:ext uri="{FF2B5EF4-FFF2-40B4-BE49-F238E27FC236}">
                  <a16:creationId xmlns:a16="http://schemas.microsoft.com/office/drawing/2014/main" id="{A5965BA2-6979-43A2-AD3C-CC36FC111368}"/>
                </a:ext>
              </a:extLst>
            </p:cNvPr>
            <p:cNvCxnSpPr>
              <a:cxnSpLocks/>
            </p:cNvCxnSpPr>
            <p:nvPr/>
          </p:nvCxnSpPr>
          <p:spPr>
            <a:xfrm>
              <a:off x="9254047" y="976053"/>
              <a:ext cx="0" cy="778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Прямоугольник 101">
              <a:extLst>
                <a:ext uri="{FF2B5EF4-FFF2-40B4-BE49-F238E27FC236}">
                  <a16:creationId xmlns:a16="http://schemas.microsoft.com/office/drawing/2014/main" id="{19FC1943-CE81-4779-9A58-00C8C0C3E618}"/>
                </a:ext>
              </a:extLst>
            </p:cNvPr>
            <p:cNvSpPr/>
            <p:nvPr/>
          </p:nvSpPr>
          <p:spPr>
            <a:xfrm>
              <a:off x="9949457" y="1274414"/>
              <a:ext cx="690615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9" name="Прямоугольник 103">
              <a:extLst>
                <a:ext uri="{FF2B5EF4-FFF2-40B4-BE49-F238E27FC236}">
                  <a16:creationId xmlns:a16="http://schemas.microsoft.com/office/drawing/2014/main" id="{B9CBDC86-4AF4-4A75-B014-441912A9050E}"/>
                </a:ext>
              </a:extLst>
            </p:cNvPr>
            <p:cNvSpPr/>
            <p:nvPr/>
          </p:nvSpPr>
          <p:spPr>
            <a:xfrm>
              <a:off x="11338206" y="1554043"/>
              <a:ext cx="690615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0" name="Прямая соединительная линия 104">
              <a:extLst>
                <a:ext uri="{FF2B5EF4-FFF2-40B4-BE49-F238E27FC236}">
                  <a16:creationId xmlns:a16="http://schemas.microsoft.com/office/drawing/2014/main" id="{92469DFB-E17C-4F63-8C70-42F3E46D6F84}"/>
                </a:ext>
              </a:extLst>
            </p:cNvPr>
            <p:cNvCxnSpPr>
              <a:cxnSpLocks/>
            </p:cNvCxnSpPr>
            <p:nvPr/>
          </p:nvCxnSpPr>
          <p:spPr>
            <a:xfrm>
              <a:off x="9944665" y="971486"/>
              <a:ext cx="0" cy="783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Прямая соединительная линия 105">
              <a:extLst>
                <a:ext uri="{FF2B5EF4-FFF2-40B4-BE49-F238E27FC236}">
                  <a16:creationId xmlns:a16="http://schemas.microsoft.com/office/drawing/2014/main" id="{3EE44834-5BA2-4290-8E04-B9C99C7F1275}"/>
                </a:ext>
              </a:extLst>
            </p:cNvPr>
            <p:cNvCxnSpPr>
              <a:cxnSpLocks/>
            </p:cNvCxnSpPr>
            <p:nvPr/>
          </p:nvCxnSpPr>
          <p:spPr>
            <a:xfrm>
              <a:off x="10635280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Прямая соединительная линия 106">
              <a:extLst>
                <a:ext uri="{FF2B5EF4-FFF2-40B4-BE49-F238E27FC236}">
                  <a16:creationId xmlns:a16="http://schemas.microsoft.com/office/drawing/2014/main" id="{0297D564-5B59-447E-BE05-517107775C86}"/>
                </a:ext>
              </a:extLst>
            </p:cNvPr>
            <p:cNvCxnSpPr>
              <a:cxnSpLocks/>
            </p:cNvCxnSpPr>
            <p:nvPr/>
          </p:nvCxnSpPr>
          <p:spPr>
            <a:xfrm>
              <a:off x="12028821" y="962178"/>
              <a:ext cx="0" cy="7961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Прямая соединительная линия 107">
              <a:extLst>
                <a:ext uri="{FF2B5EF4-FFF2-40B4-BE49-F238E27FC236}">
                  <a16:creationId xmlns:a16="http://schemas.microsoft.com/office/drawing/2014/main" id="{CAEE0DB1-1067-4816-ADB3-CC3575E8D308}"/>
                </a:ext>
              </a:extLst>
            </p:cNvPr>
            <p:cNvCxnSpPr>
              <a:cxnSpLocks/>
            </p:cNvCxnSpPr>
            <p:nvPr/>
          </p:nvCxnSpPr>
          <p:spPr>
            <a:xfrm>
              <a:off x="11330474" y="978009"/>
              <a:ext cx="0" cy="773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Прямая соединительная линия 31">
              <a:extLst>
                <a:ext uri="{FF2B5EF4-FFF2-40B4-BE49-F238E27FC236}">
                  <a16:creationId xmlns:a16="http://schemas.microsoft.com/office/drawing/2014/main" id="{65A50624-53DE-4092-9321-36EB25170EAA}"/>
                </a:ext>
              </a:extLst>
            </p:cNvPr>
            <p:cNvCxnSpPr>
              <a:cxnSpLocks/>
            </p:cNvCxnSpPr>
            <p:nvPr/>
          </p:nvCxnSpPr>
          <p:spPr>
            <a:xfrm>
              <a:off x="5767099" y="1127947"/>
              <a:ext cx="0" cy="13717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5" name="Прямая со стрелкой 33">
              <a:extLst>
                <a:ext uri="{FF2B5EF4-FFF2-40B4-BE49-F238E27FC236}">
                  <a16:creationId xmlns:a16="http://schemas.microsoft.com/office/drawing/2014/main" id="{E8691C2F-7C7D-4D6C-AEF5-B8B5CFA48325}"/>
                </a:ext>
              </a:extLst>
            </p:cNvPr>
            <p:cNvCxnSpPr>
              <a:cxnSpLocks/>
            </p:cNvCxnSpPr>
            <p:nvPr/>
          </p:nvCxnSpPr>
          <p:spPr>
            <a:xfrm>
              <a:off x="5767099" y="958926"/>
              <a:ext cx="0" cy="171543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56" name="Прямоугольник 101">
              <a:extLst>
                <a:ext uri="{FF2B5EF4-FFF2-40B4-BE49-F238E27FC236}">
                  <a16:creationId xmlns:a16="http://schemas.microsoft.com/office/drawing/2014/main" id="{B672DCD9-07CA-4AA2-BAE9-D3F75BF9F814}"/>
                </a:ext>
              </a:extLst>
            </p:cNvPr>
            <p:cNvSpPr/>
            <p:nvPr/>
          </p:nvSpPr>
          <p:spPr>
            <a:xfrm>
              <a:off x="10635280" y="1414107"/>
              <a:ext cx="690615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7" name="Прямоугольник 21">
              <a:extLst>
                <a:ext uri="{FF2B5EF4-FFF2-40B4-BE49-F238E27FC236}">
                  <a16:creationId xmlns:a16="http://schemas.microsoft.com/office/drawing/2014/main" id="{21A40E85-C198-467F-993A-8CC842406656}"/>
                </a:ext>
              </a:extLst>
            </p:cNvPr>
            <p:cNvSpPr/>
            <p:nvPr/>
          </p:nvSpPr>
          <p:spPr>
            <a:xfrm>
              <a:off x="7143113" y="1417765"/>
              <a:ext cx="71099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7" name="Прямоугольник 223">
            <a:extLst>
              <a:ext uri="{FF2B5EF4-FFF2-40B4-BE49-F238E27FC236}">
                <a16:creationId xmlns:a16="http://schemas.microsoft.com/office/drawing/2014/main" id="{558BF38C-5F22-4E01-9684-09F80C1E6762}"/>
              </a:ext>
            </a:extLst>
          </p:cNvPr>
          <p:cNvSpPr/>
          <p:nvPr/>
        </p:nvSpPr>
        <p:spPr>
          <a:xfrm>
            <a:off x="1494842" y="2775177"/>
            <a:ext cx="10598449" cy="160189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0E7835-B41C-4FBF-A65D-C772CEFD1C9D}"/>
              </a:ext>
            </a:extLst>
          </p:cNvPr>
          <p:cNvGrpSpPr/>
          <p:nvPr/>
        </p:nvGrpSpPr>
        <p:grpSpPr>
          <a:xfrm>
            <a:off x="1505285" y="1781873"/>
            <a:ext cx="10527694" cy="810503"/>
            <a:chOff x="1505285" y="1781873"/>
            <a:chExt cx="10527694" cy="8105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368380-65AE-49AF-9D39-4A37DEC511A2}"/>
                </a:ext>
              </a:extLst>
            </p:cNvPr>
            <p:cNvGrpSpPr/>
            <p:nvPr/>
          </p:nvGrpSpPr>
          <p:grpSpPr>
            <a:xfrm>
              <a:off x="1505285" y="1781873"/>
              <a:ext cx="10527694" cy="810503"/>
              <a:chOff x="1505285" y="1781873"/>
              <a:chExt cx="10527694" cy="810503"/>
            </a:xfrm>
          </p:grpSpPr>
          <p:sp>
            <p:nvSpPr>
              <p:cNvPr id="308" name="Прямоугольник 34">
                <a:extLst>
                  <a:ext uri="{FF2B5EF4-FFF2-40B4-BE49-F238E27FC236}">
                    <a16:creationId xmlns:a16="http://schemas.microsoft.com/office/drawing/2014/main" id="{86E4FABC-82C7-4A78-BD1C-A58947A41875}"/>
                  </a:ext>
                </a:extLst>
              </p:cNvPr>
              <p:cNvSpPr/>
              <p:nvPr/>
            </p:nvSpPr>
            <p:spPr>
              <a:xfrm>
                <a:off x="2918778" y="2103679"/>
                <a:ext cx="355553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9" name="Прямоугольник 100">
                <a:extLst>
                  <a:ext uri="{FF2B5EF4-FFF2-40B4-BE49-F238E27FC236}">
                    <a16:creationId xmlns:a16="http://schemas.microsoft.com/office/drawing/2014/main" id="{8C28B85A-4549-4C4D-A162-C517C47DDF5A}"/>
                  </a:ext>
                </a:extLst>
              </p:cNvPr>
              <p:cNvSpPr/>
              <p:nvPr/>
            </p:nvSpPr>
            <p:spPr>
              <a:xfrm>
                <a:off x="9254755" y="1954021"/>
                <a:ext cx="689939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0" name="Прямоугольник 10">
                <a:extLst>
                  <a:ext uri="{FF2B5EF4-FFF2-40B4-BE49-F238E27FC236}">
                    <a16:creationId xmlns:a16="http://schemas.microsoft.com/office/drawing/2014/main" id="{17803E7B-46AA-4782-80E6-DA638FF1F997}"/>
                  </a:ext>
                </a:extLst>
              </p:cNvPr>
              <p:cNvSpPr/>
              <p:nvPr/>
            </p:nvSpPr>
            <p:spPr>
              <a:xfrm>
                <a:off x="1506870" y="1819636"/>
                <a:ext cx="70367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1" name="Прямоугольник 16">
                <a:extLst>
                  <a:ext uri="{FF2B5EF4-FFF2-40B4-BE49-F238E27FC236}">
                    <a16:creationId xmlns:a16="http://schemas.microsoft.com/office/drawing/2014/main" id="{29A008AE-B793-467D-B6C8-B059523C7150}"/>
                  </a:ext>
                </a:extLst>
              </p:cNvPr>
              <p:cNvSpPr/>
              <p:nvPr/>
            </p:nvSpPr>
            <p:spPr>
              <a:xfrm>
                <a:off x="2215108" y="1960750"/>
                <a:ext cx="70367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2" name="Прямоугольник 21">
                <a:extLst>
                  <a:ext uri="{FF2B5EF4-FFF2-40B4-BE49-F238E27FC236}">
                    <a16:creationId xmlns:a16="http://schemas.microsoft.com/office/drawing/2014/main" id="{7F5AECB0-AF4E-435E-95F9-3BB7D49A9D11}"/>
                  </a:ext>
                </a:extLst>
              </p:cNvPr>
              <p:cNvSpPr/>
              <p:nvPr/>
            </p:nvSpPr>
            <p:spPr>
              <a:xfrm>
                <a:off x="3279902" y="2240851"/>
                <a:ext cx="1053956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3" name="Прямоугольник 26">
                <a:extLst>
                  <a:ext uri="{FF2B5EF4-FFF2-40B4-BE49-F238E27FC236}">
                    <a16:creationId xmlns:a16="http://schemas.microsoft.com/office/drawing/2014/main" id="{9D5BFAD0-4B4C-4D3A-844D-D7EA2792B64B}"/>
                  </a:ext>
                </a:extLst>
              </p:cNvPr>
              <p:cNvSpPr/>
              <p:nvPr/>
            </p:nvSpPr>
            <p:spPr>
              <a:xfrm>
                <a:off x="5042583" y="1823420"/>
                <a:ext cx="690578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4" name="Прямоугольник 27">
                <a:extLst>
                  <a:ext uri="{FF2B5EF4-FFF2-40B4-BE49-F238E27FC236}">
                    <a16:creationId xmlns:a16="http://schemas.microsoft.com/office/drawing/2014/main" id="{3C69193F-694A-4DB7-8790-72523DF5A18B}"/>
                  </a:ext>
                </a:extLst>
              </p:cNvPr>
              <p:cNvSpPr/>
              <p:nvPr/>
            </p:nvSpPr>
            <p:spPr>
              <a:xfrm>
                <a:off x="5734575" y="1965637"/>
                <a:ext cx="45719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5" name="Прямоугольник 30">
                <a:extLst>
                  <a:ext uri="{FF2B5EF4-FFF2-40B4-BE49-F238E27FC236}">
                    <a16:creationId xmlns:a16="http://schemas.microsoft.com/office/drawing/2014/main" id="{74779D68-EB9C-46FD-823E-BA62CB20C07D}"/>
                  </a:ext>
                </a:extLst>
              </p:cNvPr>
              <p:cNvSpPr/>
              <p:nvPr/>
            </p:nvSpPr>
            <p:spPr>
              <a:xfrm>
                <a:off x="5770855" y="2095092"/>
                <a:ext cx="669636" cy="13717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6" name="Прямоугольник 36">
                <a:extLst>
                  <a:ext uri="{FF2B5EF4-FFF2-40B4-BE49-F238E27FC236}">
                    <a16:creationId xmlns:a16="http://schemas.microsoft.com/office/drawing/2014/main" id="{7A340046-6C32-4AFC-B8B6-AF8BE04AF649}"/>
                  </a:ext>
                </a:extLst>
              </p:cNvPr>
              <p:cNvSpPr/>
              <p:nvPr/>
            </p:nvSpPr>
            <p:spPr>
              <a:xfrm>
                <a:off x="7861753" y="2376130"/>
                <a:ext cx="68656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7" name="Прямоугольник 86">
                <a:extLst>
                  <a:ext uri="{FF2B5EF4-FFF2-40B4-BE49-F238E27FC236}">
                    <a16:creationId xmlns:a16="http://schemas.microsoft.com/office/drawing/2014/main" id="{070B1589-B46A-41E7-B7D9-0967175548FF}"/>
                  </a:ext>
                </a:extLst>
              </p:cNvPr>
              <p:cNvSpPr/>
              <p:nvPr/>
            </p:nvSpPr>
            <p:spPr>
              <a:xfrm>
                <a:off x="8545006" y="1816849"/>
                <a:ext cx="709037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8" name="Прямоугольник 91">
                <a:extLst>
                  <a:ext uri="{FF2B5EF4-FFF2-40B4-BE49-F238E27FC236}">
                    <a16:creationId xmlns:a16="http://schemas.microsoft.com/office/drawing/2014/main" id="{F138B3A3-DDEE-4D6C-A389-30E15FCA59D2}"/>
                  </a:ext>
                </a:extLst>
              </p:cNvPr>
              <p:cNvSpPr/>
              <p:nvPr/>
            </p:nvSpPr>
            <p:spPr>
              <a:xfrm>
                <a:off x="4341382" y="2373212"/>
                <a:ext cx="693863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9" name="Прямоугольник 103">
                <a:extLst>
                  <a:ext uri="{FF2B5EF4-FFF2-40B4-BE49-F238E27FC236}">
                    <a16:creationId xmlns:a16="http://schemas.microsoft.com/office/drawing/2014/main" id="{F324386F-AD3E-442C-98F0-07074F9CF5E7}"/>
                  </a:ext>
                </a:extLst>
              </p:cNvPr>
              <p:cNvSpPr/>
              <p:nvPr/>
            </p:nvSpPr>
            <p:spPr>
              <a:xfrm>
                <a:off x="11332925" y="2380665"/>
                <a:ext cx="690615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0" name="Прямоугольник 36">
                <a:extLst>
                  <a:ext uri="{FF2B5EF4-FFF2-40B4-BE49-F238E27FC236}">
                    <a16:creationId xmlns:a16="http://schemas.microsoft.com/office/drawing/2014/main" id="{559748F4-B868-493F-8103-9F4A1279E9B1}"/>
                  </a:ext>
                </a:extLst>
              </p:cNvPr>
              <p:cNvSpPr/>
              <p:nvPr/>
            </p:nvSpPr>
            <p:spPr>
              <a:xfrm>
                <a:off x="7143472" y="2237279"/>
                <a:ext cx="71304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1" name="Прямоугольник 103">
                <a:extLst>
                  <a:ext uri="{FF2B5EF4-FFF2-40B4-BE49-F238E27FC236}">
                    <a16:creationId xmlns:a16="http://schemas.microsoft.com/office/drawing/2014/main" id="{EF788DB3-0C0D-48A4-A234-0688B8B1D572}"/>
                  </a:ext>
                </a:extLst>
              </p:cNvPr>
              <p:cNvSpPr/>
              <p:nvPr/>
            </p:nvSpPr>
            <p:spPr>
              <a:xfrm>
                <a:off x="10640072" y="2243493"/>
                <a:ext cx="689925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23" name="Прямая соединительная линия 14">
                <a:extLst>
                  <a:ext uri="{FF2B5EF4-FFF2-40B4-BE49-F238E27FC236}">
                    <a16:creationId xmlns:a16="http://schemas.microsoft.com/office/drawing/2014/main" id="{29E8FFF2-143D-40E3-94A8-652AC0339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329" y="1796226"/>
                <a:ext cx="0" cy="796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Прямая соединительная линия 8">
                <a:extLst>
                  <a:ext uri="{FF2B5EF4-FFF2-40B4-BE49-F238E27FC236}">
                    <a16:creationId xmlns:a16="http://schemas.microsoft.com/office/drawing/2014/main" id="{17A87E60-E705-4637-8DDF-E1A3DF210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5285" y="1781873"/>
                <a:ext cx="0" cy="796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Прямая соединительная линия 9">
                <a:extLst>
                  <a:ext uri="{FF2B5EF4-FFF2-40B4-BE49-F238E27FC236}">
                    <a16:creationId xmlns:a16="http://schemas.microsoft.com/office/drawing/2014/main" id="{80B2D6EA-A6BF-4689-B007-45110D85A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0540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Прямая соединительная линия 12">
                <a:extLst>
                  <a:ext uri="{FF2B5EF4-FFF2-40B4-BE49-F238E27FC236}">
                    <a16:creationId xmlns:a16="http://schemas.microsoft.com/office/drawing/2014/main" id="{21E3837B-F2CB-4BDA-9932-5FF613644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0151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Прямая соединительная линия 13">
                <a:extLst>
                  <a:ext uri="{FF2B5EF4-FFF2-40B4-BE49-F238E27FC236}">
                    <a16:creationId xmlns:a16="http://schemas.microsoft.com/office/drawing/2014/main" id="{7CF2EABD-AB1D-468A-8D43-314872ED0B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7677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Прямая соединительная линия 15">
                <a:extLst>
                  <a:ext uri="{FF2B5EF4-FFF2-40B4-BE49-F238E27FC236}">
                    <a16:creationId xmlns:a16="http://schemas.microsoft.com/office/drawing/2014/main" id="{6ABFBA71-1ED5-432C-AF74-96DC7C8CB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245" y="1785264"/>
                <a:ext cx="0" cy="79275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Прямая соединительная линия 20">
                <a:extLst>
                  <a:ext uri="{FF2B5EF4-FFF2-40B4-BE49-F238E27FC236}">
                    <a16:creationId xmlns:a16="http://schemas.microsoft.com/office/drawing/2014/main" id="{0D175CE3-2CFB-4616-A493-7AB80B92F6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0036" y="2103551"/>
                <a:ext cx="0" cy="137172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0" name="Прямая соединительная линия 28">
                <a:extLst>
                  <a:ext uri="{FF2B5EF4-FFF2-40B4-BE49-F238E27FC236}">
                    <a16:creationId xmlns:a16="http://schemas.microsoft.com/office/drawing/2014/main" id="{BAE2402C-BA26-427A-AB8A-4968317BC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3161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Прямая соединительная линия 29">
                <a:extLst>
                  <a:ext uri="{FF2B5EF4-FFF2-40B4-BE49-F238E27FC236}">
                    <a16:creationId xmlns:a16="http://schemas.microsoft.com/office/drawing/2014/main" id="{C2470C66-41DC-46D9-B5B1-9E10629A0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1847" y="1794572"/>
                <a:ext cx="0" cy="7868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Прямая соединительная линия 37">
                <a:extLst>
                  <a:ext uri="{FF2B5EF4-FFF2-40B4-BE49-F238E27FC236}">
                    <a16:creationId xmlns:a16="http://schemas.microsoft.com/office/drawing/2014/main" id="{10E727B4-581E-4049-A5D5-E108539B0F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1499" y="1799139"/>
                <a:ext cx="0" cy="7754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Прямая соединительная линия 83">
                <a:extLst>
                  <a:ext uri="{FF2B5EF4-FFF2-40B4-BE49-F238E27FC236}">
                    <a16:creationId xmlns:a16="http://schemas.microsoft.com/office/drawing/2014/main" id="{59786D9D-45B6-4F25-A4BA-4493A68EEC18}"/>
                  </a:ext>
                </a:extLst>
              </p:cNvPr>
              <p:cNvCxnSpPr>
                <a:cxnSpLocks/>
                <a:stCxn id="308" idx="3"/>
                <a:endCxn id="315" idx="1"/>
              </p:cNvCxnSpPr>
              <p:nvPr/>
            </p:nvCxnSpPr>
            <p:spPr>
              <a:xfrm flipV="1">
                <a:off x="3274331" y="2163678"/>
                <a:ext cx="2496524" cy="8587"/>
              </a:xfrm>
              <a:prstGeom prst="line">
                <a:avLst/>
              </a:prstGeom>
              <a:ln w="25400"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4" name="Прямая соединительная линия 97">
                <a:extLst>
                  <a:ext uri="{FF2B5EF4-FFF2-40B4-BE49-F238E27FC236}">
                    <a16:creationId xmlns:a16="http://schemas.microsoft.com/office/drawing/2014/main" id="{05CAD42B-E8CC-42E3-8DDC-BAFAA1938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1182" y="1794572"/>
                <a:ext cx="0" cy="78345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Прямая соединительная линия 98">
                <a:extLst>
                  <a:ext uri="{FF2B5EF4-FFF2-40B4-BE49-F238E27FC236}">
                    <a16:creationId xmlns:a16="http://schemas.microsoft.com/office/drawing/2014/main" id="{E53B6AFF-EAE7-4421-A801-A4A778C26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543" y="1794572"/>
                <a:ext cx="0" cy="7834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Прямая соединительная линия 99">
                <a:extLst>
                  <a:ext uri="{FF2B5EF4-FFF2-40B4-BE49-F238E27FC236}">
                    <a16:creationId xmlns:a16="http://schemas.microsoft.com/office/drawing/2014/main" id="{3A5306F3-5B2A-4D83-96DC-31B89FDAC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5051" y="1799139"/>
                <a:ext cx="0" cy="778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Прямая соединительная линия 105">
                <a:extLst>
                  <a:ext uri="{FF2B5EF4-FFF2-40B4-BE49-F238E27FC236}">
                    <a16:creationId xmlns:a16="http://schemas.microsoft.com/office/drawing/2014/main" id="{CBA42A71-C932-4DD5-A31A-461F00B465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6284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Прямая соединительная линия 106">
                <a:extLst>
                  <a:ext uri="{FF2B5EF4-FFF2-40B4-BE49-F238E27FC236}">
                    <a16:creationId xmlns:a16="http://schemas.microsoft.com/office/drawing/2014/main" id="{2B3A1BEB-9DF6-47D1-B4F4-6EB8E6C23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32979" y="1785264"/>
                <a:ext cx="0" cy="79615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Прямая соединительная линия 35">
                <a:extLst>
                  <a:ext uri="{FF2B5EF4-FFF2-40B4-BE49-F238E27FC236}">
                    <a16:creationId xmlns:a16="http://schemas.microsoft.com/office/drawing/2014/main" id="{9413B4F0-552D-41A0-BF30-09FEA1D786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159" y="2097922"/>
                <a:ext cx="0" cy="137172"/>
              </a:xfrm>
              <a:prstGeom prst="line">
                <a:avLst/>
              </a:prstGeom>
              <a:ln w="25400"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1" name="Прямая соединительная линия 105">
                <a:extLst>
                  <a:ext uri="{FF2B5EF4-FFF2-40B4-BE49-F238E27FC236}">
                    <a16:creationId xmlns:a16="http://schemas.microsoft.com/office/drawing/2014/main" id="{9AE8AF82-2967-4B8D-B63B-A9D4027AC4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9997" y="1783568"/>
                <a:ext cx="0" cy="792759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Прямая соединительная линия 105">
                <a:extLst>
                  <a:ext uri="{FF2B5EF4-FFF2-40B4-BE49-F238E27FC236}">
                    <a16:creationId xmlns:a16="http://schemas.microsoft.com/office/drawing/2014/main" id="{40CEC490-722E-4BD3-8486-93A90586B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6286" y="1783567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Прямоугольник 103">
                <a:extLst>
                  <a:ext uri="{FF2B5EF4-FFF2-40B4-BE49-F238E27FC236}">
                    <a16:creationId xmlns:a16="http://schemas.microsoft.com/office/drawing/2014/main" id="{CC679D1B-CE19-4C8C-9BCE-BE4FECE0FEFC}"/>
                  </a:ext>
                </a:extLst>
              </p:cNvPr>
              <p:cNvSpPr/>
              <p:nvPr/>
            </p:nvSpPr>
            <p:spPr>
              <a:xfrm>
                <a:off x="9946286" y="2095092"/>
                <a:ext cx="693786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22" name="Прямоугольник 36">
              <a:extLst>
                <a:ext uri="{FF2B5EF4-FFF2-40B4-BE49-F238E27FC236}">
                  <a16:creationId xmlns:a16="http://schemas.microsoft.com/office/drawing/2014/main" id="{803E9D7C-D7DD-450F-948D-182E181E2FFC}"/>
                </a:ext>
              </a:extLst>
            </p:cNvPr>
            <p:cNvSpPr/>
            <p:nvPr/>
          </p:nvSpPr>
          <p:spPr>
            <a:xfrm>
              <a:off x="6442518" y="2093432"/>
              <a:ext cx="700110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6F963B-7360-46BE-85B8-FA419ADAE6F1}"/>
              </a:ext>
            </a:extLst>
          </p:cNvPr>
          <p:cNvGrpSpPr/>
          <p:nvPr/>
        </p:nvGrpSpPr>
        <p:grpSpPr>
          <a:xfrm>
            <a:off x="1495846" y="5390005"/>
            <a:ext cx="10527694" cy="810503"/>
            <a:chOff x="1495846" y="5390005"/>
            <a:chExt cx="10527694" cy="810503"/>
          </a:xfrm>
        </p:grpSpPr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7880BAAA-48B3-4957-8CB8-4B1D71D4D2E3}"/>
                </a:ext>
              </a:extLst>
            </p:cNvPr>
            <p:cNvGrpSpPr/>
            <p:nvPr/>
          </p:nvGrpSpPr>
          <p:grpSpPr>
            <a:xfrm>
              <a:off x="1495846" y="5390005"/>
              <a:ext cx="10527694" cy="810503"/>
              <a:chOff x="1505285" y="1781873"/>
              <a:chExt cx="10527694" cy="810503"/>
            </a:xfrm>
          </p:grpSpPr>
          <p:sp>
            <p:nvSpPr>
              <p:cNvPr id="460" name="Прямоугольник 100">
                <a:extLst>
                  <a:ext uri="{FF2B5EF4-FFF2-40B4-BE49-F238E27FC236}">
                    <a16:creationId xmlns:a16="http://schemas.microsoft.com/office/drawing/2014/main" id="{2F95B2EC-84B7-428C-9C8D-96F397A270F7}"/>
                  </a:ext>
                </a:extLst>
              </p:cNvPr>
              <p:cNvSpPr/>
              <p:nvPr/>
            </p:nvSpPr>
            <p:spPr>
              <a:xfrm>
                <a:off x="9254755" y="1954021"/>
                <a:ext cx="689939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1" name="Прямоугольник 10">
                <a:extLst>
                  <a:ext uri="{FF2B5EF4-FFF2-40B4-BE49-F238E27FC236}">
                    <a16:creationId xmlns:a16="http://schemas.microsoft.com/office/drawing/2014/main" id="{01002D11-C2B2-430C-B1D8-10C140426333}"/>
                  </a:ext>
                </a:extLst>
              </p:cNvPr>
              <p:cNvSpPr/>
              <p:nvPr/>
            </p:nvSpPr>
            <p:spPr>
              <a:xfrm>
                <a:off x="1506870" y="1819636"/>
                <a:ext cx="70367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2" name="Прямоугольник 16">
                <a:extLst>
                  <a:ext uri="{FF2B5EF4-FFF2-40B4-BE49-F238E27FC236}">
                    <a16:creationId xmlns:a16="http://schemas.microsoft.com/office/drawing/2014/main" id="{B25F81E7-948B-427A-A583-3DB790168818}"/>
                  </a:ext>
                </a:extLst>
              </p:cNvPr>
              <p:cNvSpPr/>
              <p:nvPr/>
            </p:nvSpPr>
            <p:spPr>
              <a:xfrm>
                <a:off x="2215108" y="1960750"/>
                <a:ext cx="692344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3" name="Прямоугольник 21">
                <a:extLst>
                  <a:ext uri="{FF2B5EF4-FFF2-40B4-BE49-F238E27FC236}">
                    <a16:creationId xmlns:a16="http://schemas.microsoft.com/office/drawing/2014/main" id="{B6F5A06E-7A03-4B98-A38E-0CEC2A636338}"/>
                  </a:ext>
                </a:extLst>
              </p:cNvPr>
              <p:cNvSpPr/>
              <p:nvPr/>
            </p:nvSpPr>
            <p:spPr>
              <a:xfrm>
                <a:off x="2967493" y="2240851"/>
                <a:ext cx="1366365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4" name="Прямоугольник 26">
                <a:extLst>
                  <a:ext uri="{FF2B5EF4-FFF2-40B4-BE49-F238E27FC236}">
                    <a16:creationId xmlns:a16="http://schemas.microsoft.com/office/drawing/2014/main" id="{8CB3F208-EB1E-4A8A-B920-DEAEF9331B64}"/>
                  </a:ext>
                </a:extLst>
              </p:cNvPr>
              <p:cNvSpPr/>
              <p:nvPr/>
            </p:nvSpPr>
            <p:spPr>
              <a:xfrm>
                <a:off x="5042583" y="1823420"/>
                <a:ext cx="690578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5" name="Прямоугольник 27">
                <a:extLst>
                  <a:ext uri="{FF2B5EF4-FFF2-40B4-BE49-F238E27FC236}">
                    <a16:creationId xmlns:a16="http://schemas.microsoft.com/office/drawing/2014/main" id="{9213405F-DE66-43ED-8C1A-08D173660289}"/>
                  </a:ext>
                </a:extLst>
              </p:cNvPr>
              <p:cNvSpPr/>
              <p:nvPr/>
            </p:nvSpPr>
            <p:spPr>
              <a:xfrm>
                <a:off x="2915963" y="2100107"/>
                <a:ext cx="45719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7" name="Прямоугольник 36">
                <a:extLst>
                  <a:ext uri="{FF2B5EF4-FFF2-40B4-BE49-F238E27FC236}">
                    <a16:creationId xmlns:a16="http://schemas.microsoft.com/office/drawing/2014/main" id="{04381125-23F1-4F1B-A679-A177B6D01CB3}"/>
                  </a:ext>
                </a:extLst>
              </p:cNvPr>
              <p:cNvSpPr/>
              <p:nvPr/>
            </p:nvSpPr>
            <p:spPr>
              <a:xfrm>
                <a:off x="7861753" y="2376130"/>
                <a:ext cx="68656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8" name="Прямоугольник 86">
                <a:extLst>
                  <a:ext uri="{FF2B5EF4-FFF2-40B4-BE49-F238E27FC236}">
                    <a16:creationId xmlns:a16="http://schemas.microsoft.com/office/drawing/2014/main" id="{86DC43F5-32FD-4BDB-A992-81CAACDD6190}"/>
                  </a:ext>
                </a:extLst>
              </p:cNvPr>
              <p:cNvSpPr/>
              <p:nvPr/>
            </p:nvSpPr>
            <p:spPr>
              <a:xfrm>
                <a:off x="8545006" y="1816849"/>
                <a:ext cx="709037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9" name="Прямоугольник 91">
                <a:extLst>
                  <a:ext uri="{FF2B5EF4-FFF2-40B4-BE49-F238E27FC236}">
                    <a16:creationId xmlns:a16="http://schemas.microsoft.com/office/drawing/2014/main" id="{EBED6B1B-1875-4603-8A41-F825AAE2B442}"/>
                  </a:ext>
                </a:extLst>
              </p:cNvPr>
              <p:cNvSpPr/>
              <p:nvPr/>
            </p:nvSpPr>
            <p:spPr>
              <a:xfrm>
                <a:off x="4341382" y="2373212"/>
                <a:ext cx="693863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0" name="Прямоугольник 103">
                <a:extLst>
                  <a:ext uri="{FF2B5EF4-FFF2-40B4-BE49-F238E27FC236}">
                    <a16:creationId xmlns:a16="http://schemas.microsoft.com/office/drawing/2014/main" id="{0FACE509-C7F6-4B54-81FD-147CAF37DA8D}"/>
                  </a:ext>
                </a:extLst>
              </p:cNvPr>
              <p:cNvSpPr/>
              <p:nvPr/>
            </p:nvSpPr>
            <p:spPr>
              <a:xfrm>
                <a:off x="11332925" y="2380665"/>
                <a:ext cx="690615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1" name="Прямоугольник 36">
                <a:extLst>
                  <a:ext uri="{FF2B5EF4-FFF2-40B4-BE49-F238E27FC236}">
                    <a16:creationId xmlns:a16="http://schemas.microsoft.com/office/drawing/2014/main" id="{06CD60C1-CC4F-4539-9C34-7745AE40841F}"/>
                  </a:ext>
                </a:extLst>
              </p:cNvPr>
              <p:cNvSpPr/>
              <p:nvPr/>
            </p:nvSpPr>
            <p:spPr>
              <a:xfrm>
                <a:off x="7143472" y="2237279"/>
                <a:ext cx="71304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2" name="Прямоугольник 103">
                <a:extLst>
                  <a:ext uri="{FF2B5EF4-FFF2-40B4-BE49-F238E27FC236}">
                    <a16:creationId xmlns:a16="http://schemas.microsoft.com/office/drawing/2014/main" id="{A26D300E-CF0D-4684-BE5D-3F09D67D4380}"/>
                  </a:ext>
                </a:extLst>
              </p:cNvPr>
              <p:cNvSpPr/>
              <p:nvPr/>
            </p:nvSpPr>
            <p:spPr>
              <a:xfrm>
                <a:off x="10640072" y="2243493"/>
                <a:ext cx="689925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73" name="Прямая соединительная линия 14">
                <a:extLst>
                  <a:ext uri="{FF2B5EF4-FFF2-40B4-BE49-F238E27FC236}">
                    <a16:creationId xmlns:a16="http://schemas.microsoft.com/office/drawing/2014/main" id="{9BACB2F2-E95B-4725-B112-0766E6A4A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329" y="1796226"/>
                <a:ext cx="0" cy="796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Прямая соединительная линия 8">
                <a:extLst>
                  <a:ext uri="{FF2B5EF4-FFF2-40B4-BE49-F238E27FC236}">
                    <a16:creationId xmlns:a16="http://schemas.microsoft.com/office/drawing/2014/main" id="{BD11E62A-8B9D-4E27-91E5-E5BD0EA66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5285" y="1781873"/>
                <a:ext cx="0" cy="796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Прямая соединительная линия 9">
                <a:extLst>
                  <a:ext uri="{FF2B5EF4-FFF2-40B4-BE49-F238E27FC236}">
                    <a16:creationId xmlns:a16="http://schemas.microsoft.com/office/drawing/2014/main" id="{4E47CED5-1059-4ED2-A4DA-C20B25209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0540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Прямая соединительная линия 12">
                <a:extLst>
                  <a:ext uri="{FF2B5EF4-FFF2-40B4-BE49-F238E27FC236}">
                    <a16:creationId xmlns:a16="http://schemas.microsoft.com/office/drawing/2014/main" id="{C0D37DD3-3FA6-4F7C-A051-C4E02ACCE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0151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Прямая соединительная линия 13">
                <a:extLst>
                  <a:ext uri="{FF2B5EF4-FFF2-40B4-BE49-F238E27FC236}">
                    <a16:creationId xmlns:a16="http://schemas.microsoft.com/office/drawing/2014/main" id="{74E04BC4-C786-4F96-9009-1EEF364EC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7677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Прямая соединительная линия 15">
                <a:extLst>
                  <a:ext uri="{FF2B5EF4-FFF2-40B4-BE49-F238E27FC236}">
                    <a16:creationId xmlns:a16="http://schemas.microsoft.com/office/drawing/2014/main" id="{C597D4ED-751E-465A-9DB5-26CE9DE0D0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245" y="1785264"/>
                <a:ext cx="0" cy="79275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Прямая соединительная линия 28">
                <a:extLst>
                  <a:ext uri="{FF2B5EF4-FFF2-40B4-BE49-F238E27FC236}">
                    <a16:creationId xmlns:a16="http://schemas.microsoft.com/office/drawing/2014/main" id="{28A7E0DD-D180-4FDF-8079-02431CC8F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3161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Прямая соединительная линия 29">
                <a:extLst>
                  <a:ext uri="{FF2B5EF4-FFF2-40B4-BE49-F238E27FC236}">
                    <a16:creationId xmlns:a16="http://schemas.microsoft.com/office/drawing/2014/main" id="{469D12E9-BCCD-4926-A717-99B61380C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1847" y="1794572"/>
                <a:ext cx="0" cy="7868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Прямая соединительная линия 37">
                <a:extLst>
                  <a:ext uri="{FF2B5EF4-FFF2-40B4-BE49-F238E27FC236}">
                    <a16:creationId xmlns:a16="http://schemas.microsoft.com/office/drawing/2014/main" id="{D16EBDCE-FA31-4346-9FDE-4C58C62CB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1499" y="1799139"/>
                <a:ext cx="0" cy="7754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Прямая соединительная линия 97">
                <a:extLst>
                  <a:ext uri="{FF2B5EF4-FFF2-40B4-BE49-F238E27FC236}">
                    <a16:creationId xmlns:a16="http://schemas.microsoft.com/office/drawing/2014/main" id="{75C73323-6A9D-428E-A058-65ECE3DDD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1182" y="1794572"/>
                <a:ext cx="0" cy="78345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Прямая соединительная линия 98">
                <a:extLst>
                  <a:ext uri="{FF2B5EF4-FFF2-40B4-BE49-F238E27FC236}">
                    <a16:creationId xmlns:a16="http://schemas.microsoft.com/office/drawing/2014/main" id="{A173783A-6B1C-4EC2-96D8-F9350F207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543" y="1794572"/>
                <a:ext cx="0" cy="7834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Прямая соединительная линия 99">
                <a:extLst>
                  <a:ext uri="{FF2B5EF4-FFF2-40B4-BE49-F238E27FC236}">
                    <a16:creationId xmlns:a16="http://schemas.microsoft.com/office/drawing/2014/main" id="{D96FB6CB-4CA0-4196-B684-830B176F11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5051" y="1799139"/>
                <a:ext cx="0" cy="778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Прямая соединительная линия 104">
                <a:extLst>
                  <a:ext uri="{FF2B5EF4-FFF2-40B4-BE49-F238E27FC236}">
                    <a16:creationId xmlns:a16="http://schemas.microsoft.com/office/drawing/2014/main" id="{A38A2545-1D8A-4C1E-BD2A-55F28E500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6329" y="1794572"/>
                <a:ext cx="0" cy="7834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Прямая соединительная линия 105">
                <a:extLst>
                  <a:ext uri="{FF2B5EF4-FFF2-40B4-BE49-F238E27FC236}">
                    <a16:creationId xmlns:a16="http://schemas.microsoft.com/office/drawing/2014/main" id="{F04662DE-F2FD-4D88-A7F4-8F02F1ADD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6284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Прямая соединительная линия 106">
                <a:extLst>
                  <a:ext uri="{FF2B5EF4-FFF2-40B4-BE49-F238E27FC236}">
                    <a16:creationId xmlns:a16="http://schemas.microsoft.com/office/drawing/2014/main" id="{579E3031-36D5-46A2-84B1-51A62C9EE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32979" y="1785264"/>
                <a:ext cx="0" cy="79615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Прямая соединительная линия 105">
                <a:extLst>
                  <a:ext uri="{FF2B5EF4-FFF2-40B4-BE49-F238E27FC236}">
                    <a16:creationId xmlns:a16="http://schemas.microsoft.com/office/drawing/2014/main" id="{56DE6F5E-CB5E-458B-A593-CFCB12324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9997" y="1783568"/>
                <a:ext cx="0" cy="792759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Прямая соединительная линия 105">
                <a:extLst>
                  <a:ext uri="{FF2B5EF4-FFF2-40B4-BE49-F238E27FC236}">
                    <a16:creationId xmlns:a16="http://schemas.microsoft.com/office/drawing/2014/main" id="{932518B3-B5F3-4D66-883F-985D45789A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6286" y="1783567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3" name="Прямоугольник 103">
                <a:extLst>
                  <a:ext uri="{FF2B5EF4-FFF2-40B4-BE49-F238E27FC236}">
                    <a16:creationId xmlns:a16="http://schemas.microsoft.com/office/drawing/2014/main" id="{D553167D-A4EA-48CC-BDC2-D574EC3A0BBF}"/>
                  </a:ext>
                </a:extLst>
              </p:cNvPr>
              <p:cNvSpPr/>
              <p:nvPr/>
            </p:nvSpPr>
            <p:spPr>
              <a:xfrm>
                <a:off x="9946286" y="2095092"/>
                <a:ext cx="693786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37" name="Прямоугольник 36">
              <a:extLst>
                <a:ext uri="{FF2B5EF4-FFF2-40B4-BE49-F238E27FC236}">
                  <a16:creationId xmlns:a16="http://schemas.microsoft.com/office/drawing/2014/main" id="{CFA49B23-C4AD-490F-B799-1A58EAD2ABA3}"/>
                </a:ext>
              </a:extLst>
            </p:cNvPr>
            <p:cNvSpPr/>
            <p:nvPr/>
          </p:nvSpPr>
          <p:spPr>
            <a:xfrm>
              <a:off x="5777844" y="5580643"/>
              <a:ext cx="1356106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33" name="Прямоугольник 223">
            <a:extLst>
              <a:ext uri="{FF2B5EF4-FFF2-40B4-BE49-F238E27FC236}">
                <a16:creationId xmlns:a16="http://schemas.microsoft.com/office/drawing/2014/main" id="{159A59BB-D55F-4C96-81DC-7081987A119E}"/>
              </a:ext>
            </a:extLst>
          </p:cNvPr>
          <p:cNvSpPr/>
          <p:nvPr/>
        </p:nvSpPr>
        <p:spPr>
          <a:xfrm>
            <a:off x="1452270" y="936226"/>
            <a:ext cx="10598449" cy="165667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2" name="Прямоугольник 36">
            <a:extLst>
              <a:ext uri="{FF2B5EF4-FFF2-40B4-BE49-F238E27FC236}">
                <a16:creationId xmlns:a16="http://schemas.microsoft.com/office/drawing/2014/main" id="{AD8D87F5-D6CF-4516-9F42-831597AFCCB5}"/>
              </a:ext>
            </a:extLst>
          </p:cNvPr>
          <p:cNvSpPr/>
          <p:nvPr/>
        </p:nvSpPr>
        <p:spPr>
          <a:xfrm>
            <a:off x="5729255" y="5721103"/>
            <a:ext cx="45719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Callout: Double Bent Line 6">
            <a:extLst>
              <a:ext uri="{FF2B5EF4-FFF2-40B4-BE49-F238E27FC236}">
                <a16:creationId xmlns:a16="http://schemas.microsoft.com/office/drawing/2014/main" id="{1B460F15-2868-4CFF-9191-18346051AC39}"/>
              </a:ext>
            </a:extLst>
          </p:cNvPr>
          <p:cNvSpPr/>
          <p:nvPr/>
        </p:nvSpPr>
        <p:spPr>
          <a:xfrm>
            <a:off x="6268407" y="6347941"/>
            <a:ext cx="3873251" cy="414677"/>
          </a:xfrm>
          <a:prstGeom prst="borderCallout3">
            <a:avLst>
              <a:gd name="adj1" fmla="val 21200"/>
              <a:gd name="adj2" fmla="val -1906"/>
              <a:gd name="adj3" fmla="val 21200"/>
              <a:gd name="adj4" fmla="val -7748"/>
              <a:gd name="adj5" fmla="val -113159"/>
              <a:gd name="adj6" fmla="val -7941"/>
              <a:gd name="adj7" fmla="val -136947"/>
              <a:gd name="adj8" fmla="val -10959"/>
            </a:avLst>
          </a:prstGeom>
          <a:solidFill>
            <a:schemeClr val="accent6">
              <a:alpha val="26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Пусть по какой-то причине порядок изменен</a:t>
            </a:r>
          </a:p>
        </p:txBody>
      </p:sp>
      <p:cxnSp>
        <p:nvCxnSpPr>
          <p:cNvPr id="343" name="Прямая соединительная линия 83">
            <a:extLst>
              <a:ext uri="{FF2B5EF4-FFF2-40B4-BE49-F238E27FC236}">
                <a16:creationId xmlns:a16="http://schemas.microsoft.com/office/drawing/2014/main" id="{BFC3DC36-5E8E-47C2-9186-70E196FB7A56}"/>
              </a:ext>
            </a:extLst>
          </p:cNvPr>
          <p:cNvCxnSpPr>
            <a:cxnSpLocks/>
            <a:endCxn id="342" idx="1"/>
          </p:cNvCxnSpPr>
          <p:nvPr/>
        </p:nvCxnSpPr>
        <p:spPr>
          <a:xfrm>
            <a:off x="2953251" y="5784314"/>
            <a:ext cx="2776004" cy="5375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4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" grpId="0" animBg="1"/>
      <p:bldP spid="233" grpId="0" animBg="1"/>
      <p:bldP spid="342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43FF5D-3A1A-4D42-A7CC-ED72D715B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055" b="7809"/>
          <a:stretch/>
        </p:blipFill>
        <p:spPr>
          <a:xfrm>
            <a:off x="-114300" y="0"/>
            <a:ext cx="4877302" cy="68672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C229FF-4FEA-40CE-926A-6D538E73FC0A}"/>
              </a:ext>
            </a:extLst>
          </p:cNvPr>
          <p:cNvSpPr/>
          <p:nvPr/>
        </p:nvSpPr>
        <p:spPr>
          <a:xfrm>
            <a:off x="-1" y="-9289"/>
            <a:ext cx="4763003" cy="6867289"/>
          </a:xfrm>
          <a:prstGeom prst="rect">
            <a:avLst/>
          </a:prstGeom>
          <a:solidFill>
            <a:srgbClr val="262626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scadia Code" panose="020B05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1801E-516E-4587-9B8B-6234E228F525}"/>
              </a:ext>
            </a:extLst>
          </p:cNvPr>
          <p:cNvSpPr/>
          <p:nvPr/>
        </p:nvSpPr>
        <p:spPr>
          <a:xfrm>
            <a:off x="3384537" y="-9289"/>
            <a:ext cx="1371600" cy="6867289"/>
          </a:xfrm>
          <a:prstGeom prst="rect">
            <a:avLst/>
          </a:prstGeom>
          <a:gradFill flip="none" rotWithShape="1">
            <a:gsLst>
              <a:gs pos="0">
                <a:srgbClr val="262626">
                  <a:alpha val="0"/>
                </a:srgbClr>
              </a:gs>
              <a:gs pos="100000">
                <a:srgbClr val="26262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scadia Code" panose="020B0509020204030204" pitchFamily="49" charset="0"/>
            </a:endParaRPr>
          </a:p>
        </p:txBody>
      </p:sp>
      <p:grpSp>
        <p:nvGrpSpPr>
          <p:cNvPr id="8" name="Group 9">
            <a:extLst>
              <a:ext uri="{FF2B5EF4-FFF2-40B4-BE49-F238E27FC236}">
                <a16:creationId xmlns:a16="http://schemas.microsoft.com/office/drawing/2014/main" id="{BFFB2E97-431D-46AF-89BC-5DDC3E065B00}"/>
              </a:ext>
            </a:extLst>
          </p:cNvPr>
          <p:cNvGrpSpPr/>
          <p:nvPr/>
        </p:nvGrpSpPr>
        <p:grpSpPr>
          <a:xfrm>
            <a:off x="5448300" y="2229008"/>
            <a:ext cx="5324476" cy="3649945"/>
            <a:chOff x="5855088" y="-117199"/>
            <a:chExt cx="5324476" cy="3649945"/>
          </a:xfrm>
        </p:grpSpPr>
        <p:sp>
          <p:nvSpPr>
            <p:cNvPr id="9" name="Content Placeholder 6">
              <a:extLst>
                <a:ext uri="{FF2B5EF4-FFF2-40B4-BE49-F238E27FC236}">
                  <a16:creationId xmlns:a16="http://schemas.microsoft.com/office/drawing/2014/main" id="{2207032E-1B34-477D-8413-05189B8E4A51}"/>
                </a:ext>
              </a:extLst>
            </p:cNvPr>
            <p:cNvSpPr txBox="1">
              <a:spLocks/>
            </p:cNvSpPr>
            <p:nvPr/>
          </p:nvSpPr>
          <p:spPr>
            <a:xfrm>
              <a:off x="5855088" y="-117199"/>
              <a:ext cx="5324476" cy="364994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28594" indent="-228594" algn="l" defTabSz="1219170" rtl="0" eaLnBrk="1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838179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47764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09745" indent="-38099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indent="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Стеки: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ct val="100000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WEB/WPF/WinForms/… </a:t>
              </a:r>
              <a:r>
                <a:rPr kumimoji="0" lang="ru-RU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ct val="100000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C/C++, C++/CLI </a:t>
              </a:r>
              <a:r>
                <a:rPr kumimoji="0" lang="ru-RU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когда необходимо</a:t>
              </a:r>
              <a:endPara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ct val="100000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ru-RU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Книга: </a:t>
              </a:r>
              <a:r>
                <a: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     </a:t>
              </a:r>
              <a:r>
                <a:rPr kumimoji="0" lang="en-US" sz="1600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https://github.com/sidristij/dotnetbook </a:t>
              </a:r>
              <a:endParaRPr kumimoji="0" lang="ru-RU" sz="160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lvl="0">
                <a:lnSpc>
                  <a:spcPct val="100000"/>
                </a:lnSpc>
                <a:defRPr/>
              </a:pPr>
              <a:r>
                <a:rPr lang="ru-RU" sz="1600" dirty="0">
                  <a:solidFill>
                    <a:schemeClr val="bg1"/>
                  </a:solidFill>
                </a:rPr>
                <a:t>Книга</a:t>
              </a:r>
              <a:r>
                <a:rPr lang="en-US" sz="1600" dirty="0">
                  <a:solidFill>
                    <a:schemeClr val="bg1"/>
                  </a:solidFill>
                </a:rPr>
                <a:t>: </a:t>
              </a:r>
              <a:r>
                <a:rPr lang="en-US" sz="1600" u="sng" dirty="0">
                  <a:solidFill>
                    <a:schemeClr val="bg1"/>
                  </a:solidFill>
                  <a:latin typeface="Calibri Light"/>
                </a:rPr>
                <a:t>http://kb.clrium.ru/</a:t>
              </a:r>
              <a:endParaRPr kumimoji="0" lang="en-US" sz="160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endParaRPr lang="ru-RU" sz="1600" dirty="0">
                <a:solidFill>
                  <a:schemeClr val="bg1"/>
                </a:solidFill>
                <a:latin typeface="Calibri Light"/>
              </a:endParaRPr>
            </a:p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lang="ru-RU" sz="1600" b="1" dirty="0">
                  <a:solidFill>
                    <a:schemeClr val="bg1"/>
                  </a:solidFill>
                  <a:latin typeface="Calibri Light"/>
                </a:rPr>
                <a:t>Связь:</a:t>
              </a:r>
              <a:endParaRPr lang="en-US" sz="1600" b="1" dirty="0">
                <a:solidFill>
                  <a:schemeClr val="bg1"/>
                </a:solidFill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ct val="100000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600" dirty="0">
                  <a:solidFill>
                    <a:schemeClr val="bg1"/>
                  </a:solidFill>
                  <a:latin typeface="Calibri Light"/>
                </a:rPr>
                <a:t>telegram: @</a:t>
              </a:r>
              <a:r>
                <a:rPr lang="en-US" sz="1600" dirty="0" err="1">
                  <a:solidFill>
                    <a:schemeClr val="bg1"/>
                  </a:solidFill>
                  <a:latin typeface="Calibri Light"/>
                </a:rPr>
                <a:t>sidristij</a:t>
              </a:r>
              <a:endParaRPr lang="en-US" sz="1600" dirty="0">
                <a:solidFill>
                  <a:schemeClr val="bg1"/>
                </a:solidFill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ct val="100000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skype:</a:t>
              </a:r>
              <a:r>
                <a:rPr kumimoji="0" lang="ru-RU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60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stanislav.sidristy</a:t>
              </a:r>
              <a:endPara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ct val="100000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600" dirty="0">
                  <a:solidFill>
                    <a:schemeClr val="bg1"/>
                  </a:solidFill>
                  <a:latin typeface="Calibri Light"/>
                </a:rPr>
                <a:t>sunex.development@gmail.com</a:t>
              </a:r>
              <a:endPara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</a:endParaRPr>
            </a:p>
          </p:txBody>
        </p:sp>
        <p:pic>
          <p:nvPicPr>
            <p:cNvPr id="10" name="Picture 10" descr="github icon">
              <a:extLst>
                <a:ext uri="{FF2B5EF4-FFF2-40B4-BE49-F238E27FC236}">
                  <a16:creationId xmlns:a16="http://schemas.microsoft.com/office/drawing/2014/main" id="{41C00F8C-30FA-40EA-8FB9-3D271108C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7565" y="94956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angle 17">
            <a:extLst>
              <a:ext uri="{FF2B5EF4-FFF2-40B4-BE49-F238E27FC236}">
                <a16:creationId xmlns:a16="http://schemas.microsoft.com/office/drawing/2014/main" id="{F7B3BAAE-3A36-41B3-9691-F24B24708B04}"/>
              </a:ext>
            </a:extLst>
          </p:cNvPr>
          <p:cNvSpPr/>
          <p:nvPr/>
        </p:nvSpPr>
        <p:spPr>
          <a:xfrm>
            <a:off x="5324475" y="1617499"/>
            <a:ext cx="3785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Станислав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Сидристый</a:t>
            </a:r>
          </a:p>
        </p:txBody>
      </p:sp>
    </p:spTree>
    <p:extLst>
      <p:ext uri="{BB962C8B-B14F-4D97-AF65-F5344CB8AC3E}">
        <p14:creationId xmlns:p14="http://schemas.microsoft.com/office/powerpoint/2010/main" val="48919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12A93E-BFA5-4669-B217-669A55B5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>
                <a:latin typeface="+mj-lt"/>
              </a:rPr>
              <a:t>Виды примитивов</a:t>
            </a:r>
            <a:r>
              <a:rPr lang="ru-RU" sz="1600" dirty="0"/>
              <a:t> синхронизации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1B59E-2CD6-4B95-9411-3D64CD4CA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6163" y="149267"/>
            <a:ext cx="10644187" cy="39430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Однопроцессорная</a:t>
            </a:r>
            <a:r>
              <a:rPr lang="en-US" dirty="0"/>
              <a:t>, </a:t>
            </a:r>
            <a:r>
              <a:rPr lang="ru-RU" dirty="0"/>
              <a:t>многоядерная система.</a:t>
            </a:r>
            <a:r>
              <a:rPr lang="en-US" dirty="0"/>
              <a:t> </a:t>
            </a:r>
            <a:r>
              <a:rPr lang="ru-RU" b="1" dirty="0"/>
              <a:t>Множественная короткая блокировка</a:t>
            </a:r>
            <a:endParaRPr lang="en-US" b="1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D99FFFD0-0183-4ADA-B815-3828D4F4CFDF}"/>
              </a:ext>
            </a:extLst>
          </p:cNvPr>
          <p:cNvSpPr/>
          <p:nvPr/>
        </p:nvSpPr>
        <p:spPr>
          <a:xfrm rot="16200000">
            <a:off x="304568" y="155883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Space</a:t>
            </a:r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49B1D91F-9F46-4A85-A66A-A7E68DF9E99E}"/>
              </a:ext>
            </a:extLst>
          </p:cNvPr>
          <p:cNvSpPr/>
          <p:nvPr/>
        </p:nvSpPr>
        <p:spPr>
          <a:xfrm rot="16200000">
            <a:off x="304567" y="337836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Space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571CE6E4-BFDF-44C1-BDBB-F50254F13285}"/>
              </a:ext>
            </a:extLst>
          </p:cNvPr>
          <p:cNvSpPr/>
          <p:nvPr/>
        </p:nvSpPr>
        <p:spPr>
          <a:xfrm rot="16200000">
            <a:off x="304568" y="519789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Hybrid</a:t>
            </a:r>
            <a:endParaRPr lang="ru-RU" dirty="0"/>
          </a:p>
        </p:txBody>
      </p:sp>
      <p:cxnSp>
        <p:nvCxnSpPr>
          <p:cNvPr id="445" name="Прямая соединительная линия 14">
            <a:extLst>
              <a:ext uri="{FF2B5EF4-FFF2-40B4-BE49-F238E27FC236}">
                <a16:creationId xmlns:a16="http://schemas.microsoft.com/office/drawing/2014/main" id="{2BCD9C26-0801-42C2-938C-E9268FA385ED}"/>
              </a:ext>
            </a:extLst>
          </p:cNvPr>
          <p:cNvCxnSpPr>
            <a:cxnSpLocks/>
          </p:cNvCxnSpPr>
          <p:nvPr/>
        </p:nvCxnSpPr>
        <p:spPr>
          <a:xfrm>
            <a:off x="4336325" y="973140"/>
            <a:ext cx="0" cy="796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190F4F-00B6-45CE-9B77-F2CAA884EE12}"/>
              </a:ext>
            </a:extLst>
          </p:cNvPr>
          <p:cNvGrpSpPr/>
          <p:nvPr/>
        </p:nvGrpSpPr>
        <p:grpSpPr>
          <a:xfrm>
            <a:off x="1505956" y="2598508"/>
            <a:ext cx="10509724" cy="973759"/>
            <a:chOff x="1505956" y="2598508"/>
            <a:chExt cx="10509724" cy="973759"/>
          </a:xfrm>
        </p:grpSpPr>
        <p:cxnSp>
          <p:nvCxnSpPr>
            <p:cNvPr id="377" name="Прямая соединительная линия 132">
              <a:extLst>
                <a:ext uri="{FF2B5EF4-FFF2-40B4-BE49-F238E27FC236}">
                  <a16:creationId xmlns:a16="http://schemas.microsoft.com/office/drawing/2014/main" id="{77580FC7-AAA6-4C2C-A36E-861714B173F8}"/>
                </a:ext>
              </a:extLst>
            </p:cNvPr>
            <p:cNvCxnSpPr>
              <a:cxnSpLocks/>
            </p:cNvCxnSpPr>
            <p:nvPr/>
          </p:nvCxnSpPr>
          <p:spPr>
            <a:xfrm>
              <a:off x="4338000" y="2807176"/>
              <a:ext cx="0" cy="765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3197D2D-A5C4-4F1A-8774-32F50BF4155D}"/>
                </a:ext>
              </a:extLst>
            </p:cNvPr>
            <p:cNvGrpSpPr/>
            <p:nvPr/>
          </p:nvGrpSpPr>
          <p:grpSpPr>
            <a:xfrm>
              <a:off x="1505956" y="2598508"/>
              <a:ext cx="10509724" cy="963227"/>
              <a:chOff x="1505956" y="2598508"/>
              <a:chExt cx="10509724" cy="963227"/>
            </a:xfrm>
          </p:grpSpPr>
          <p:sp>
            <p:nvSpPr>
              <p:cNvPr id="371" name="Прямоугольник 126">
                <a:extLst>
                  <a:ext uri="{FF2B5EF4-FFF2-40B4-BE49-F238E27FC236}">
                    <a16:creationId xmlns:a16="http://schemas.microsoft.com/office/drawing/2014/main" id="{2CF59A50-3E40-480E-BF5C-16B09012CFC4}"/>
                  </a:ext>
                </a:extLst>
              </p:cNvPr>
              <p:cNvSpPr/>
              <p:nvPr/>
            </p:nvSpPr>
            <p:spPr>
              <a:xfrm>
                <a:off x="9260367" y="2958815"/>
                <a:ext cx="676849" cy="13182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72" name="Прямая соединительная линия 127">
                <a:extLst>
                  <a:ext uri="{FF2B5EF4-FFF2-40B4-BE49-F238E27FC236}">
                    <a16:creationId xmlns:a16="http://schemas.microsoft.com/office/drawing/2014/main" id="{4911041E-55AA-4F02-A059-F1D779DFF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5956" y="2793383"/>
                <a:ext cx="0" cy="7650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Прямая соединительная линия 128">
                <a:extLst>
                  <a:ext uri="{FF2B5EF4-FFF2-40B4-BE49-F238E27FC236}">
                    <a16:creationId xmlns:a16="http://schemas.microsoft.com/office/drawing/2014/main" id="{6AECB8EF-4691-4D9A-A311-8C4BE94F0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1211" y="2796642"/>
                <a:ext cx="0" cy="7618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4" name="Прямоугольник 129">
                <a:extLst>
                  <a:ext uri="{FF2B5EF4-FFF2-40B4-BE49-F238E27FC236}">
                    <a16:creationId xmlns:a16="http://schemas.microsoft.com/office/drawing/2014/main" id="{0433D8E9-79EB-452B-AF91-ECA1267A5827}"/>
                  </a:ext>
                </a:extLst>
              </p:cNvPr>
              <p:cNvSpPr/>
              <p:nvPr/>
            </p:nvSpPr>
            <p:spPr>
              <a:xfrm>
                <a:off x="1507541" y="2829673"/>
                <a:ext cx="703670" cy="13182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75" name="Прямая соединительная линия 130">
                <a:extLst>
                  <a:ext uri="{FF2B5EF4-FFF2-40B4-BE49-F238E27FC236}">
                    <a16:creationId xmlns:a16="http://schemas.microsoft.com/office/drawing/2014/main" id="{51539A56-4AEA-4FEC-B9FA-5F6ECCA179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0822" y="2796642"/>
                <a:ext cx="0" cy="7618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Прямая соединительная линия 131">
                <a:extLst>
                  <a:ext uri="{FF2B5EF4-FFF2-40B4-BE49-F238E27FC236}">
                    <a16:creationId xmlns:a16="http://schemas.microsoft.com/office/drawing/2014/main" id="{7A43E24A-B69E-4695-B560-218E107ACD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8348" y="2796642"/>
                <a:ext cx="0" cy="7618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Прямая соединительная линия 133">
                <a:extLst>
                  <a:ext uri="{FF2B5EF4-FFF2-40B4-BE49-F238E27FC236}">
                    <a16:creationId xmlns:a16="http://schemas.microsoft.com/office/drawing/2014/main" id="{5DB8FF54-2274-4C4F-AA9D-1970E1D770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916" y="2796642"/>
                <a:ext cx="0" cy="76183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Прямоугольник 134">
                <a:extLst>
                  <a:ext uri="{FF2B5EF4-FFF2-40B4-BE49-F238E27FC236}">
                    <a16:creationId xmlns:a16="http://schemas.microsoft.com/office/drawing/2014/main" id="{81F3BE87-0A50-449D-8B3C-85D6DC96C404}"/>
                  </a:ext>
                </a:extLst>
              </p:cNvPr>
              <p:cNvSpPr/>
              <p:nvPr/>
            </p:nvSpPr>
            <p:spPr>
              <a:xfrm>
                <a:off x="2215779" y="2965282"/>
                <a:ext cx="703670" cy="13182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0" name="Прямоугольник 137">
                <a:extLst>
                  <a:ext uri="{FF2B5EF4-FFF2-40B4-BE49-F238E27FC236}">
                    <a16:creationId xmlns:a16="http://schemas.microsoft.com/office/drawing/2014/main" id="{4D88488F-6D6F-45A1-976C-731259173BD7}"/>
                  </a:ext>
                </a:extLst>
              </p:cNvPr>
              <p:cNvSpPr/>
              <p:nvPr/>
            </p:nvSpPr>
            <p:spPr>
              <a:xfrm>
                <a:off x="3631055" y="3234456"/>
                <a:ext cx="710756" cy="13182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1" name="Прямоугольник 139">
                <a:extLst>
                  <a:ext uri="{FF2B5EF4-FFF2-40B4-BE49-F238E27FC236}">
                    <a16:creationId xmlns:a16="http://schemas.microsoft.com/office/drawing/2014/main" id="{A71BB77C-D401-47C9-ADC4-A6B326989FEA}"/>
                  </a:ext>
                </a:extLst>
              </p:cNvPr>
              <p:cNvSpPr/>
              <p:nvPr/>
            </p:nvSpPr>
            <p:spPr>
              <a:xfrm>
                <a:off x="5043254" y="2833309"/>
                <a:ext cx="690578" cy="13182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2" name="Прямоугольник 140">
                <a:extLst>
                  <a:ext uri="{FF2B5EF4-FFF2-40B4-BE49-F238E27FC236}">
                    <a16:creationId xmlns:a16="http://schemas.microsoft.com/office/drawing/2014/main" id="{22ACA4F7-F75F-4321-B8E5-525112CCBF14}"/>
                  </a:ext>
                </a:extLst>
              </p:cNvPr>
              <p:cNvSpPr/>
              <p:nvPr/>
            </p:nvSpPr>
            <p:spPr>
              <a:xfrm>
                <a:off x="5726531" y="2969978"/>
                <a:ext cx="722603" cy="13182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23" name="Прямая соединительная линия 141">
                <a:extLst>
                  <a:ext uri="{FF2B5EF4-FFF2-40B4-BE49-F238E27FC236}">
                    <a16:creationId xmlns:a16="http://schemas.microsoft.com/office/drawing/2014/main" id="{51844A7C-5B2B-4066-8636-DBB58274F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3832" y="2796642"/>
                <a:ext cx="0" cy="7618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Прямая соединительная линия 142">
                <a:extLst>
                  <a:ext uri="{FF2B5EF4-FFF2-40B4-BE49-F238E27FC236}">
                    <a16:creationId xmlns:a16="http://schemas.microsoft.com/office/drawing/2014/main" id="{FD0D21DC-5E00-4FA0-9B9A-B97E357255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2518" y="2805587"/>
                <a:ext cx="0" cy="7561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7" name="Прямоугольник 146">
                <a:extLst>
                  <a:ext uri="{FF2B5EF4-FFF2-40B4-BE49-F238E27FC236}">
                    <a16:creationId xmlns:a16="http://schemas.microsoft.com/office/drawing/2014/main" id="{5132A5DB-3B5D-47AB-86F9-48FCB7DE4C24}"/>
                  </a:ext>
                </a:extLst>
              </p:cNvPr>
              <p:cNvSpPr/>
              <p:nvPr/>
            </p:nvSpPr>
            <p:spPr>
              <a:xfrm>
                <a:off x="2919449" y="3102635"/>
                <a:ext cx="710068" cy="13182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8" name="Прямоугольник 148">
                <a:extLst>
                  <a:ext uri="{FF2B5EF4-FFF2-40B4-BE49-F238E27FC236}">
                    <a16:creationId xmlns:a16="http://schemas.microsoft.com/office/drawing/2014/main" id="{A6A1FAB6-6CC6-4D82-9B7F-BFCB2CA61E46}"/>
                  </a:ext>
                </a:extLst>
              </p:cNvPr>
              <p:cNvSpPr/>
              <p:nvPr/>
            </p:nvSpPr>
            <p:spPr>
              <a:xfrm>
                <a:off x="7844940" y="3364457"/>
                <a:ext cx="710387" cy="13182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29" name="Прямая соединительная линия 149">
                <a:extLst>
                  <a:ext uri="{FF2B5EF4-FFF2-40B4-BE49-F238E27FC236}">
                    <a16:creationId xmlns:a16="http://schemas.microsoft.com/office/drawing/2014/main" id="{37956ADF-D1D2-416D-8650-773229983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2170" y="2809976"/>
                <a:ext cx="0" cy="7452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Прямоугольник 150">
                <a:extLst>
                  <a:ext uri="{FF2B5EF4-FFF2-40B4-BE49-F238E27FC236}">
                    <a16:creationId xmlns:a16="http://schemas.microsoft.com/office/drawing/2014/main" id="{CB2905BD-EC29-4043-B521-AC7BE5BCF6E6}"/>
                  </a:ext>
                </a:extLst>
              </p:cNvPr>
              <p:cNvSpPr/>
              <p:nvPr/>
            </p:nvSpPr>
            <p:spPr>
              <a:xfrm>
                <a:off x="6446329" y="3110018"/>
                <a:ext cx="687487" cy="13182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1" name="Прямоугольник 152">
                <a:extLst>
                  <a:ext uri="{FF2B5EF4-FFF2-40B4-BE49-F238E27FC236}">
                    <a16:creationId xmlns:a16="http://schemas.microsoft.com/office/drawing/2014/main" id="{3AA4BA29-F925-41E2-B2E0-7DD3B4DA7E90}"/>
                  </a:ext>
                </a:extLst>
              </p:cNvPr>
              <p:cNvSpPr/>
              <p:nvPr/>
            </p:nvSpPr>
            <p:spPr>
              <a:xfrm>
                <a:off x="8553651" y="2826995"/>
                <a:ext cx="703892" cy="13182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2" name="Прямоугольник 153">
                <a:extLst>
                  <a:ext uri="{FF2B5EF4-FFF2-40B4-BE49-F238E27FC236}">
                    <a16:creationId xmlns:a16="http://schemas.microsoft.com/office/drawing/2014/main" id="{80DD9D62-94DE-42EA-84AB-53F54DB88571}"/>
                  </a:ext>
                </a:extLst>
              </p:cNvPr>
              <p:cNvSpPr/>
              <p:nvPr/>
            </p:nvSpPr>
            <p:spPr>
              <a:xfrm>
                <a:off x="4344064" y="3361653"/>
                <a:ext cx="691050" cy="13182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33" name="Прямая соединительная линия 155">
                <a:extLst>
                  <a:ext uri="{FF2B5EF4-FFF2-40B4-BE49-F238E27FC236}">
                    <a16:creationId xmlns:a16="http://schemas.microsoft.com/office/drawing/2014/main" id="{EB188D4F-A15D-48B3-8F80-96E54BECC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9120" y="2805587"/>
                <a:ext cx="0" cy="752888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Прямая соединительная линия 156">
                <a:extLst>
                  <a:ext uri="{FF2B5EF4-FFF2-40B4-BE49-F238E27FC236}">
                    <a16:creationId xmlns:a16="http://schemas.microsoft.com/office/drawing/2014/main" id="{3C7AD58A-D150-472A-9CF3-5967B2FBE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7003" y="2805587"/>
                <a:ext cx="0" cy="75288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Прямая соединительная линия 157">
                <a:extLst>
                  <a:ext uri="{FF2B5EF4-FFF2-40B4-BE49-F238E27FC236}">
                    <a16:creationId xmlns:a16="http://schemas.microsoft.com/office/drawing/2014/main" id="{A9C2A414-B426-4AEA-AC98-4D2502DE2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5722" y="2809976"/>
                <a:ext cx="0" cy="748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6" name="Прямоугольник 158">
                <a:extLst>
                  <a:ext uri="{FF2B5EF4-FFF2-40B4-BE49-F238E27FC236}">
                    <a16:creationId xmlns:a16="http://schemas.microsoft.com/office/drawing/2014/main" id="{C6D4EF85-1671-436C-BAE8-04AED50DC7B2}"/>
                  </a:ext>
                </a:extLst>
              </p:cNvPr>
              <p:cNvSpPr/>
              <p:nvPr/>
            </p:nvSpPr>
            <p:spPr>
              <a:xfrm>
                <a:off x="9941600" y="3096697"/>
                <a:ext cx="690615" cy="13182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7" name="Прямоугольник 159">
                <a:extLst>
                  <a:ext uri="{FF2B5EF4-FFF2-40B4-BE49-F238E27FC236}">
                    <a16:creationId xmlns:a16="http://schemas.microsoft.com/office/drawing/2014/main" id="{4C4D35A0-D833-402C-88FE-CA402930BCA0}"/>
                  </a:ext>
                </a:extLst>
              </p:cNvPr>
              <p:cNvSpPr/>
              <p:nvPr/>
            </p:nvSpPr>
            <p:spPr>
              <a:xfrm>
                <a:off x="11323390" y="3365417"/>
                <a:ext cx="690615" cy="13182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38" name="Прямая соединительная линия 160">
                <a:extLst>
                  <a:ext uri="{FF2B5EF4-FFF2-40B4-BE49-F238E27FC236}">
                    <a16:creationId xmlns:a16="http://schemas.microsoft.com/office/drawing/2014/main" id="{D728DE12-8F85-40B3-B535-6E41DFCD8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6340" y="2805587"/>
                <a:ext cx="0" cy="752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Прямая соединительная линия 161">
                <a:extLst>
                  <a:ext uri="{FF2B5EF4-FFF2-40B4-BE49-F238E27FC236}">
                    <a16:creationId xmlns:a16="http://schemas.microsoft.com/office/drawing/2014/main" id="{4375B8AF-92E3-4535-AB4C-B91F27F1A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6955" y="2796642"/>
                <a:ext cx="0" cy="7618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Прямая соединительная линия 162">
                <a:extLst>
                  <a:ext uri="{FF2B5EF4-FFF2-40B4-BE49-F238E27FC236}">
                    <a16:creationId xmlns:a16="http://schemas.microsoft.com/office/drawing/2014/main" id="{88E6A2A7-5669-4130-9700-D3A506EBE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7570" y="2796642"/>
                <a:ext cx="0" cy="765092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Прямая соединительная линия 163">
                <a:extLst>
                  <a:ext uri="{FF2B5EF4-FFF2-40B4-BE49-F238E27FC236}">
                    <a16:creationId xmlns:a16="http://schemas.microsoft.com/office/drawing/2014/main" id="{FC2CFE34-0D81-4723-83AF-C250A29DF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15680" y="2802556"/>
                <a:ext cx="0" cy="7559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2" name="Прямоугольник 166">
                <a:extLst>
                  <a:ext uri="{FF2B5EF4-FFF2-40B4-BE49-F238E27FC236}">
                    <a16:creationId xmlns:a16="http://schemas.microsoft.com/office/drawing/2014/main" id="{7BA49C2B-0263-4039-8D53-545FD1260948}"/>
                  </a:ext>
                </a:extLst>
              </p:cNvPr>
              <p:cNvSpPr/>
              <p:nvPr/>
            </p:nvSpPr>
            <p:spPr>
              <a:xfrm>
                <a:off x="10634028" y="3236856"/>
                <a:ext cx="690615" cy="13182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3" name="Прямоугольник 137">
                <a:extLst>
                  <a:ext uri="{FF2B5EF4-FFF2-40B4-BE49-F238E27FC236}">
                    <a16:creationId xmlns:a16="http://schemas.microsoft.com/office/drawing/2014/main" id="{76F6E8BA-AD15-429A-B2A9-B6A52805F50A}"/>
                  </a:ext>
                </a:extLst>
              </p:cNvPr>
              <p:cNvSpPr/>
              <p:nvPr/>
            </p:nvSpPr>
            <p:spPr>
              <a:xfrm>
                <a:off x="7129451" y="3234455"/>
                <a:ext cx="710756" cy="13182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67" name="Прямая со стрелкой 135">
                <a:extLst>
                  <a:ext uri="{FF2B5EF4-FFF2-40B4-BE49-F238E27FC236}">
                    <a16:creationId xmlns:a16="http://schemas.microsoft.com/office/drawing/2014/main" id="{599EF16C-5D3E-4AE2-B4BE-2A981C237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0406" y="2611742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8" name="Прямая со стрелкой 232">
                <a:extLst>
                  <a:ext uri="{FF2B5EF4-FFF2-40B4-BE49-F238E27FC236}">
                    <a16:creationId xmlns:a16="http://schemas.microsoft.com/office/drawing/2014/main" id="{C36D2B00-C67D-4878-8BC0-8B9948C95A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754" y="2623910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9" name="Прямая со стрелкой 233">
                <a:extLst>
                  <a:ext uri="{FF2B5EF4-FFF2-40B4-BE49-F238E27FC236}">
                    <a16:creationId xmlns:a16="http://schemas.microsoft.com/office/drawing/2014/main" id="{E8736F00-0282-403C-BB69-36E09D288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445" y="2599041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0" name="Прямая со стрелкой 236">
                <a:extLst>
                  <a:ext uri="{FF2B5EF4-FFF2-40B4-BE49-F238E27FC236}">
                    <a16:creationId xmlns:a16="http://schemas.microsoft.com/office/drawing/2014/main" id="{7C9318AD-56B2-4330-8176-F33ACA403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6793" y="2611209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1" name="Прямая со стрелкой 237">
                <a:extLst>
                  <a:ext uri="{FF2B5EF4-FFF2-40B4-BE49-F238E27FC236}">
                    <a16:creationId xmlns:a16="http://schemas.microsoft.com/office/drawing/2014/main" id="{DC5196EB-E95A-407F-A683-D9DA728C4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8039" y="2606130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2" name="Прямая со стрелкой 240">
                <a:extLst>
                  <a:ext uri="{FF2B5EF4-FFF2-40B4-BE49-F238E27FC236}">
                    <a16:creationId xmlns:a16="http://schemas.microsoft.com/office/drawing/2014/main" id="{A335A113-20F7-422A-A0D0-35E1AF4D2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8387" y="2618298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3" name="Прямая со стрелкой 241">
                <a:extLst>
                  <a:ext uri="{FF2B5EF4-FFF2-40B4-BE49-F238E27FC236}">
                    <a16:creationId xmlns:a16="http://schemas.microsoft.com/office/drawing/2014/main" id="{67C8CEFD-139D-4835-B437-EEA861C48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4850" y="2606130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4" name="Прямая со стрелкой 244">
                <a:extLst>
                  <a:ext uri="{FF2B5EF4-FFF2-40B4-BE49-F238E27FC236}">
                    <a16:creationId xmlns:a16="http://schemas.microsoft.com/office/drawing/2014/main" id="{6BF9FA9F-9C21-4041-90F6-C52BE40C7D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5198" y="2618298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5" name="Прямая со стрелкой 245">
                <a:extLst>
                  <a:ext uri="{FF2B5EF4-FFF2-40B4-BE49-F238E27FC236}">
                    <a16:creationId xmlns:a16="http://schemas.microsoft.com/office/drawing/2014/main" id="{E475DCBD-D6F8-4D42-A3F8-8FE57EB9CD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6583" y="2600518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6" name="Прямая со стрелкой 248">
                <a:extLst>
                  <a:ext uri="{FF2B5EF4-FFF2-40B4-BE49-F238E27FC236}">
                    <a16:creationId xmlns:a16="http://schemas.microsoft.com/office/drawing/2014/main" id="{DC0E72F0-30A4-43B1-BB3B-039019006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6931" y="2612686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7" name="Прямая со стрелкой 249">
                <a:extLst>
                  <a:ext uri="{FF2B5EF4-FFF2-40B4-BE49-F238E27FC236}">
                    <a16:creationId xmlns:a16="http://schemas.microsoft.com/office/drawing/2014/main" id="{EF23C7CF-5118-4745-8FE0-465DAE7C9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5652" y="2611209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8" name="Прямая со стрелкой 252">
                <a:extLst>
                  <a:ext uri="{FF2B5EF4-FFF2-40B4-BE49-F238E27FC236}">
                    <a16:creationId xmlns:a16="http://schemas.microsoft.com/office/drawing/2014/main" id="{D21B1449-51C3-477A-AEFD-DB484CB79E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623377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9" name="Прямая со стрелкой 253">
                <a:extLst>
                  <a:ext uri="{FF2B5EF4-FFF2-40B4-BE49-F238E27FC236}">
                    <a16:creationId xmlns:a16="http://schemas.microsoft.com/office/drawing/2014/main" id="{E7853A19-034B-45BF-B4C0-5EF5B376C7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1691" y="2598508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0" name="Прямая со стрелкой 256">
                <a:extLst>
                  <a:ext uri="{FF2B5EF4-FFF2-40B4-BE49-F238E27FC236}">
                    <a16:creationId xmlns:a16="http://schemas.microsoft.com/office/drawing/2014/main" id="{4E60BA50-2357-462C-A9AD-0B70F1CA66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2039" y="2610676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1" name="Прямая со стрелкой 257">
                <a:extLst>
                  <a:ext uri="{FF2B5EF4-FFF2-40B4-BE49-F238E27FC236}">
                    <a16:creationId xmlns:a16="http://schemas.microsoft.com/office/drawing/2014/main" id="{208AD49A-55B9-4504-A2D6-C57F468A3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3285" y="2605597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2" name="Прямая со стрелкой 260">
                <a:extLst>
                  <a:ext uri="{FF2B5EF4-FFF2-40B4-BE49-F238E27FC236}">
                    <a16:creationId xmlns:a16="http://schemas.microsoft.com/office/drawing/2014/main" id="{CF0D8270-F034-4011-A818-41BB3F32FB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3633" y="2617765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3" name="Прямая со стрелкой 261">
                <a:extLst>
                  <a:ext uri="{FF2B5EF4-FFF2-40B4-BE49-F238E27FC236}">
                    <a16:creationId xmlns:a16="http://schemas.microsoft.com/office/drawing/2014/main" id="{6FBD761B-C517-4B0E-B5A6-F354B340A4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0096" y="2605597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4" name="Прямая со стрелкой 264">
                <a:extLst>
                  <a:ext uri="{FF2B5EF4-FFF2-40B4-BE49-F238E27FC236}">
                    <a16:creationId xmlns:a16="http://schemas.microsoft.com/office/drawing/2014/main" id="{DBBC5D4D-C317-4EF6-AC44-440D4E018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0444" y="2617765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5" name="Прямая со стрелкой 265">
                <a:extLst>
                  <a:ext uri="{FF2B5EF4-FFF2-40B4-BE49-F238E27FC236}">
                    <a16:creationId xmlns:a16="http://schemas.microsoft.com/office/drawing/2014/main" id="{9905581A-6084-40D1-8D7D-EA3A72D1D1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829" y="2599985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9" name="Прямая со стрелкой 135">
                <a:extLst>
                  <a:ext uri="{FF2B5EF4-FFF2-40B4-BE49-F238E27FC236}">
                    <a16:creationId xmlns:a16="http://schemas.microsoft.com/office/drawing/2014/main" id="{9CEE409E-5651-4E46-AE7F-A8BB8CFB23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8407" y="2635219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0" name="Прямая со стрелкой 232">
                <a:extLst>
                  <a:ext uri="{FF2B5EF4-FFF2-40B4-BE49-F238E27FC236}">
                    <a16:creationId xmlns:a16="http://schemas.microsoft.com/office/drawing/2014/main" id="{AA2A55D6-AF1A-4A67-977A-07D4DBFD4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8755" y="2647387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1" name="Прямая со стрелкой 233">
                <a:extLst>
                  <a:ext uri="{FF2B5EF4-FFF2-40B4-BE49-F238E27FC236}">
                    <a16:creationId xmlns:a16="http://schemas.microsoft.com/office/drawing/2014/main" id="{A623FF7D-D93E-4C03-B581-39688DC85D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4446" y="2622518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2" name="Прямая со стрелкой 236">
                <a:extLst>
                  <a:ext uri="{FF2B5EF4-FFF2-40B4-BE49-F238E27FC236}">
                    <a16:creationId xmlns:a16="http://schemas.microsoft.com/office/drawing/2014/main" id="{CBF2307A-B272-455A-97DE-B987FF7C9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4794" y="2634686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3" name="Прямая со стрелкой 237">
                <a:extLst>
                  <a:ext uri="{FF2B5EF4-FFF2-40B4-BE49-F238E27FC236}">
                    <a16:creationId xmlns:a16="http://schemas.microsoft.com/office/drawing/2014/main" id="{7986ADCC-A0E1-4AA5-88B4-CAF587AF8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6040" y="2629607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4" name="Прямая со стрелкой 240">
                <a:extLst>
                  <a:ext uri="{FF2B5EF4-FFF2-40B4-BE49-F238E27FC236}">
                    <a16:creationId xmlns:a16="http://schemas.microsoft.com/office/drawing/2014/main" id="{390A0008-05F3-4D3D-95FC-948AC81021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388" y="2641775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5" name="Прямая со стрелкой 241">
                <a:extLst>
                  <a:ext uri="{FF2B5EF4-FFF2-40B4-BE49-F238E27FC236}">
                    <a16:creationId xmlns:a16="http://schemas.microsoft.com/office/drawing/2014/main" id="{6966DC41-5313-4D29-9266-055C735D03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2851" y="2629607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6" name="Прямая со стрелкой 244">
                <a:extLst>
                  <a:ext uri="{FF2B5EF4-FFF2-40B4-BE49-F238E27FC236}">
                    <a16:creationId xmlns:a16="http://schemas.microsoft.com/office/drawing/2014/main" id="{B6955CFC-FCB7-4D35-AFE2-260E02EF5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3199" y="2641775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7" name="Прямая со стрелкой 245">
                <a:extLst>
                  <a:ext uri="{FF2B5EF4-FFF2-40B4-BE49-F238E27FC236}">
                    <a16:creationId xmlns:a16="http://schemas.microsoft.com/office/drawing/2014/main" id="{5A8D2D4D-1945-40F0-87F2-E9B7AF60F3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584" y="2623995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2" name="Прямая со стрелкой 248">
                <a:extLst>
                  <a:ext uri="{FF2B5EF4-FFF2-40B4-BE49-F238E27FC236}">
                    <a16:creationId xmlns:a16="http://schemas.microsoft.com/office/drawing/2014/main" id="{4ED5C0CF-5BC8-4314-B30B-C415D7B2BA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4932" y="2636163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3" name="Прямая со стрелкой 249">
                <a:extLst>
                  <a:ext uri="{FF2B5EF4-FFF2-40B4-BE49-F238E27FC236}">
                    <a16:creationId xmlns:a16="http://schemas.microsoft.com/office/drawing/2014/main" id="{0303A6FD-8F3A-4C31-9FFE-21C4C8C6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3653" y="2634686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4" name="Прямая со стрелкой 252">
                <a:extLst>
                  <a:ext uri="{FF2B5EF4-FFF2-40B4-BE49-F238E27FC236}">
                    <a16:creationId xmlns:a16="http://schemas.microsoft.com/office/drawing/2014/main" id="{ED8229BE-991D-4428-84AF-B04FA802C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4001" y="2646854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5" name="Прямая со стрелкой 253">
                <a:extLst>
                  <a:ext uri="{FF2B5EF4-FFF2-40B4-BE49-F238E27FC236}">
                    <a16:creationId xmlns:a16="http://schemas.microsoft.com/office/drawing/2014/main" id="{B3350DC4-555E-4BFE-A488-88DDB3C61D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9692" y="2621985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8" name="Прямая со стрелкой 256">
                <a:extLst>
                  <a:ext uri="{FF2B5EF4-FFF2-40B4-BE49-F238E27FC236}">
                    <a16:creationId xmlns:a16="http://schemas.microsoft.com/office/drawing/2014/main" id="{E8645AC4-A01A-4D5F-9BE7-E99F889AE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0040" y="2634153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9" name="Прямая со стрелкой 257">
                <a:extLst>
                  <a:ext uri="{FF2B5EF4-FFF2-40B4-BE49-F238E27FC236}">
                    <a16:creationId xmlns:a16="http://schemas.microsoft.com/office/drawing/2014/main" id="{D43FD2CA-AB6A-4BC9-B685-DC1F7376F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1286" y="2629074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0" name="Прямая со стрелкой 260">
                <a:extLst>
                  <a:ext uri="{FF2B5EF4-FFF2-40B4-BE49-F238E27FC236}">
                    <a16:creationId xmlns:a16="http://schemas.microsoft.com/office/drawing/2014/main" id="{2D449929-C663-413B-8B16-340F14FC9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1634" y="2641242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1" name="Прямая со стрелкой 261">
                <a:extLst>
                  <a:ext uri="{FF2B5EF4-FFF2-40B4-BE49-F238E27FC236}">
                    <a16:creationId xmlns:a16="http://schemas.microsoft.com/office/drawing/2014/main" id="{1BDECE18-9D44-4878-8905-355B8A565A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8097" y="2629074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2" name="Прямая со стрелкой 264">
                <a:extLst>
                  <a:ext uri="{FF2B5EF4-FFF2-40B4-BE49-F238E27FC236}">
                    <a16:creationId xmlns:a16="http://schemas.microsoft.com/office/drawing/2014/main" id="{4C9850E5-9590-49E0-BC78-21EC5A2EA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8445" y="2641242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3" name="Прямая со стрелкой 265">
                <a:extLst>
                  <a:ext uri="{FF2B5EF4-FFF2-40B4-BE49-F238E27FC236}">
                    <a16:creationId xmlns:a16="http://schemas.microsoft.com/office/drawing/2014/main" id="{0D5277FF-2A20-4A9B-B0A1-A9A24E0C4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9830" y="2623462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1152CA-7B40-4AD7-A7FE-516E3DF8CB9A}"/>
              </a:ext>
            </a:extLst>
          </p:cNvPr>
          <p:cNvGrpSpPr/>
          <p:nvPr/>
        </p:nvGrpSpPr>
        <p:grpSpPr>
          <a:xfrm>
            <a:off x="1504281" y="755440"/>
            <a:ext cx="10524540" cy="1002890"/>
            <a:chOff x="1504281" y="755440"/>
            <a:chExt cx="10524540" cy="1002890"/>
          </a:xfrm>
        </p:grpSpPr>
        <p:sp>
          <p:nvSpPr>
            <p:cNvPr id="446" name="Прямоугольник 100">
              <a:extLst>
                <a:ext uri="{FF2B5EF4-FFF2-40B4-BE49-F238E27FC236}">
                  <a16:creationId xmlns:a16="http://schemas.microsoft.com/office/drawing/2014/main" id="{ECD52944-A0EA-4C80-B9E4-BAF96BB8B055}"/>
                </a:ext>
              </a:extLst>
            </p:cNvPr>
            <p:cNvSpPr/>
            <p:nvPr/>
          </p:nvSpPr>
          <p:spPr>
            <a:xfrm>
              <a:off x="9258703" y="1130935"/>
              <a:ext cx="694089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47" name="Прямая соединительная линия 8">
              <a:extLst>
                <a:ext uri="{FF2B5EF4-FFF2-40B4-BE49-F238E27FC236}">
                  <a16:creationId xmlns:a16="http://schemas.microsoft.com/office/drawing/2014/main" id="{ECFF4370-5282-4593-80D3-CABB70A89D80}"/>
                </a:ext>
              </a:extLst>
            </p:cNvPr>
            <p:cNvCxnSpPr>
              <a:cxnSpLocks/>
            </p:cNvCxnSpPr>
            <p:nvPr/>
          </p:nvCxnSpPr>
          <p:spPr>
            <a:xfrm>
              <a:off x="1504281" y="958787"/>
              <a:ext cx="0" cy="796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Прямая соединительная линия 9">
              <a:extLst>
                <a:ext uri="{FF2B5EF4-FFF2-40B4-BE49-F238E27FC236}">
                  <a16:creationId xmlns:a16="http://schemas.microsoft.com/office/drawing/2014/main" id="{FE560142-650C-4C11-A9AC-105BD19B92ED}"/>
                </a:ext>
              </a:extLst>
            </p:cNvPr>
            <p:cNvCxnSpPr>
              <a:cxnSpLocks/>
            </p:cNvCxnSpPr>
            <p:nvPr/>
          </p:nvCxnSpPr>
          <p:spPr>
            <a:xfrm>
              <a:off x="2209536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Прямоугольник 10">
              <a:extLst>
                <a:ext uri="{FF2B5EF4-FFF2-40B4-BE49-F238E27FC236}">
                  <a16:creationId xmlns:a16="http://schemas.microsoft.com/office/drawing/2014/main" id="{69CF6ACD-9ED2-4C12-8712-6D8320197522}"/>
                </a:ext>
              </a:extLst>
            </p:cNvPr>
            <p:cNvSpPr/>
            <p:nvPr/>
          </p:nvSpPr>
          <p:spPr>
            <a:xfrm>
              <a:off x="1505866" y="996550"/>
              <a:ext cx="703670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0" name="Прямая соединительная линия 12">
              <a:extLst>
                <a:ext uri="{FF2B5EF4-FFF2-40B4-BE49-F238E27FC236}">
                  <a16:creationId xmlns:a16="http://schemas.microsoft.com/office/drawing/2014/main" id="{23EE9589-06F8-4341-875F-0A7DBD41AFA7}"/>
                </a:ext>
              </a:extLst>
            </p:cNvPr>
            <p:cNvCxnSpPr>
              <a:cxnSpLocks/>
            </p:cNvCxnSpPr>
            <p:nvPr/>
          </p:nvCxnSpPr>
          <p:spPr>
            <a:xfrm>
              <a:off x="2909147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Прямая соединительная линия 13">
              <a:extLst>
                <a:ext uri="{FF2B5EF4-FFF2-40B4-BE49-F238E27FC236}">
                  <a16:creationId xmlns:a16="http://schemas.microsoft.com/office/drawing/2014/main" id="{5B18D3E1-6050-4E8C-AB3F-BD84E232C31A}"/>
                </a:ext>
              </a:extLst>
            </p:cNvPr>
            <p:cNvCxnSpPr>
              <a:cxnSpLocks/>
            </p:cNvCxnSpPr>
            <p:nvPr/>
          </p:nvCxnSpPr>
          <p:spPr>
            <a:xfrm>
              <a:off x="3636673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Прямая соединительная линия 15">
              <a:extLst>
                <a:ext uri="{FF2B5EF4-FFF2-40B4-BE49-F238E27FC236}">
                  <a16:creationId xmlns:a16="http://schemas.microsoft.com/office/drawing/2014/main" id="{785A12AF-5867-48BC-B6CA-04D3F05F4FA2}"/>
                </a:ext>
              </a:extLst>
            </p:cNvPr>
            <p:cNvCxnSpPr>
              <a:cxnSpLocks/>
            </p:cNvCxnSpPr>
            <p:nvPr/>
          </p:nvCxnSpPr>
          <p:spPr>
            <a:xfrm>
              <a:off x="5034241" y="962178"/>
              <a:ext cx="0" cy="7927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Прямоугольник 16">
              <a:extLst>
                <a:ext uri="{FF2B5EF4-FFF2-40B4-BE49-F238E27FC236}">
                  <a16:creationId xmlns:a16="http://schemas.microsoft.com/office/drawing/2014/main" id="{EF0C1D74-F271-402F-99F0-26A916F863AD}"/>
                </a:ext>
              </a:extLst>
            </p:cNvPr>
            <p:cNvSpPr/>
            <p:nvPr/>
          </p:nvSpPr>
          <p:spPr>
            <a:xfrm>
              <a:off x="2214104" y="1137664"/>
              <a:ext cx="69909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6" name="Прямоугольник 21">
              <a:extLst>
                <a:ext uri="{FF2B5EF4-FFF2-40B4-BE49-F238E27FC236}">
                  <a16:creationId xmlns:a16="http://schemas.microsoft.com/office/drawing/2014/main" id="{9D10151C-B9DC-48D7-87A6-5AA796CA48F2}"/>
                </a:ext>
              </a:extLst>
            </p:cNvPr>
            <p:cNvSpPr/>
            <p:nvPr/>
          </p:nvSpPr>
          <p:spPr>
            <a:xfrm>
              <a:off x="3629379" y="1417765"/>
              <a:ext cx="71099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7" name="Прямоугольник 26">
              <a:extLst>
                <a:ext uri="{FF2B5EF4-FFF2-40B4-BE49-F238E27FC236}">
                  <a16:creationId xmlns:a16="http://schemas.microsoft.com/office/drawing/2014/main" id="{1E7485FE-A567-4303-8C93-22573483D5FE}"/>
                </a:ext>
              </a:extLst>
            </p:cNvPr>
            <p:cNvSpPr/>
            <p:nvPr/>
          </p:nvSpPr>
          <p:spPr>
            <a:xfrm>
              <a:off x="5041579" y="1000334"/>
              <a:ext cx="690578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9" name="Прямая соединительная линия 28">
              <a:extLst>
                <a:ext uri="{FF2B5EF4-FFF2-40B4-BE49-F238E27FC236}">
                  <a16:creationId xmlns:a16="http://schemas.microsoft.com/office/drawing/2014/main" id="{A84BCB11-6F37-4EA7-9320-BFCCBA923126}"/>
                </a:ext>
              </a:extLst>
            </p:cNvPr>
            <p:cNvCxnSpPr>
              <a:cxnSpLocks/>
            </p:cNvCxnSpPr>
            <p:nvPr/>
          </p:nvCxnSpPr>
          <p:spPr>
            <a:xfrm>
              <a:off x="5732157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Прямая соединительная линия 29">
              <a:extLst>
                <a:ext uri="{FF2B5EF4-FFF2-40B4-BE49-F238E27FC236}">
                  <a16:creationId xmlns:a16="http://schemas.microsoft.com/office/drawing/2014/main" id="{D05F48F6-C496-4CF2-8DDB-B0C934B9BF54}"/>
                </a:ext>
              </a:extLst>
            </p:cNvPr>
            <p:cNvCxnSpPr>
              <a:cxnSpLocks/>
            </p:cNvCxnSpPr>
            <p:nvPr/>
          </p:nvCxnSpPr>
          <p:spPr>
            <a:xfrm>
              <a:off x="6440843" y="971486"/>
              <a:ext cx="0" cy="78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Прямоугольник 34">
              <a:extLst>
                <a:ext uri="{FF2B5EF4-FFF2-40B4-BE49-F238E27FC236}">
                  <a16:creationId xmlns:a16="http://schemas.microsoft.com/office/drawing/2014/main" id="{63C41416-3FAA-4DC2-9C07-09E3458A6DFC}"/>
                </a:ext>
              </a:extLst>
            </p:cNvPr>
            <p:cNvSpPr/>
            <p:nvPr/>
          </p:nvSpPr>
          <p:spPr>
            <a:xfrm>
              <a:off x="2907452" y="1280593"/>
              <a:ext cx="730896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2" name="Прямоугольник 36">
              <a:extLst>
                <a:ext uri="{FF2B5EF4-FFF2-40B4-BE49-F238E27FC236}">
                  <a16:creationId xmlns:a16="http://schemas.microsoft.com/office/drawing/2014/main" id="{5D74BFD6-E278-4418-9110-EF27E5909A7B}"/>
                </a:ext>
              </a:extLst>
            </p:cNvPr>
            <p:cNvSpPr/>
            <p:nvPr/>
          </p:nvSpPr>
          <p:spPr>
            <a:xfrm>
              <a:off x="7848394" y="1553044"/>
              <a:ext cx="697916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63" name="Прямая соединительная линия 37">
              <a:extLst>
                <a:ext uri="{FF2B5EF4-FFF2-40B4-BE49-F238E27FC236}">
                  <a16:creationId xmlns:a16="http://schemas.microsoft.com/office/drawing/2014/main" id="{DE59CED8-4118-4D86-84D5-5811D39F8D69}"/>
                </a:ext>
              </a:extLst>
            </p:cNvPr>
            <p:cNvCxnSpPr>
              <a:cxnSpLocks/>
            </p:cNvCxnSpPr>
            <p:nvPr/>
          </p:nvCxnSpPr>
          <p:spPr>
            <a:xfrm>
              <a:off x="7140495" y="976053"/>
              <a:ext cx="0" cy="775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Прямоугольник 80">
              <a:extLst>
                <a:ext uri="{FF2B5EF4-FFF2-40B4-BE49-F238E27FC236}">
                  <a16:creationId xmlns:a16="http://schemas.microsoft.com/office/drawing/2014/main" id="{810DFF1C-3627-4923-91E7-DB6705D045FA}"/>
                </a:ext>
              </a:extLst>
            </p:cNvPr>
            <p:cNvSpPr/>
            <p:nvPr/>
          </p:nvSpPr>
          <p:spPr>
            <a:xfrm>
              <a:off x="5793614" y="1288276"/>
              <a:ext cx="1338528" cy="1294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5" name="Прямоугольник 86">
              <a:extLst>
                <a:ext uri="{FF2B5EF4-FFF2-40B4-BE49-F238E27FC236}">
                  <a16:creationId xmlns:a16="http://schemas.microsoft.com/office/drawing/2014/main" id="{3C832BCA-202F-4614-B318-9E74AE1E0F5F}"/>
                </a:ext>
              </a:extLst>
            </p:cNvPr>
            <p:cNvSpPr/>
            <p:nvPr/>
          </p:nvSpPr>
          <p:spPr>
            <a:xfrm>
              <a:off x="8540801" y="990775"/>
              <a:ext cx="708452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6" name="Прямоугольник 91">
              <a:extLst>
                <a:ext uri="{FF2B5EF4-FFF2-40B4-BE49-F238E27FC236}">
                  <a16:creationId xmlns:a16="http://schemas.microsoft.com/office/drawing/2014/main" id="{1551D07B-A826-4AEF-942C-A6205FAF878E}"/>
                </a:ext>
              </a:extLst>
            </p:cNvPr>
            <p:cNvSpPr/>
            <p:nvPr/>
          </p:nvSpPr>
          <p:spPr>
            <a:xfrm>
              <a:off x="4333858" y="1553301"/>
              <a:ext cx="706168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67" name="Прямая соединительная линия 97">
              <a:extLst>
                <a:ext uri="{FF2B5EF4-FFF2-40B4-BE49-F238E27FC236}">
                  <a16:creationId xmlns:a16="http://schemas.microsoft.com/office/drawing/2014/main" id="{373F7DAC-9BB4-4F3D-9F26-E03EE0F22E87}"/>
                </a:ext>
              </a:extLst>
            </p:cNvPr>
            <p:cNvCxnSpPr>
              <a:cxnSpLocks/>
            </p:cNvCxnSpPr>
            <p:nvPr/>
          </p:nvCxnSpPr>
          <p:spPr>
            <a:xfrm>
              <a:off x="8551601" y="971486"/>
              <a:ext cx="0" cy="7834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Прямая соединительная линия 98">
              <a:extLst>
                <a:ext uri="{FF2B5EF4-FFF2-40B4-BE49-F238E27FC236}">
                  <a16:creationId xmlns:a16="http://schemas.microsoft.com/office/drawing/2014/main" id="{22BC8BCA-2598-44C7-A4B9-354E51E9EB67}"/>
                </a:ext>
              </a:extLst>
            </p:cNvPr>
            <p:cNvCxnSpPr>
              <a:cxnSpLocks/>
            </p:cNvCxnSpPr>
            <p:nvPr/>
          </p:nvCxnSpPr>
          <p:spPr>
            <a:xfrm>
              <a:off x="7846611" y="971486"/>
              <a:ext cx="0" cy="783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Прямая соединительная линия 99">
              <a:extLst>
                <a:ext uri="{FF2B5EF4-FFF2-40B4-BE49-F238E27FC236}">
                  <a16:creationId xmlns:a16="http://schemas.microsoft.com/office/drawing/2014/main" id="{34687113-054F-496A-9372-CFE5DA31F0F2}"/>
                </a:ext>
              </a:extLst>
            </p:cNvPr>
            <p:cNvCxnSpPr>
              <a:cxnSpLocks/>
            </p:cNvCxnSpPr>
            <p:nvPr/>
          </p:nvCxnSpPr>
          <p:spPr>
            <a:xfrm>
              <a:off x="9254047" y="976053"/>
              <a:ext cx="0" cy="778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Прямоугольник 101">
              <a:extLst>
                <a:ext uri="{FF2B5EF4-FFF2-40B4-BE49-F238E27FC236}">
                  <a16:creationId xmlns:a16="http://schemas.microsoft.com/office/drawing/2014/main" id="{296870C9-1C0B-465C-9306-6475EA076DC6}"/>
                </a:ext>
              </a:extLst>
            </p:cNvPr>
            <p:cNvSpPr/>
            <p:nvPr/>
          </p:nvSpPr>
          <p:spPr>
            <a:xfrm>
              <a:off x="9949457" y="1274414"/>
              <a:ext cx="690615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1" name="Прямоугольник 103">
              <a:extLst>
                <a:ext uri="{FF2B5EF4-FFF2-40B4-BE49-F238E27FC236}">
                  <a16:creationId xmlns:a16="http://schemas.microsoft.com/office/drawing/2014/main" id="{0E16501F-3AAA-492D-BFC3-E1DF6F5EE68C}"/>
                </a:ext>
              </a:extLst>
            </p:cNvPr>
            <p:cNvSpPr/>
            <p:nvPr/>
          </p:nvSpPr>
          <p:spPr>
            <a:xfrm>
              <a:off x="11338206" y="1554043"/>
              <a:ext cx="690615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72" name="Прямая соединительная линия 104">
              <a:extLst>
                <a:ext uri="{FF2B5EF4-FFF2-40B4-BE49-F238E27FC236}">
                  <a16:creationId xmlns:a16="http://schemas.microsoft.com/office/drawing/2014/main" id="{E0823C53-DD4B-4A41-8621-8555B0D58223}"/>
                </a:ext>
              </a:extLst>
            </p:cNvPr>
            <p:cNvCxnSpPr>
              <a:cxnSpLocks/>
            </p:cNvCxnSpPr>
            <p:nvPr/>
          </p:nvCxnSpPr>
          <p:spPr>
            <a:xfrm>
              <a:off x="9944665" y="971486"/>
              <a:ext cx="0" cy="783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Прямая соединительная линия 105">
              <a:extLst>
                <a:ext uri="{FF2B5EF4-FFF2-40B4-BE49-F238E27FC236}">
                  <a16:creationId xmlns:a16="http://schemas.microsoft.com/office/drawing/2014/main" id="{125A4D1E-A71C-4CF4-A383-97A6A52D3E7C}"/>
                </a:ext>
              </a:extLst>
            </p:cNvPr>
            <p:cNvCxnSpPr>
              <a:cxnSpLocks/>
            </p:cNvCxnSpPr>
            <p:nvPr/>
          </p:nvCxnSpPr>
          <p:spPr>
            <a:xfrm>
              <a:off x="10635280" y="962178"/>
              <a:ext cx="0" cy="792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Прямая соединительная линия 106">
              <a:extLst>
                <a:ext uri="{FF2B5EF4-FFF2-40B4-BE49-F238E27FC236}">
                  <a16:creationId xmlns:a16="http://schemas.microsoft.com/office/drawing/2014/main" id="{E9DA4B86-6205-4E76-9E23-C42921BEF2FC}"/>
                </a:ext>
              </a:extLst>
            </p:cNvPr>
            <p:cNvCxnSpPr>
              <a:cxnSpLocks/>
            </p:cNvCxnSpPr>
            <p:nvPr/>
          </p:nvCxnSpPr>
          <p:spPr>
            <a:xfrm>
              <a:off x="12028821" y="962178"/>
              <a:ext cx="0" cy="7961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Прямая соединительная линия 107">
              <a:extLst>
                <a:ext uri="{FF2B5EF4-FFF2-40B4-BE49-F238E27FC236}">
                  <a16:creationId xmlns:a16="http://schemas.microsoft.com/office/drawing/2014/main" id="{79CE7210-7A0B-4934-A0AF-55FA0C84AE4C}"/>
                </a:ext>
              </a:extLst>
            </p:cNvPr>
            <p:cNvCxnSpPr>
              <a:cxnSpLocks/>
            </p:cNvCxnSpPr>
            <p:nvPr/>
          </p:nvCxnSpPr>
          <p:spPr>
            <a:xfrm>
              <a:off x="11330474" y="978009"/>
              <a:ext cx="0" cy="773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Прямоугольник 101">
              <a:extLst>
                <a:ext uri="{FF2B5EF4-FFF2-40B4-BE49-F238E27FC236}">
                  <a16:creationId xmlns:a16="http://schemas.microsoft.com/office/drawing/2014/main" id="{5047C15C-B7E8-45AF-8EC0-B09979E9FB0F}"/>
                </a:ext>
              </a:extLst>
            </p:cNvPr>
            <p:cNvSpPr/>
            <p:nvPr/>
          </p:nvSpPr>
          <p:spPr>
            <a:xfrm>
              <a:off x="10635280" y="1397440"/>
              <a:ext cx="690615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9" name="Прямоугольник 21">
              <a:extLst>
                <a:ext uri="{FF2B5EF4-FFF2-40B4-BE49-F238E27FC236}">
                  <a16:creationId xmlns:a16="http://schemas.microsoft.com/office/drawing/2014/main" id="{CDD2F3E0-ADD5-4E67-9529-362017CB4122}"/>
                </a:ext>
              </a:extLst>
            </p:cNvPr>
            <p:cNvSpPr/>
            <p:nvPr/>
          </p:nvSpPr>
          <p:spPr>
            <a:xfrm>
              <a:off x="7143113" y="1417765"/>
              <a:ext cx="710997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6" name="Прямоугольник 167">
              <a:extLst>
                <a:ext uri="{FF2B5EF4-FFF2-40B4-BE49-F238E27FC236}">
                  <a16:creationId xmlns:a16="http://schemas.microsoft.com/office/drawing/2014/main" id="{4347DE45-B3EE-49A3-80A6-21C4FB46E879}"/>
                </a:ext>
              </a:extLst>
            </p:cNvPr>
            <p:cNvSpPr/>
            <p:nvPr/>
          </p:nvSpPr>
          <p:spPr>
            <a:xfrm>
              <a:off x="2317758" y="1132814"/>
              <a:ext cx="45719" cy="1439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7" name="Прямоугольник 168">
              <a:extLst>
                <a:ext uri="{FF2B5EF4-FFF2-40B4-BE49-F238E27FC236}">
                  <a16:creationId xmlns:a16="http://schemas.microsoft.com/office/drawing/2014/main" id="{982046A9-A142-42CB-91A1-989FD219A47B}"/>
                </a:ext>
              </a:extLst>
            </p:cNvPr>
            <p:cNvSpPr/>
            <p:nvPr/>
          </p:nvSpPr>
          <p:spPr>
            <a:xfrm>
              <a:off x="2403974" y="1132815"/>
              <a:ext cx="45719" cy="1435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8" name="Прямоугольник 169">
              <a:extLst>
                <a:ext uri="{FF2B5EF4-FFF2-40B4-BE49-F238E27FC236}">
                  <a16:creationId xmlns:a16="http://schemas.microsoft.com/office/drawing/2014/main" id="{F25994B3-7379-4913-AC1C-6FCE8DC48C21}"/>
                </a:ext>
              </a:extLst>
            </p:cNvPr>
            <p:cNvSpPr/>
            <p:nvPr/>
          </p:nvSpPr>
          <p:spPr>
            <a:xfrm>
              <a:off x="2495552" y="1132815"/>
              <a:ext cx="45719" cy="1435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9" name="Прямоугольник 170">
              <a:extLst>
                <a:ext uri="{FF2B5EF4-FFF2-40B4-BE49-F238E27FC236}">
                  <a16:creationId xmlns:a16="http://schemas.microsoft.com/office/drawing/2014/main" id="{F6F45870-61AE-4A87-A9D0-B0CB8D4C66F5}"/>
                </a:ext>
              </a:extLst>
            </p:cNvPr>
            <p:cNvSpPr/>
            <p:nvPr/>
          </p:nvSpPr>
          <p:spPr>
            <a:xfrm>
              <a:off x="2585244" y="1136412"/>
              <a:ext cx="45719" cy="1399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0" name="Прямоугольник 205">
              <a:extLst>
                <a:ext uri="{FF2B5EF4-FFF2-40B4-BE49-F238E27FC236}">
                  <a16:creationId xmlns:a16="http://schemas.microsoft.com/office/drawing/2014/main" id="{8B3930DF-C1B9-43C1-9ED2-E5FA79534CB1}"/>
                </a:ext>
              </a:extLst>
            </p:cNvPr>
            <p:cNvSpPr/>
            <p:nvPr/>
          </p:nvSpPr>
          <p:spPr>
            <a:xfrm>
              <a:off x="2676883" y="1132814"/>
              <a:ext cx="45719" cy="1435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1" name="Прямоугольник 206">
              <a:extLst>
                <a:ext uri="{FF2B5EF4-FFF2-40B4-BE49-F238E27FC236}">
                  <a16:creationId xmlns:a16="http://schemas.microsoft.com/office/drawing/2014/main" id="{30EF8810-2705-4BDD-9416-0F1CCA56F2C4}"/>
                </a:ext>
              </a:extLst>
            </p:cNvPr>
            <p:cNvSpPr/>
            <p:nvPr/>
          </p:nvSpPr>
          <p:spPr>
            <a:xfrm>
              <a:off x="2766575" y="1132814"/>
              <a:ext cx="45719" cy="1435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2" name="Прямая со стрелкой 208">
              <a:extLst>
                <a:ext uri="{FF2B5EF4-FFF2-40B4-BE49-F238E27FC236}">
                  <a16:creationId xmlns:a16="http://schemas.microsoft.com/office/drawing/2014/main" id="{C8BB84AB-1428-4FF2-9C0E-21B432CC0D78}"/>
                </a:ext>
              </a:extLst>
            </p:cNvPr>
            <p:cNvCxnSpPr>
              <a:cxnSpLocks/>
            </p:cNvCxnSpPr>
            <p:nvPr/>
          </p:nvCxnSpPr>
          <p:spPr>
            <a:xfrm>
              <a:off x="2495552" y="774607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3" name="Прямая со стрелкой 211">
              <a:extLst>
                <a:ext uri="{FF2B5EF4-FFF2-40B4-BE49-F238E27FC236}">
                  <a16:creationId xmlns:a16="http://schemas.microsoft.com/office/drawing/2014/main" id="{7D4BF7B5-4B57-4AAA-8E72-33CDC3594AF6}"/>
                </a:ext>
              </a:extLst>
            </p:cNvPr>
            <p:cNvCxnSpPr>
              <a:cxnSpLocks/>
            </p:cNvCxnSpPr>
            <p:nvPr/>
          </p:nvCxnSpPr>
          <p:spPr>
            <a:xfrm>
              <a:off x="2676883" y="775127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4" name="Прямая со стрелкой 212">
              <a:extLst>
                <a:ext uri="{FF2B5EF4-FFF2-40B4-BE49-F238E27FC236}">
                  <a16:creationId xmlns:a16="http://schemas.microsoft.com/office/drawing/2014/main" id="{6005714A-6160-41A0-85B7-F0B7702F73A4}"/>
                </a:ext>
              </a:extLst>
            </p:cNvPr>
            <p:cNvCxnSpPr>
              <a:cxnSpLocks/>
            </p:cNvCxnSpPr>
            <p:nvPr/>
          </p:nvCxnSpPr>
          <p:spPr>
            <a:xfrm>
              <a:off x="2449693" y="755440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5" name="Прямая со стрелкой 213">
              <a:extLst>
                <a:ext uri="{FF2B5EF4-FFF2-40B4-BE49-F238E27FC236}">
                  <a16:creationId xmlns:a16="http://schemas.microsoft.com/office/drawing/2014/main" id="{6C250B46-9875-4F56-BED4-585B2943E14A}"/>
                </a:ext>
              </a:extLst>
            </p:cNvPr>
            <p:cNvCxnSpPr>
              <a:cxnSpLocks/>
            </p:cNvCxnSpPr>
            <p:nvPr/>
          </p:nvCxnSpPr>
          <p:spPr>
            <a:xfrm>
              <a:off x="2630963" y="755441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6" name="Прямоугольник 214">
              <a:extLst>
                <a:ext uri="{FF2B5EF4-FFF2-40B4-BE49-F238E27FC236}">
                  <a16:creationId xmlns:a16="http://schemas.microsoft.com/office/drawing/2014/main" id="{5ECF4CC9-4674-43A7-9D4B-507EB0509EAD}"/>
                </a:ext>
              </a:extLst>
            </p:cNvPr>
            <p:cNvSpPr/>
            <p:nvPr/>
          </p:nvSpPr>
          <p:spPr>
            <a:xfrm>
              <a:off x="2852701" y="1129670"/>
              <a:ext cx="45719" cy="14669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7" name="Прямая со стрелкой 215">
              <a:extLst>
                <a:ext uri="{FF2B5EF4-FFF2-40B4-BE49-F238E27FC236}">
                  <a16:creationId xmlns:a16="http://schemas.microsoft.com/office/drawing/2014/main" id="{D10324AD-21D7-49DC-99BA-AE5650E771B9}"/>
                </a:ext>
              </a:extLst>
            </p:cNvPr>
            <p:cNvCxnSpPr>
              <a:cxnSpLocks/>
            </p:cNvCxnSpPr>
            <p:nvPr/>
          </p:nvCxnSpPr>
          <p:spPr>
            <a:xfrm>
              <a:off x="2857463" y="776988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Прямая со стрелкой 216">
              <a:extLst>
                <a:ext uri="{FF2B5EF4-FFF2-40B4-BE49-F238E27FC236}">
                  <a16:creationId xmlns:a16="http://schemas.microsoft.com/office/drawing/2014/main" id="{581185B6-A22D-4D4A-93CC-6DD879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2812294" y="755440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7" name="Прямая со стрелкой 208">
              <a:extLst>
                <a:ext uri="{FF2B5EF4-FFF2-40B4-BE49-F238E27FC236}">
                  <a16:creationId xmlns:a16="http://schemas.microsoft.com/office/drawing/2014/main" id="{DF106090-FF20-4D38-808A-F0C6640DC2F5}"/>
                </a:ext>
              </a:extLst>
            </p:cNvPr>
            <p:cNvCxnSpPr>
              <a:cxnSpLocks/>
            </p:cNvCxnSpPr>
            <p:nvPr/>
          </p:nvCxnSpPr>
          <p:spPr>
            <a:xfrm>
              <a:off x="2317758" y="782508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8" name="Прямоугольник 168">
              <a:extLst>
                <a:ext uri="{FF2B5EF4-FFF2-40B4-BE49-F238E27FC236}">
                  <a16:creationId xmlns:a16="http://schemas.microsoft.com/office/drawing/2014/main" id="{3A07FAAE-94F5-4582-BBA7-0E018EDE6E9D}"/>
                </a:ext>
              </a:extLst>
            </p:cNvPr>
            <p:cNvSpPr/>
            <p:nvPr/>
          </p:nvSpPr>
          <p:spPr>
            <a:xfrm>
              <a:off x="5747894" y="1137334"/>
              <a:ext cx="45719" cy="1435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29" name="Прямая со стрелкой 212">
              <a:extLst>
                <a:ext uri="{FF2B5EF4-FFF2-40B4-BE49-F238E27FC236}">
                  <a16:creationId xmlns:a16="http://schemas.microsoft.com/office/drawing/2014/main" id="{635EC2D2-D1F6-43CE-90E7-C55DB7E5378F}"/>
                </a:ext>
              </a:extLst>
            </p:cNvPr>
            <p:cNvCxnSpPr>
              <a:cxnSpLocks/>
            </p:cNvCxnSpPr>
            <p:nvPr/>
          </p:nvCxnSpPr>
          <p:spPr>
            <a:xfrm>
              <a:off x="5793613" y="759959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30" name="Прямоугольник 167">
              <a:extLst>
                <a:ext uri="{FF2B5EF4-FFF2-40B4-BE49-F238E27FC236}">
                  <a16:creationId xmlns:a16="http://schemas.microsoft.com/office/drawing/2014/main" id="{79A9CEF6-0964-419E-9E05-2124EB182690}"/>
                </a:ext>
              </a:extLst>
            </p:cNvPr>
            <p:cNvSpPr/>
            <p:nvPr/>
          </p:nvSpPr>
          <p:spPr>
            <a:xfrm>
              <a:off x="9261372" y="1135302"/>
              <a:ext cx="45719" cy="1308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1" name="Прямоугольник 168">
              <a:extLst>
                <a:ext uri="{FF2B5EF4-FFF2-40B4-BE49-F238E27FC236}">
                  <a16:creationId xmlns:a16="http://schemas.microsoft.com/office/drawing/2014/main" id="{09252BAE-2EFA-4CFB-8266-C7EFBD10C34D}"/>
                </a:ext>
              </a:extLst>
            </p:cNvPr>
            <p:cNvSpPr/>
            <p:nvPr/>
          </p:nvSpPr>
          <p:spPr>
            <a:xfrm>
              <a:off x="9347588" y="1135303"/>
              <a:ext cx="45719" cy="1308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2" name="Прямоугольник 169">
              <a:extLst>
                <a:ext uri="{FF2B5EF4-FFF2-40B4-BE49-F238E27FC236}">
                  <a16:creationId xmlns:a16="http://schemas.microsoft.com/office/drawing/2014/main" id="{500BED91-B085-47D5-8982-1D2499F1D195}"/>
                </a:ext>
              </a:extLst>
            </p:cNvPr>
            <p:cNvSpPr/>
            <p:nvPr/>
          </p:nvSpPr>
          <p:spPr>
            <a:xfrm>
              <a:off x="9439166" y="1135303"/>
              <a:ext cx="45719" cy="1308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33" name="Прямая со стрелкой 208">
              <a:extLst>
                <a:ext uri="{FF2B5EF4-FFF2-40B4-BE49-F238E27FC236}">
                  <a16:creationId xmlns:a16="http://schemas.microsoft.com/office/drawing/2014/main" id="{D7AEDD56-43E3-406A-9E31-71139E781091}"/>
                </a:ext>
              </a:extLst>
            </p:cNvPr>
            <p:cNvCxnSpPr>
              <a:cxnSpLocks/>
            </p:cNvCxnSpPr>
            <p:nvPr/>
          </p:nvCxnSpPr>
          <p:spPr>
            <a:xfrm>
              <a:off x="9439166" y="779476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4" name="Прямая со стрелкой 212">
              <a:extLst>
                <a:ext uri="{FF2B5EF4-FFF2-40B4-BE49-F238E27FC236}">
                  <a16:creationId xmlns:a16="http://schemas.microsoft.com/office/drawing/2014/main" id="{5CB7DB5C-5B7E-4CA0-A9D4-6918F0F8A7DA}"/>
                </a:ext>
              </a:extLst>
            </p:cNvPr>
            <p:cNvCxnSpPr>
              <a:cxnSpLocks/>
            </p:cNvCxnSpPr>
            <p:nvPr/>
          </p:nvCxnSpPr>
          <p:spPr>
            <a:xfrm>
              <a:off x="9393307" y="760309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5" name="Прямая со стрелкой 208">
              <a:extLst>
                <a:ext uri="{FF2B5EF4-FFF2-40B4-BE49-F238E27FC236}">
                  <a16:creationId xmlns:a16="http://schemas.microsoft.com/office/drawing/2014/main" id="{2BDE7B4C-5226-4FDC-9F80-E991AE5FDD60}"/>
                </a:ext>
              </a:extLst>
            </p:cNvPr>
            <p:cNvCxnSpPr>
              <a:cxnSpLocks/>
            </p:cNvCxnSpPr>
            <p:nvPr/>
          </p:nvCxnSpPr>
          <p:spPr>
            <a:xfrm>
              <a:off x="9261372" y="787377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FBB65B-782C-4230-B939-76CF154CDDA7}"/>
              </a:ext>
            </a:extLst>
          </p:cNvPr>
          <p:cNvGrpSpPr/>
          <p:nvPr/>
        </p:nvGrpSpPr>
        <p:grpSpPr>
          <a:xfrm>
            <a:off x="1497665" y="3609178"/>
            <a:ext cx="10509724" cy="778884"/>
            <a:chOff x="1497665" y="3609178"/>
            <a:chExt cx="10509724" cy="778884"/>
          </a:xfrm>
        </p:grpSpPr>
        <p:sp>
          <p:nvSpPr>
            <p:cNvPr id="309" name="Прямоугольник 126">
              <a:extLst>
                <a:ext uri="{FF2B5EF4-FFF2-40B4-BE49-F238E27FC236}">
                  <a16:creationId xmlns:a16="http://schemas.microsoft.com/office/drawing/2014/main" id="{A4AF1DAE-4D35-495A-A016-6D99A570C4DE}"/>
                </a:ext>
              </a:extLst>
            </p:cNvPr>
            <p:cNvSpPr/>
            <p:nvPr/>
          </p:nvSpPr>
          <p:spPr>
            <a:xfrm>
              <a:off x="9252076" y="3774610"/>
              <a:ext cx="676849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10" name="Прямая соединительная линия 127">
              <a:extLst>
                <a:ext uri="{FF2B5EF4-FFF2-40B4-BE49-F238E27FC236}">
                  <a16:creationId xmlns:a16="http://schemas.microsoft.com/office/drawing/2014/main" id="{1C3AE88D-EEA0-4D3D-AE39-931DE7B5A479}"/>
                </a:ext>
              </a:extLst>
            </p:cNvPr>
            <p:cNvCxnSpPr>
              <a:cxnSpLocks/>
            </p:cNvCxnSpPr>
            <p:nvPr/>
          </p:nvCxnSpPr>
          <p:spPr>
            <a:xfrm>
              <a:off x="1497665" y="3609178"/>
              <a:ext cx="0" cy="765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Прямая соединительная линия 128">
              <a:extLst>
                <a:ext uri="{FF2B5EF4-FFF2-40B4-BE49-F238E27FC236}">
                  <a16:creationId xmlns:a16="http://schemas.microsoft.com/office/drawing/2014/main" id="{71DB5230-80EA-4580-9653-4CA352655DD6}"/>
                </a:ext>
              </a:extLst>
            </p:cNvPr>
            <p:cNvCxnSpPr>
              <a:cxnSpLocks/>
            </p:cNvCxnSpPr>
            <p:nvPr/>
          </p:nvCxnSpPr>
          <p:spPr>
            <a:xfrm>
              <a:off x="2202920" y="3612437"/>
              <a:ext cx="0" cy="76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Прямоугольник 129">
              <a:extLst>
                <a:ext uri="{FF2B5EF4-FFF2-40B4-BE49-F238E27FC236}">
                  <a16:creationId xmlns:a16="http://schemas.microsoft.com/office/drawing/2014/main" id="{8CA47016-442C-44FC-A7D1-AFD3DAC719BE}"/>
                </a:ext>
              </a:extLst>
            </p:cNvPr>
            <p:cNvSpPr/>
            <p:nvPr/>
          </p:nvSpPr>
          <p:spPr>
            <a:xfrm>
              <a:off x="1499250" y="3645468"/>
              <a:ext cx="703670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17" name="Прямая соединительная линия 130">
              <a:extLst>
                <a:ext uri="{FF2B5EF4-FFF2-40B4-BE49-F238E27FC236}">
                  <a16:creationId xmlns:a16="http://schemas.microsoft.com/office/drawing/2014/main" id="{64647570-CE72-4888-AD21-F0FFA7318EB9}"/>
                </a:ext>
              </a:extLst>
            </p:cNvPr>
            <p:cNvCxnSpPr>
              <a:cxnSpLocks/>
            </p:cNvCxnSpPr>
            <p:nvPr/>
          </p:nvCxnSpPr>
          <p:spPr>
            <a:xfrm>
              <a:off x="2902531" y="3612437"/>
              <a:ext cx="0" cy="76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Прямая соединительная линия 131">
              <a:extLst>
                <a:ext uri="{FF2B5EF4-FFF2-40B4-BE49-F238E27FC236}">
                  <a16:creationId xmlns:a16="http://schemas.microsoft.com/office/drawing/2014/main" id="{F17D0294-E11E-49D3-A23E-71E5652FCA45}"/>
                </a:ext>
              </a:extLst>
            </p:cNvPr>
            <p:cNvCxnSpPr>
              <a:cxnSpLocks/>
            </p:cNvCxnSpPr>
            <p:nvPr/>
          </p:nvCxnSpPr>
          <p:spPr>
            <a:xfrm>
              <a:off x="3630057" y="3612437"/>
              <a:ext cx="0" cy="76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Прямая соединительная линия 132">
              <a:extLst>
                <a:ext uri="{FF2B5EF4-FFF2-40B4-BE49-F238E27FC236}">
                  <a16:creationId xmlns:a16="http://schemas.microsoft.com/office/drawing/2014/main" id="{B442A83F-9AF0-4151-AF64-85412A9BA053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09" y="3622971"/>
              <a:ext cx="0" cy="765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Прямая соединительная линия 133">
              <a:extLst>
                <a:ext uri="{FF2B5EF4-FFF2-40B4-BE49-F238E27FC236}">
                  <a16:creationId xmlns:a16="http://schemas.microsoft.com/office/drawing/2014/main" id="{34FB3B0C-8419-4759-8BA8-2E4F94503688}"/>
                </a:ext>
              </a:extLst>
            </p:cNvPr>
            <p:cNvCxnSpPr>
              <a:cxnSpLocks/>
            </p:cNvCxnSpPr>
            <p:nvPr/>
          </p:nvCxnSpPr>
          <p:spPr>
            <a:xfrm>
              <a:off x="5027625" y="3612437"/>
              <a:ext cx="0" cy="7618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Прямоугольник 134">
              <a:extLst>
                <a:ext uri="{FF2B5EF4-FFF2-40B4-BE49-F238E27FC236}">
                  <a16:creationId xmlns:a16="http://schemas.microsoft.com/office/drawing/2014/main" id="{00BF2207-DAEC-4195-9906-BE8AFC65459E}"/>
                </a:ext>
              </a:extLst>
            </p:cNvPr>
            <p:cNvSpPr/>
            <p:nvPr/>
          </p:nvSpPr>
          <p:spPr>
            <a:xfrm>
              <a:off x="2207488" y="3781077"/>
              <a:ext cx="419601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7" name="Прямоугольник 137">
              <a:extLst>
                <a:ext uri="{FF2B5EF4-FFF2-40B4-BE49-F238E27FC236}">
                  <a16:creationId xmlns:a16="http://schemas.microsoft.com/office/drawing/2014/main" id="{3702A80D-0BFB-4CF8-9A4A-8DED8A95A9AC}"/>
                </a:ext>
              </a:extLst>
            </p:cNvPr>
            <p:cNvSpPr/>
            <p:nvPr/>
          </p:nvSpPr>
          <p:spPr>
            <a:xfrm>
              <a:off x="3622763" y="4050251"/>
              <a:ext cx="712205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8" name="Прямоугольник 139">
              <a:extLst>
                <a:ext uri="{FF2B5EF4-FFF2-40B4-BE49-F238E27FC236}">
                  <a16:creationId xmlns:a16="http://schemas.microsoft.com/office/drawing/2014/main" id="{FF21680E-ECFD-49AA-9B9E-3DAFFB33FDB7}"/>
                </a:ext>
              </a:extLst>
            </p:cNvPr>
            <p:cNvSpPr/>
            <p:nvPr/>
          </p:nvSpPr>
          <p:spPr>
            <a:xfrm>
              <a:off x="5034963" y="3649104"/>
              <a:ext cx="690578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9" name="Прямоугольник 140">
              <a:extLst>
                <a:ext uri="{FF2B5EF4-FFF2-40B4-BE49-F238E27FC236}">
                  <a16:creationId xmlns:a16="http://schemas.microsoft.com/office/drawing/2014/main" id="{227E30A8-6FA6-43EF-804A-A39689F9D97B}"/>
                </a:ext>
              </a:extLst>
            </p:cNvPr>
            <p:cNvSpPr/>
            <p:nvPr/>
          </p:nvSpPr>
          <p:spPr>
            <a:xfrm>
              <a:off x="7137310" y="4054634"/>
              <a:ext cx="697520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50" name="Прямая соединительная линия 141">
              <a:extLst>
                <a:ext uri="{FF2B5EF4-FFF2-40B4-BE49-F238E27FC236}">
                  <a16:creationId xmlns:a16="http://schemas.microsoft.com/office/drawing/2014/main" id="{DBE2F136-A1CD-45A3-ACF3-DF01DFD224D6}"/>
                </a:ext>
              </a:extLst>
            </p:cNvPr>
            <p:cNvCxnSpPr>
              <a:cxnSpLocks/>
            </p:cNvCxnSpPr>
            <p:nvPr/>
          </p:nvCxnSpPr>
          <p:spPr>
            <a:xfrm>
              <a:off x="5725541" y="3612437"/>
              <a:ext cx="0" cy="76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Прямая соединительная линия 142">
              <a:extLst>
                <a:ext uri="{FF2B5EF4-FFF2-40B4-BE49-F238E27FC236}">
                  <a16:creationId xmlns:a16="http://schemas.microsoft.com/office/drawing/2014/main" id="{14DE41F0-CDB1-4ACD-A669-67D2A9996AD5}"/>
                </a:ext>
              </a:extLst>
            </p:cNvPr>
            <p:cNvCxnSpPr>
              <a:cxnSpLocks/>
            </p:cNvCxnSpPr>
            <p:nvPr/>
          </p:nvCxnSpPr>
          <p:spPr>
            <a:xfrm>
              <a:off x="6434227" y="3621382"/>
              <a:ext cx="0" cy="756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Прямоугольник 146">
              <a:extLst>
                <a:ext uri="{FF2B5EF4-FFF2-40B4-BE49-F238E27FC236}">
                  <a16:creationId xmlns:a16="http://schemas.microsoft.com/office/drawing/2014/main" id="{1A9A3449-0259-4060-A129-6B1E983A7959}"/>
                </a:ext>
              </a:extLst>
            </p:cNvPr>
            <p:cNvSpPr/>
            <p:nvPr/>
          </p:nvSpPr>
          <p:spPr>
            <a:xfrm>
              <a:off x="2905459" y="3918430"/>
              <a:ext cx="715767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3" name="Прямоугольник 148">
              <a:extLst>
                <a:ext uri="{FF2B5EF4-FFF2-40B4-BE49-F238E27FC236}">
                  <a16:creationId xmlns:a16="http://schemas.microsoft.com/office/drawing/2014/main" id="{F142DB67-204B-4C2C-A376-F74877591149}"/>
                </a:ext>
              </a:extLst>
            </p:cNvPr>
            <p:cNvSpPr/>
            <p:nvPr/>
          </p:nvSpPr>
          <p:spPr>
            <a:xfrm>
              <a:off x="7839030" y="4187395"/>
              <a:ext cx="710387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54" name="Прямая соединительная линия 149">
              <a:extLst>
                <a:ext uri="{FF2B5EF4-FFF2-40B4-BE49-F238E27FC236}">
                  <a16:creationId xmlns:a16="http://schemas.microsoft.com/office/drawing/2014/main" id="{C251F2AC-7C72-435C-AA89-5BE30C8D8764}"/>
                </a:ext>
              </a:extLst>
            </p:cNvPr>
            <p:cNvCxnSpPr>
              <a:cxnSpLocks/>
            </p:cNvCxnSpPr>
            <p:nvPr/>
          </p:nvCxnSpPr>
          <p:spPr>
            <a:xfrm>
              <a:off x="7133879" y="3625771"/>
              <a:ext cx="0" cy="745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Прямоугольник 150">
              <a:extLst>
                <a:ext uri="{FF2B5EF4-FFF2-40B4-BE49-F238E27FC236}">
                  <a16:creationId xmlns:a16="http://schemas.microsoft.com/office/drawing/2014/main" id="{E17FE3D8-FC0C-4EBF-A932-791A733A89C8}"/>
                </a:ext>
              </a:extLst>
            </p:cNvPr>
            <p:cNvSpPr/>
            <p:nvPr/>
          </p:nvSpPr>
          <p:spPr>
            <a:xfrm>
              <a:off x="6438038" y="3925813"/>
              <a:ext cx="691099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6" name="Прямоугольник 152">
              <a:extLst>
                <a:ext uri="{FF2B5EF4-FFF2-40B4-BE49-F238E27FC236}">
                  <a16:creationId xmlns:a16="http://schemas.microsoft.com/office/drawing/2014/main" id="{6251CF4E-48FB-49B6-ABB3-47471FDE31E0}"/>
                </a:ext>
              </a:extLst>
            </p:cNvPr>
            <p:cNvSpPr/>
            <p:nvPr/>
          </p:nvSpPr>
          <p:spPr>
            <a:xfrm>
              <a:off x="8545360" y="3642790"/>
              <a:ext cx="703892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7" name="Прямоугольник 153">
              <a:extLst>
                <a:ext uri="{FF2B5EF4-FFF2-40B4-BE49-F238E27FC236}">
                  <a16:creationId xmlns:a16="http://schemas.microsoft.com/office/drawing/2014/main" id="{2FC9CB67-F26B-4028-8586-A7CC19A8FCC1}"/>
                </a:ext>
              </a:extLst>
            </p:cNvPr>
            <p:cNvSpPr/>
            <p:nvPr/>
          </p:nvSpPr>
          <p:spPr>
            <a:xfrm>
              <a:off x="4335773" y="4177448"/>
              <a:ext cx="691050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58" name="Прямая соединительная линия 155">
              <a:extLst>
                <a:ext uri="{FF2B5EF4-FFF2-40B4-BE49-F238E27FC236}">
                  <a16:creationId xmlns:a16="http://schemas.microsoft.com/office/drawing/2014/main" id="{EB5DD9CF-462A-4818-A9A2-528570C2760F}"/>
                </a:ext>
              </a:extLst>
            </p:cNvPr>
            <p:cNvCxnSpPr>
              <a:cxnSpLocks/>
            </p:cNvCxnSpPr>
            <p:nvPr/>
          </p:nvCxnSpPr>
          <p:spPr>
            <a:xfrm>
              <a:off x="7840829" y="3621382"/>
              <a:ext cx="0" cy="75288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Прямая соединительная линия 156">
              <a:extLst>
                <a:ext uri="{FF2B5EF4-FFF2-40B4-BE49-F238E27FC236}">
                  <a16:creationId xmlns:a16="http://schemas.microsoft.com/office/drawing/2014/main" id="{C319EF0B-D136-4E21-8B67-3942E2ECDA8F}"/>
                </a:ext>
              </a:extLst>
            </p:cNvPr>
            <p:cNvCxnSpPr>
              <a:cxnSpLocks/>
            </p:cNvCxnSpPr>
            <p:nvPr/>
          </p:nvCxnSpPr>
          <p:spPr>
            <a:xfrm>
              <a:off x="8548712" y="3621382"/>
              <a:ext cx="0" cy="7528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Прямая соединительная линия 157">
              <a:extLst>
                <a:ext uri="{FF2B5EF4-FFF2-40B4-BE49-F238E27FC236}">
                  <a16:creationId xmlns:a16="http://schemas.microsoft.com/office/drawing/2014/main" id="{DEC5DB7B-A39D-41D5-824E-AC2117AA9B16}"/>
                </a:ext>
              </a:extLst>
            </p:cNvPr>
            <p:cNvCxnSpPr>
              <a:cxnSpLocks/>
            </p:cNvCxnSpPr>
            <p:nvPr/>
          </p:nvCxnSpPr>
          <p:spPr>
            <a:xfrm>
              <a:off x="9247431" y="3625771"/>
              <a:ext cx="0" cy="748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Прямоугольник 158">
              <a:extLst>
                <a:ext uri="{FF2B5EF4-FFF2-40B4-BE49-F238E27FC236}">
                  <a16:creationId xmlns:a16="http://schemas.microsoft.com/office/drawing/2014/main" id="{89124AF2-2142-438F-A203-8B7EE8600DC9}"/>
                </a:ext>
              </a:extLst>
            </p:cNvPr>
            <p:cNvSpPr/>
            <p:nvPr/>
          </p:nvSpPr>
          <p:spPr>
            <a:xfrm>
              <a:off x="9933309" y="3912492"/>
              <a:ext cx="690615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2" name="Прямоугольник 159">
              <a:extLst>
                <a:ext uri="{FF2B5EF4-FFF2-40B4-BE49-F238E27FC236}">
                  <a16:creationId xmlns:a16="http://schemas.microsoft.com/office/drawing/2014/main" id="{D2D2736A-A93C-44C9-9043-E642A2FF2A28}"/>
                </a:ext>
              </a:extLst>
            </p:cNvPr>
            <p:cNvSpPr/>
            <p:nvPr/>
          </p:nvSpPr>
          <p:spPr>
            <a:xfrm>
              <a:off x="11315099" y="4181212"/>
              <a:ext cx="690615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63" name="Прямая соединительная линия 160">
              <a:extLst>
                <a:ext uri="{FF2B5EF4-FFF2-40B4-BE49-F238E27FC236}">
                  <a16:creationId xmlns:a16="http://schemas.microsoft.com/office/drawing/2014/main" id="{A0506424-F75B-4C96-BC99-021326E91076}"/>
                </a:ext>
              </a:extLst>
            </p:cNvPr>
            <p:cNvCxnSpPr>
              <a:cxnSpLocks/>
            </p:cNvCxnSpPr>
            <p:nvPr/>
          </p:nvCxnSpPr>
          <p:spPr>
            <a:xfrm>
              <a:off x="9938049" y="3621382"/>
              <a:ext cx="0" cy="75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Прямая соединительная линия 161">
              <a:extLst>
                <a:ext uri="{FF2B5EF4-FFF2-40B4-BE49-F238E27FC236}">
                  <a16:creationId xmlns:a16="http://schemas.microsoft.com/office/drawing/2014/main" id="{77FB4E52-4F14-44FF-88E5-8F0FC9BDB698}"/>
                </a:ext>
              </a:extLst>
            </p:cNvPr>
            <p:cNvCxnSpPr>
              <a:cxnSpLocks/>
            </p:cNvCxnSpPr>
            <p:nvPr/>
          </p:nvCxnSpPr>
          <p:spPr>
            <a:xfrm>
              <a:off x="10628664" y="3612437"/>
              <a:ext cx="0" cy="76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Прямая соединительная линия 162">
              <a:extLst>
                <a:ext uri="{FF2B5EF4-FFF2-40B4-BE49-F238E27FC236}">
                  <a16:creationId xmlns:a16="http://schemas.microsoft.com/office/drawing/2014/main" id="{4DBBE07B-233B-46F9-A60B-E084C818AE11}"/>
                </a:ext>
              </a:extLst>
            </p:cNvPr>
            <p:cNvCxnSpPr>
              <a:cxnSpLocks/>
            </p:cNvCxnSpPr>
            <p:nvPr/>
          </p:nvCxnSpPr>
          <p:spPr>
            <a:xfrm>
              <a:off x="11319279" y="3612437"/>
              <a:ext cx="0" cy="76509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Прямая соединительная линия 163">
              <a:extLst>
                <a:ext uri="{FF2B5EF4-FFF2-40B4-BE49-F238E27FC236}">
                  <a16:creationId xmlns:a16="http://schemas.microsoft.com/office/drawing/2014/main" id="{7171F80F-54EC-4F11-832E-CA9568B7BF58}"/>
                </a:ext>
              </a:extLst>
            </p:cNvPr>
            <p:cNvCxnSpPr>
              <a:cxnSpLocks/>
            </p:cNvCxnSpPr>
            <p:nvPr/>
          </p:nvCxnSpPr>
          <p:spPr>
            <a:xfrm>
              <a:off x="12007389" y="3618351"/>
              <a:ext cx="0" cy="7559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Прямоугольник 165">
              <a:extLst>
                <a:ext uri="{FF2B5EF4-FFF2-40B4-BE49-F238E27FC236}">
                  <a16:creationId xmlns:a16="http://schemas.microsoft.com/office/drawing/2014/main" id="{1C4D8656-E7A8-48DB-9A39-D6167C1CC416}"/>
                </a:ext>
              </a:extLst>
            </p:cNvPr>
            <p:cNvSpPr/>
            <p:nvPr/>
          </p:nvSpPr>
          <p:spPr>
            <a:xfrm>
              <a:off x="5730910" y="3790491"/>
              <a:ext cx="586158" cy="1272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9" name="Прямоугольник 166">
              <a:extLst>
                <a:ext uri="{FF2B5EF4-FFF2-40B4-BE49-F238E27FC236}">
                  <a16:creationId xmlns:a16="http://schemas.microsoft.com/office/drawing/2014/main" id="{C396F37D-6FB4-428A-A11A-82A7D9B99FFA}"/>
                </a:ext>
              </a:extLst>
            </p:cNvPr>
            <p:cNvSpPr/>
            <p:nvPr/>
          </p:nvSpPr>
          <p:spPr>
            <a:xfrm>
              <a:off x="10625737" y="4052651"/>
              <a:ext cx="690615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7" name="Прямоугольник 164">
              <a:extLst>
                <a:ext uri="{FF2B5EF4-FFF2-40B4-BE49-F238E27FC236}">
                  <a16:creationId xmlns:a16="http://schemas.microsoft.com/office/drawing/2014/main" id="{0CB4584A-FDA4-418F-90D3-DB705AA9002D}"/>
                </a:ext>
              </a:extLst>
            </p:cNvPr>
            <p:cNvSpPr/>
            <p:nvPr/>
          </p:nvSpPr>
          <p:spPr>
            <a:xfrm>
              <a:off x="2618866" y="3783030"/>
              <a:ext cx="282936" cy="1272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1" name="Прямоугольник 150">
              <a:extLst>
                <a:ext uri="{FF2B5EF4-FFF2-40B4-BE49-F238E27FC236}">
                  <a16:creationId xmlns:a16="http://schemas.microsoft.com/office/drawing/2014/main" id="{ABF06FF7-3AD1-436B-9C76-EE3CEB52C957}"/>
                </a:ext>
              </a:extLst>
            </p:cNvPr>
            <p:cNvSpPr/>
            <p:nvPr/>
          </p:nvSpPr>
          <p:spPr>
            <a:xfrm>
              <a:off x="6321346" y="3786794"/>
              <a:ext cx="108498" cy="1318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94" name="Прямоугольник 223">
            <a:extLst>
              <a:ext uri="{FF2B5EF4-FFF2-40B4-BE49-F238E27FC236}">
                <a16:creationId xmlns:a16="http://schemas.microsoft.com/office/drawing/2014/main" id="{2DEC7CC0-4113-46D3-B206-F8535D15F4E9}"/>
              </a:ext>
            </a:extLst>
          </p:cNvPr>
          <p:cNvSpPr/>
          <p:nvPr/>
        </p:nvSpPr>
        <p:spPr>
          <a:xfrm>
            <a:off x="1470743" y="2607284"/>
            <a:ext cx="10598449" cy="17802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2D279B-40E3-44F1-A4C1-469337305F09}"/>
              </a:ext>
            </a:extLst>
          </p:cNvPr>
          <p:cNvGrpSpPr/>
          <p:nvPr/>
        </p:nvGrpSpPr>
        <p:grpSpPr>
          <a:xfrm>
            <a:off x="1481174" y="4370847"/>
            <a:ext cx="10524540" cy="1010492"/>
            <a:chOff x="1481174" y="4370847"/>
            <a:chExt cx="10524540" cy="101049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1838AB7-020D-4688-97A7-9ECB2CD93154}"/>
                </a:ext>
              </a:extLst>
            </p:cNvPr>
            <p:cNvGrpSpPr/>
            <p:nvPr/>
          </p:nvGrpSpPr>
          <p:grpSpPr>
            <a:xfrm>
              <a:off x="1481174" y="4370847"/>
              <a:ext cx="10524540" cy="1010492"/>
              <a:chOff x="1481174" y="4370847"/>
              <a:chExt cx="10524540" cy="1010492"/>
            </a:xfrm>
          </p:grpSpPr>
          <p:cxnSp>
            <p:nvCxnSpPr>
              <p:cNvPr id="517" name="Прямая соединительная линия 14">
                <a:extLst>
                  <a:ext uri="{FF2B5EF4-FFF2-40B4-BE49-F238E27FC236}">
                    <a16:creationId xmlns:a16="http://schemas.microsoft.com/office/drawing/2014/main" id="{E6A645BA-5A8C-46BD-96D6-ECB43B5AB2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3218" y="4585189"/>
                <a:ext cx="0" cy="796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0544419-7868-4085-BB2B-41F4DE3B5BF5}"/>
                  </a:ext>
                </a:extLst>
              </p:cNvPr>
              <p:cNvGrpSpPr/>
              <p:nvPr/>
            </p:nvGrpSpPr>
            <p:grpSpPr>
              <a:xfrm>
                <a:off x="1481174" y="4370847"/>
                <a:ext cx="10524540" cy="999532"/>
                <a:chOff x="1481174" y="4370847"/>
                <a:chExt cx="10524540" cy="999532"/>
              </a:xfrm>
            </p:grpSpPr>
            <p:sp>
              <p:nvSpPr>
                <p:cNvPr id="518" name="Прямоугольник 100">
                  <a:extLst>
                    <a:ext uri="{FF2B5EF4-FFF2-40B4-BE49-F238E27FC236}">
                      <a16:creationId xmlns:a16="http://schemas.microsoft.com/office/drawing/2014/main" id="{0C17F0EC-07BA-4863-B5DA-191A1AAAFA0E}"/>
                    </a:ext>
                  </a:extLst>
                </p:cNvPr>
                <p:cNvSpPr/>
                <p:nvPr/>
              </p:nvSpPr>
              <p:spPr>
                <a:xfrm>
                  <a:off x="9235596" y="4742984"/>
                  <a:ext cx="694089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519" name="Прямая соединительная линия 8">
                  <a:extLst>
                    <a:ext uri="{FF2B5EF4-FFF2-40B4-BE49-F238E27FC236}">
                      <a16:creationId xmlns:a16="http://schemas.microsoft.com/office/drawing/2014/main" id="{72E3D88F-DCDC-4B27-BCFA-66BB95D98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1174" y="4570836"/>
                  <a:ext cx="0" cy="796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Прямая соединительная линия 9">
                  <a:extLst>
                    <a:ext uri="{FF2B5EF4-FFF2-40B4-BE49-F238E27FC236}">
                      <a16:creationId xmlns:a16="http://schemas.microsoft.com/office/drawing/2014/main" id="{1671CE93-629A-4718-BC3A-0BAD8D496B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6429" y="4574227"/>
                  <a:ext cx="0" cy="7927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1" name="Прямоугольник 10">
                  <a:extLst>
                    <a:ext uri="{FF2B5EF4-FFF2-40B4-BE49-F238E27FC236}">
                      <a16:creationId xmlns:a16="http://schemas.microsoft.com/office/drawing/2014/main" id="{50764B9D-C7BC-4662-AF6F-5E5387EC53AF}"/>
                    </a:ext>
                  </a:extLst>
                </p:cNvPr>
                <p:cNvSpPr/>
                <p:nvPr/>
              </p:nvSpPr>
              <p:spPr>
                <a:xfrm>
                  <a:off x="1482759" y="4608599"/>
                  <a:ext cx="703670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522" name="Прямая соединительная линия 12">
                  <a:extLst>
                    <a:ext uri="{FF2B5EF4-FFF2-40B4-BE49-F238E27FC236}">
                      <a16:creationId xmlns:a16="http://schemas.microsoft.com/office/drawing/2014/main" id="{CA4CAF77-7D33-48E1-A83B-F623B90313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6040" y="4574227"/>
                  <a:ext cx="0" cy="7927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Прямая соединительная линия 13">
                  <a:extLst>
                    <a:ext uri="{FF2B5EF4-FFF2-40B4-BE49-F238E27FC236}">
                      <a16:creationId xmlns:a16="http://schemas.microsoft.com/office/drawing/2014/main" id="{930FF5B7-EDB3-4C5D-937A-7C1358F837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3566" y="4574227"/>
                  <a:ext cx="0" cy="7927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Прямая соединительная линия 15">
                  <a:extLst>
                    <a:ext uri="{FF2B5EF4-FFF2-40B4-BE49-F238E27FC236}">
                      <a16:creationId xmlns:a16="http://schemas.microsoft.com/office/drawing/2014/main" id="{2719CCFC-1A81-4E3C-A65E-AF284A452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11134" y="4574227"/>
                  <a:ext cx="0" cy="79275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5" name="Прямоугольник 16">
                  <a:extLst>
                    <a:ext uri="{FF2B5EF4-FFF2-40B4-BE49-F238E27FC236}">
                      <a16:creationId xmlns:a16="http://schemas.microsoft.com/office/drawing/2014/main" id="{3C7FD143-3EF9-4584-B936-C11364066840}"/>
                    </a:ext>
                  </a:extLst>
                </p:cNvPr>
                <p:cNvSpPr/>
                <p:nvPr/>
              </p:nvSpPr>
              <p:spPr>
                <a:xfrm>
                  <a:off x="2190997" y="4749713"/>
                  <a:ext cx="699097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28" name="Прямоугольник 21">
                  <a:extLst>
                    <a:ext uri="{FF2B5EF4-FFF2-40B4-BE49-F238E27FC236}">
                      <a16:creationId xmlns:a16="http://schemas.microsoft.com/office/drawing/2014/main" id="{5F337843-5BA0-4C5D-BDB6-0FF8E2503A78}"/>
                    </a:ext>
                  </a:extLst>
                </p:cNvPr>
                <p:cNvSpPr/>
                <p:nvPr/>
              </p:nvSpPr>
              <p:spPr>
                <a:xfrm>
                  <a:off x="3606272" y="5029814"/>
                  <a:ext cx="710997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29" name="Прямоугольник 26">
                  <a:extLst>
                    <a:ext uri="{FF2B5EF4-FFF2-40B4-BE49-F238E27FC236}">
                      <a16:creationId xmlns:a16="http://schemas.microsoft.com/office/drawing/2014/main" id="{E4BE0967-DE3A-4A81-A48D-E95995750B1D}"/>
                    </a:ext>
                  </a:extLst>
                </p:cNvPr>
                <p:cNvSpPr/>
                <p:nvPr/>
              </p:nvSpPr>
              <p:spPr>
                <a:xfrm>
                  <a:off x="5018472" y="4612383"/>
                  <a:ext cx="690578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531" name="Прямая соединительная линия 28">
                  <a:extLst>
                    <a:ext uri="{FF2B5EF4-FFF2-40B4-BE49-F238E27FC236}">
                      <a16:creationId xmlns:a16="http://schemas.microsoft.com/office/drawing/2014/main" id="{EAE7E9BE-75E1-4EFB-B397-D635F3676F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09050" y="4574227"/>
                  <a:ext cx="0" cy="7927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Прямая соединительная линия 29">
                  <a:extLst>
                    <a:ext uri="{FF2B5EF4-FFF2-40B4-BE49-F238E27FC236}">
                      <a16:creationId xmlns:a16="http://schemas.microsoft.com/office/drawing/2014/main" id="{5F67F2ED-8D35-4A8F-BA56-8954CD43C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17736" y="4583535"/>
                  <a:ext cx="0" cy="7868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3" name="Прямоугольник 34">
                  <a:extLst>
                    <a:ext uri="{FF2B5EF4-FFF2-40B4-BE49-F238E27FC236}">
                      <a16:creationId xmlns:a16="http://schemas.microsoft.com/office/drawing/2014/main" id="{4CD64314-090F-4AA9-AA51-6AEBDC480610}"/>
                    </a:ext>
                  </a:extLst>
                </p:cNvPr>
                <p:cNvSpPr/>
                <p:nvPr/>
              </p:nvSpPr>
              <p:spPr>
                <a:xfrm>
                  <a:off x="2884345" y="4892642"/>
                  <a:ext cx="730896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4" name="Прямоугольник 36">
                  <a:extLst>
                    <a:ext uri="{FF2B5EF4-FFF2-40B4-BE49-F238E27FC236}">
                      <a16:creationId xmlns:a16="http://schemas.microsoft.com/office/drawing/2014/main" id="{2365081F-7A58-4C0C-B61B-F2581619F550}"/>
                    </a:ext>
                  </a:extLst>
                </p:cNvPr>
                <p:cNvSpPr/>
                <p:nvPr/>
              </p:nvSpPr>
              <p:spPr>
                <a:xfrm>
                  <a:off x="7825287" y="5165093"/>
                  <a:ext cx="697916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535" name="Прямая соединительная линия 37">
                  <a:extLst>
                    <a:ext uri="{FF2B5EF4-FFF2-40B4-BE49-F238E27FC236}">
                      <a16:creationId xmlns:a16="http://schemas.microsoft.com/office/drawing/2014/main" id="{5FDE189D-3FB9-44FB-8B31-B238CBB1D1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7388" y="4588102"/>
                  <a:ext cx="0" cy="775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6" name="Прямоугольник 80">
                  <a:extLst>
                    <a:ext uri="{FF2B5EF4-FFF2-40B4-BE49-F238E27FC236}">
                      <a16:creationId xmlns:a16="http://schemas.microsoft.com/office/drawing/2014/main" id="{A6676E0E-844F-498C-A5CC-012914914FF2}"/>
                    </a:ext>
                  </a:extLst>
                </p:cNvPr>
                <p:cNvSpPr/>
                <p:nvPr/>
              </p:nvSpPr>
              <p:spPr>
                <a:xfrm>
                  <a:off x="5763095" y="4900325"/>
                  <a:ext cx="1355296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7" name="Прямоугольник 86">
                  <a:extLst>
                    <a:ext uri="{FF2B5EF4-FFF2-40B4-BE49-F238E27FC236}">
                      <a16:creationId xmlns:a16="http://schemas.microsoft.com/office/drawing/2014/main" id="{50C154E9-D38A-4B33-986E-3D39748E9DEE}"/>
                    </a:ext>
                  </a:extLst>
                </p:cNvPr>
                <p:cNvSpPr/>
                <p:nvPr/>
              </p:nvSpPr>
              <p:spPr>
                <a:xfrm>
                  <a:off x="8517694" y="4602824"/>
                  <a:ext cx="708452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8" name="Прямоугольник 91">
                  <a:extLst>
                    <a:ext uri="{FF2B5EF4-FFF2-40B4-BE49-F238E27FC236}">
                      <a16:creationId xmlns:a16="http://schemas.microsoft.com/office/drawing/2014/main" id="{F0DEFC45-A0EF-488A-A231-9E246FA48FFD}"/>
                    </a:ext>
                  </a:extLst>
                </p:cNvPr>
                <p:cNvSpPr/>
                <p:nvPr/>
              </p:nvSpPr>
              <p:spPr>
                <a:xfrm>
                  <a:off x="4310751" y="5165350"/>
                  <a:ext cx="706168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539" name="Прямая соединительная линия 97">
                  <a:extLst>
                    <a:ext uri="{FF2B5EF4-FFF2-40B4-BE49-F238E27FC236}">
                      <a16:creationId xmlns:a16="http://schemas.microsoft.com/office/drawing/2014/main" id="{D7CA5B84-F7FE-468E-BF42-CBF07DCA4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28494" y="4583535"/>
                  <a:ext cx="0" cy="78345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0" name="Прямая соединительная линия 98">
                  <a:extLst>
                    <a:ext uri="{FF2B5EF4-FFF2-40B4-BE49-F238E27FC236}">
                      <a16:creationId xmlns:a16="http://schemas.microsoft.com/office/drawing/2014/main" id="{F28F6BBA-89A6-4E70-B2CF-1D0EFA6BB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3504" y="4583535"/>
                  <a:ext cx="0" cy="7834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Прямая соединительная линия 99">
                  <a:extLst>
                    <a:ext uri="{FF2B5EF4-FFF2-40B4-BE49-F238E27FC236}">
                      <a16:creationId xmlns:a16="http://schemas.microsoft.com/office/drawing/2014/main" id="{214871D2-198B-41F4-9AAF-CB835A4E88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30940" y="4588102"/>
                  <a:ext cx="0" cy="7788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2" name="Прямоугольник 101">
                  <a:extLst>
                    <a:ext uri="{FF2B5EF4-FFF2-40B4-BE49-F238E27FC236}">
                      <a16:creationId xmlns:a16="http://schemas.microsoft.com/office/drawing/2014/main" id="{C131BA0B-59F4-4DC7-9D6D-3141C0EF055F}"/>
                    </a:ext>
                  </a:extLst>
                </p:cNvPr>
                <p:cNvSpPr/>
                <p:nvPr/>
              </p:nvSpPr>
              <p:spPr>
                <a:xfrm>
                  <a:off x="9926350" y="4886463"/>
                  <a:ext cx="690615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3" name="Прямоугольник 103">
                  <a:extLst>
                    <a:ext uri="{FF2B5EF4-FFF2-40B4-BE49-F238E27FC236}">
                      <a16:creationId xmlns:a16="http://schemas.microsoft.com/office/drawing/2014/main" id="{228BB1F8-EBE5-4990-9356-E9EBA880D84C}"/>
                    </a:ext>
                  </a:extLst>
                </p:cNvPr>
                <p:cNvSpPr/>
                <p:nvPr/>
              </p:nvSpPr>
              <p:spPr>
                <a:xfrm>
                  <a:off x="11315099" y="5166092"/>
                  <a:ext cx="690615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544" name="Прямая соединительная линия 104">
                  <a:extLst>
                    <a:ext uri="{FF2B5EF4-FFF2-40B4-BE49-F238E27FC236}">
                      <a16:creationId xmlns:a16="http://schemas.microsoft.com/office/drawing/2014/main" id="{21D9DC87-9FCA-40DC-845C-40C21E721D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21558" y="4583535"/>
                  <a:ext cx="0" cy="7834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5" name="Прямая соединительная линия 105">
                  <a:extLst>
                    <a:ext uri="{FF2B5EF4-FFF2-40B4-BE49-F238E27FC236}">
                      <a16:creationId xmlns:a16="http://schemas.microsoft.com/office/drawing/2014/main" id="{D31E1C20-5715-443F-9466-B38C47C32B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12173" y="4574227"/>
                  <a:ext cx="0" cy="7927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Прямая соединительная линия 106">
                  <a:extLst>
                    <a:ext uri="{FF2B5EF4-FFF2-40B4-BE49-F238E27FC236}">
                      <a16:creationId xmlns:a16="http://schemas.microsoft.com/office/drawing/2014/main" id="{06983486-7A9F-4DDC-AE82-8C3D1A1CD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5714" y="4574227"/>
                  <a:ext cx="0" cy="7961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Прямая соединительная линия 107">
                  <a:extLst>
                    <a:ext uri="{FF2B5EF4-FFF2-40B4-BE49-F238E27FC236}">
                      <a16:creationId xmlns:a16="http://schemas.microsoft.com/office/drawing/2014/main" id="{5CA2F9E5-6FF5-45E8-A9DD-044B688161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07367" y="4590058"/>
                  <a:ext cx="0" cy="7735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0" name="Прямоугольник 101">
                  <a:extLst>
                    <a:ext uri="{FF2B5EF4-FFF2-40B4-BE49-F238E27FC236}">
                      <a16:creationId xmlns:a16="http://schemas.microsoft.com/office/drawing/2014/main" id="{BA9C61B0-1541-42D8-98EB-0D22B61A6AC5}"/>
                    </a:ext>
                  </a:extLst>
                </p:cNvPr>
                <p:cNvSpPr/>
                <p:nvPr/>
              </p:nvSpPr>
              <p:spPr>
                <a:xfrm>
                  <a:off x="10612173" y="5009489"/>
                  <a:ext cx="690615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51" name="Прямоугольник 21">
                  <a:extLst>
                    <a:ext uri="{FF2B5EF4-FFF2-40B4-BE49-F238E27FC236}">
                      <a16:creationId xmlns:a16="http://schemas.microsoft.com/office/drawing/2014/main" id="{7C509CF3-A70A-4746-AADA-A9368250EA5F}"/>
                    </a:ext>
                  </a:extLst>
                </p:cNvPr>
                <p:cNvSpPr/>
                <p:nvPr/>
              </p:nvSpPr>
              <p:spPr>
                <a:xfrm>
                  <a:off x="7116831" y="5032989"/>
                  <a:ext cx="710997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342" name="Прямая со стрелкой 135">
                  <a:extLst>
                    <a:ext uri="{FF2B5EF4-FFF2-40B4-BE49-F238E27FC236}">
                      <a16:creationId xmlns:a16="http://schemas.microsoft.com/office/drawing/2014/main" id="{C1A0D7EC-0DBE-4D38-97C2-577F9D317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9147" y="4410782"/>
                  <a:ext cx="0" cy="3454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Прямая со стрелкой 232">
                  <a:extLst>
                    <a:ext uri="{FF2B5EF4-FFF2-40B4-BE49-F238E27FC236}">
                      <a16:creationId xmlns:a16="http://schemas.microsoft.com/office/drawing/2014/main" id="{AE9C9B55-539F-4F95-A3E1-75D68A27C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9495" y="4422950"/>
                  <a:ext cx="0" cy="345439"/>
                </a:xfrm>
                <a:prstGeom prst="straightConnector1">
                  <a:avLst/>
                </a:prstGeom>
                <a:ln>
                  <a:headEnd type="arrow"/>
                  <a:tailEnd type="diamon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Прямая со стрелкой 233">
                  <a:extLst>
                    <a:ext uri="{FF2B5EF4-FFF2-40B4-BE49-F238E27FC236}">
                      <a16:creationId xmlns:a16="http://schemas.microsoft.com/office/drawing/2014/main" id="{EF38DC58-A184-4454-85F6-D092BDEC1B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5186" y="4398081"/>
                  <a:ext cx="0" cy="3454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Прямая со стрелкой 236">
                  <a:extLst>
                    <a:ext uri="{FF2B5EF4-FFF2-40B4-BE49-F238E27FC236}">
                      <a16:creationId xmlns:a16="http://schemas.microsoft.com/office/drawing/2014/main" id="{735F001C-833A-4C0B-BB90-6185DB833D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5534" y="4410249"/>
                  <a:ext cx="0" cy="345439"/>
                </a:xfrm>
                <a:prstGeom prst="straightConnector1">
                  <a:avLst/>
                </a:prstGeom>
                <a:ln>
                  <a:headEnd type="arrow"/>
                  <a:tailEnd type="diamon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Прямая со стрелкой 237">
                  <a:extLst>
                    <a:ext uri="{FF2B5EF4-FFF2-40B4-BE49-F238E27FC236}">
                      <a16:creationId xmlns:a16="http://schemas.microsoft.com/office/drawing/2014/main" id="{B96CBC74-E42C-498E-BA7F-44D1BF5A28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6780" y="4405170"/>
                  <a:ext cx="0" cy="3454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Прямая со стрелкой 240">
                  <a:extLst>
                    <a:ext uri="{FF2B5EF4-FFF2-40B4-BE49-F238E27FC236}">
                      <a16:creationId xmlns:a16="http://schemas.microsoft.com/office/drawing/2014/main" id="{BFF4288B-7636-4E1D-A4E2-CDA93B7613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7128" y="4417338"/>
                  <a:ext cx="0" cy="345439"/>
                </a:xfrm>
                <a:prstGeom prst="straightConnector1">
                  <a:avLst/>
                </a:prstGeom>
                <a:ln>
                  <a:headEnd type="arrow"/>
                  <a:tailEnd type="diamon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Прямая со стрелкой 241">
                  <a:extLst>
                    <a:ext uri="{FF2B5EF4-FFF2-40B4-BE49-F238E27FC236}">
                      <a16:creationId xmlns:a16="http://schemas.microsoft.com/office/drawing/2014/main" id="{25E9D5D6-B3A3-4C10-9186-D05EAC584A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73591" y="4405170"/>
                  <a:ext cx="0" cy="3454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Прямая со стрелкой 244">
                  <a:extLst>
                    <a:ext uri="{FF2B5EF4-FFF2-40B4-BE49-F238E27FC236}">
                      <a16:creationId xmlns:a16="http://schemas.microsoft.com/office/drawing/2014/main" id="{F2356A76-3371-4F0C-9A64-49BB0A9F5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3939" y="4417338"/>
                  <a:ext cx="0" cy="345439"/>
                </a:xfrm>
                <a:prstGeom prst="straightConnector1">
                  <a:avLst/>
                </a:prstGeom>
                <a:ln>
                  <a:headEnd type="arrow"/>
                  <a:tailEnd type="diamon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Прямая со стрелкой 245">
                  <a:extLst>
                    <a:ext uri="{FF2B5EF4-FFF2-40B4-BE49-F238E27FC236}">
                      <a16:creationId xmlns:a16="http://schemas.microsoft.com/office/drawing/2014/main" id="{3D28BC31-E755-4694-9B45-153ECF57B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5324" y="4399558"/>
                  <a:ext cx="0" cy="3454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Прямая со стрелкой 248">
                  <a:extLst>
                    <a:ext uri="{FF2B5EF4-FFF2-40B4-BE49-F238E27FC236}">
                      <a16:creationId xmlns:a16="http://schemas.microsoft.com/office/drawing/2014/main" id="{6353DA66-3330-4F98-8636-24099FA985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5672" y="4411726"/>
                  <a:ext cx="0" cy="345439"/>
                </a:xfrm>
                <a:prstGeom prst="straightConnector1">
                  <a:avLst/>
                </a:prstGeom>
                <a:ln>
                  <a:headEnd type="arrow"/>
                  <a:tailEnd type="diamon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Прямая со стрелкой 249">
                  <a:extLst>
                    <a:ext uri="{FF2B5EF4-FFF2-40B4-BE49-F238E27FC236}">
                      <a16:creationId xmlns:a16="http://schemas.microsoft.com/office/drawing/2014/main" id="{3FD172B9-2B4B-4AFF-A840-5A59F82E8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04393" y="4410249"/>
                  <a:ext cx="0" cy="3454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Прямая со стрелкой 252">
                  <a:extLst>
                    <a:ext uri="{FF2B5EF4-FFF2-40B4-BE49-F238E27FC236}">
                      <a16:creationId xmlns:a16="http://schemas.microsoft.com/office/drawing/2014/main" id="{A44B5F11-36E1-404D-B68C-7323F0B683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4741" y="4422417"/>
                  <a:ext cx="0" cy="345439"/>
                </a:xfrm>
                <a:prstGeom prst="straightConnector1">
                  <a:avLst/>
                </a:prstGeom>
                <a:ln>
                  <a:headEnd type="arrow"/>
                  <a:tailEnd type="diamon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Прямая со стрелкой 253">
                  <a:extLst>
                    <a:ext uri="{FF2B5EF4-FFF2-40B4-BE49-F238E27FC236}">
                      <a16:creationId xmlns:a16="http://schemas.microsoft.com/office/drawing/2014/main" id="{3F7E6C71-F8D1-4DD1-B9F1-9A2132403D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70432" y="4397548"/>
                  <a:ext cx="0" cy="3454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Прямая со стрелкой 256">
                  <a:extLst>
                    <a:ext uri="{FF2B5EF4-FFF2-40B4-BE49-F238E27FC236}">
                      <a16:creationId xmlns:a16="http://schemas.microsoft.com/office/drawing/2014/main" id="{775D1BE6-A0D4-4EF2-8E8D-C443C2CADF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00780" y="4409716"/>
                  <a:ext cx="0" cy="345439"/>
                </a:xfrm>
                <a:prstGeom prst="straightConnector1">
                  <a:avLst/>
                </a:prstGeom>
                <a:ln>
                  <a:headEnd type="arrow"/>
                  <a:tailEnd type="diamon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Прямая со стрелкой 257">
                  <a:extLst>
                    <a:ext uri="{FF2B5EF4-FFF2-40B4-BE49-F238E27FC236}">
                      <a16:creationId xmlns:a16="http://schemas.microsoft.com/office/drawing/2014/main" id="{F733C4C9-A82F-4A1B-9191-849CDC7B17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32026" y="4404637"/>
                  <a:ext cx="0" cy="3454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Прямая со стрелкой 260">
                  <a:extLst>
                    <a:ext uri="{FF2B5EF4-FFF2-40B4-BE49-F238E27FC236}">
                      <a16:creationId xmlns:a16="http://schemas.microsoft.com/office/drawing/2014/main" id="{29615FF3-AD16-49A6-B84C-3DD8EF9B54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2374" y="4416805"/>
                  <a:ext cx="0" cy="345439"/>
                </a:xfrm>
                <a:prstGeom prst="straightConnector1">
                  <a:avLst/>
                </a:prstGeom>
                <a:ln>
                  <a:headEnd type="arrow"/>
                  <a:tailEnd type="diamon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Прямая со стрелкой 261">
                  <a:extLst>
                    <a:ext uri="{FF2B5EF4-FFF2-40B4-BE49-F238E27FC236}">
                      <a16:creationId xmlns:a16="http://schemas.microsoft.com/office/drawing/2014/main" id="{4BD3CEC5-FAFA-46E5-8939-FDB3D153A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8837" y="4404637"/>
                  <a:ext cx="0" cy="3454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Прямая со стрелкой 264">
                  <a:extLst>
                    <a:ext uri="{FF2B5EF4-FFF2-40B4-BE49-F238E27FC236}">
                      <a16:creationId xmlns:a16="http://schemas.microsoft.com/office/drawing/2014/main" id="{30E38B42-888D-4088-A52B-D99D1C0D95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9185" y="4416805"/>
                  <a:ext cx="0" cy="345439"/>
                </a:xfrm>
                <a:prstGeom prst="straightConnector1">
                  <a:avLst/>
                </a:prstGeom>
                <a:ln>
                  <a:headEnd type="arrow"/>
                  <a:tailEnd type="diamon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Прямая со стрелкой 265">
                  <a:extLst>
                    <a:ext uri="{FF2B5EF4-FFF2-40B4-BE49-F238E27FC236}">
                      <a16:creationId xmlns:a16="http://schemas.microsoft.com/office/drawing/2014/main" id="{801BA066-A584-4A8C-8A42-BF1CDBA4EE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0570" y="4399025"/>
                  <a:ext cx="0" cy="3454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Прямая со стрелкой 212">
                  <a:extLst>
                    <a:ext uri="{FF2B5EF4-FFF2-40B4-BE49-F238E27FC236}">
                      <a16:creationId xmlns:a16="http://schemas.microsoft.com/office/drawing/2014/main" id="{F107BC95-8C43-4867-BF7E-C1CFB0F65D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3095" y="4370847"/>
                  <a:ext cx="0" cy="345439"/>
                </a:xfrm>
                <a:prstGeom prst="straightConnector1">
                  <a:avLst/>
                </a:prstGeom>
                <a:ln>
                  <a:headEnd type="arrow"/>
                  <a:tailEnd type="diamon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Прямая со стрелкой 241">
                  <a:extLst>
                    <a:ext uri="{FF2B5EF4-FFF2-40B4-BE49-F238E27FC236}">
                      <a16:creationId xmlns:a16="http://schemas.microsoft.com/office/drawing/2014/main" id="{C57B9D6E-488D-4186-BB81-7D8EDE1455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67336" y="4394207"/>
                  <a:ext cx="0" cy="3454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Прямая со стрелкой 244">
                  <a:extLst>
                    <a:ext uri="{FF2B5EF4-FFF2-40B4-BE49-F238E27FC236}">
                      <a16:creationId xmlns:a16="http://schemas.microsoft.com/office/drawing/2014/main" id="{A529A3E3-1A74-4FBD-8752-7ADBE3D3F5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97684" y="4406375"/>
                  <a:ext cx="0" cy="345439"/>
                </a:xfrm>
                <a:prstGeom prst="straightConnector1">
                  <a:avLst/>
                </a:prstGeom>
                <a:ln>
                  <a:headEnd type="arrow"/>
                  <a:tailEnd type="diamon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Прямая со стрелкой 245">
                  <a:extLst>
                    <a:ext uri="{FF2B5EF4-FFF2-40B4-BE49-F238E27FC236}">
                      <a16:creationId xmlns:a16="http://schemas.microsoft.com/office/drawing/2014/main" id="{31692544-33DB-423E-8B07-D8741D031E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9069" y="4388595"/>
                  <a:ext cx="0" cy="3454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Прямая со стрелкой 248">
                  <a:extLst>
                    <a:ext uri="{FF2B5EF4-FFF2-40B4-BE49-F238E27FC236}">
                      <a16:creationId xmlns:a16="http://schemas.microsoft.com/office/drawing/2014/main" id="{D54D4850-F9C7-4E03-B8BF-5244C5BDC6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59417" y="4400763"/>
                  <a:ext cx="0" cy="345439"/>
                </a:xfrm>
                <a:prstGeom prst="straightConnector1">
                  <a:avLst/>
                </a:prstGeom>
                <a:ln>
                  <a:headEnd type="arrow"/>
                  <a:tailEnd type="diamon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Прямая со стрелкой 249">
                  <a:extLst>
                    <a:ext uri="{FF2B5EF4-FFF2-40B4-BE49-F238E27FC236}">
                      <a16:creationId xmlns:a16="http://schemas.microsoft.com/office/drawing/2014/main" id="{F96771B0-24C7-4319-9358-D80B4B0417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98138" y="4399286"/>
                  <a:ext cx="0" cy="3454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Прямая со стрелкой 252">
                  <a:extLst>
                    <a:ext uri="{FF2B5EF4-FFF2-40B4-BE49-F238E27FC236}">
                      <a16:creationId xmlns:a16="http://schemas.microsoft.com/office/drawing/2014/main" id="{DD340E15-03E7-45E1-B4DB-8070037FE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28486" y="4411454"/>
                  <a:ext cx="0" cy="345439"/>
                </a:xfrm>
                <a:prstGeom prst="straightConnector1">
                  <a:avLst/>
                </a:prstGeom>
                <a:ln>
                  <a:headEnd type="arrow"/>
                  <a:tailEnd type="diamon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Прямая со стрелкой 253">
                  <a:extLst>
                    <a:ext uri="{FF2B5EF4-FFF2-40B4-BE49-F238E27FC236}">
                      <a16:creationId xmlns:a16="http://schemas.microsoft.com/office/drawing/2014/main" id="{49444A8B-A6B2-4C57-BB7A-46C6469013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64177" y="4386585"/>
                  <a:ext cx="0" cy="3454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Прямая со стрелкой 256">
                  <a:extLst>
                    <a:ext uri="{FF2B5EF4-FFF2-40B4-BE49-F238E27FC236}">
                      <a16:creationId xmlns:a16="http://schemas.microsoft.com/office/drawing/2014/main" id="{A2ABE6F2-73B5-4949-BF96-6AB24D795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94525" y="4398753"/>
                  <a:ext cx="0" cy="345439"/>
                </a:xfrm>
                <a:prstGeom prst="straightConnector1">
                  <a:avLst/>
                </a:prstGeom>
                <a:ln>
                  <a:headEnd type="arrow"/>
                  <a:tailEnd type="diamon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Прямая со стрелкой 257">
                  <a:extLst>
                    <a:ext uri="{FF2B5EF4-FFF2-40B4-BE49-F238E27FC236}">
                      <a16:creationId xmlns:a16="http://schemas.microsoft.com/office/drawing/2014/main" id="{AE785D45-F511-4E46-8658-C06083F398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25771" y="4393674"/>
                  <a:ext cx="0" cy="3454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Прямая со стрелкой 260">
                  <a:extLst>
                    <a:ext uri="{FF2B5EF4-FFF2-40B4-BE49-F238E27FC236}">
                      <a16:creationId xmlns:a16="http://schemas.microsoft.com/office/drawing/2014/main" id="{C5A98A0B-60C7-4668-B97F-9B171BD6E0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56119" y="4405842"/>
                  <a:ext cx="0" cy="345439"/>
                </a:xfrm>
                <a:prstGeom prst="straightConnector1">
                  <a:avLst/>
                </a:prstGeom>
                <a:ln>
                  <a:headEnd type="arrow"/>
                  <a:tailEnd type="diamon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Прямая со стрелкой 261">
                  <a:extLst>
                    <a:ext uri="{FF2B5EF4-FFF2-40B4-BE49-F238E27FC236}">
                      <a16:creationId xmlns:a16="http://schemas.microsoft.com/office/drawing/2014/main" id="{105410F3-3887-45FB-A439-B2B968621A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92582" y="4393674"/>
                  <a:ext cx="0" cy="3454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91" name="Прямая со стрелкой 264">
                  <a:extLst>
                    <a:ext uri="{FF2B5EF4-FFF2-40B4-BE49-F238E27FC236}">
                      <a16:creationId xmlns:a16="http://schemas.microsoft.com/office/drawing/2014/main" id="{ED8C6A18-BD87-4858-AE47-93C7E3955B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2930" y="4405842"/>
                  <a:ext cx="0" cy="345439"/>
                </a:xfrm>
                <a:prstGeom prst="straightConnector1">
                  <a:avLst/>
                </a:prstGeom>
                <a:ln>
                  <a:headEnd type="arrow"/>
                  <a:tailEnd type="diamon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Прямая со стрелкой 265">
                  <a:extLst>
                    <a:ext uri="{FF2B5EF4-FFF2-40B4-BE49-F238E27FC236}">
                      <a16:creationId xmlns:a16="http://schemas.microsoft.com/office/drawing/2014/main" id="{18A956DA-53CD-4152-A98E-0CE6787CA1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4315" y="4388062"/>
                  <a:ext cx="0" cy="3454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8" name="Прямоугольник 27">
              <a:extLst>
                <a:ext uri="{FF2B5EF4-FFF2-40B4-BE49-F238E27FC236}">
                  <a16:creationId xmlns:a16="http://schemas.microsoft.com/office/drawing/2014/main" id="{09B59A6C-8D61-4080-B7D3-A7C69235EEDD}"/>
                </a:ext>
              </a:extLst>
            </p:cNvPr>
            <p:cNvSpPr/>
            <p:nvPr/>
          </p:nvSpPr>
          <p:spPr>
            <a:xfrm>
              <a:off x="5715639" y="4762244"/>
              <a:ext cx="45720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B096393-A813-4EBD-BF81-DD195AEA19D0}"/>
              </a:ext>
            </a:extLst>
          </p:cNvPr>
          <p:cNvGrpSpPr/>
          <p:nvPr/>
        </p:nvGrpSpPr>
        <p:grpSpPr>
          <a:xfrm>
            <a:off x="1505285" y="1781873"/>
            <a:ext cx="10523533" cy="810503"/>
            <a:chOff x="1505285" y="1781873"/>
            <a:chExt cx="10523533" cy="81050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4D59473-192F-408A-8D09-BAA4C3878080}"/>
                </a:ext>
              </a:extLst>
            </p:cNvPr>
            <p:cNvGrpSpPr/>
            <p:nvPr/>
          </p:nvGrpSpPr>
          <p:grpSpPr>
            <a:xfrm>
              <a:off x="1505285" y="1781873"/>
              <a:ext cx="10523533" cy="810503"/>
              <a:chOff x="1505285" y="1781873"/>
              <a:chExt cx="10523533" cy="810503"/>
            </a:xfrm>
          </p:grpSpPr>
          <p:sp>
            <p:nvSpPr>
              <p:cNvPr id="338" name="Прямоугольник 103">
                <a:extLst>
                  <a:ext uri="{FF2B5EF4-FFF2-40B4-BE49-F238E27FC236}">
                    <a16:creationId xmlns:a16="http://schemas.microsoft.com/office/drawing/2014/main" id="{AD81E845-DF90-4C80-9F6B-67F134A83B27}"/>
                  </a:ext>
                </a:extLst>
              </p:cNvPr>
              <p:cNvSpPr/>
              <p:nvPr/>
            </p:nvSpPr>
            <p:spPr>
              <a:xfrm>
                <a:off x="9947862" y="2100658"/>
                <a:ext cx="45719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1" name="Прямоугольник 34">
                <a:extLst>
                  <a:ext uri="{FF2B5EF4-FFF2-40B4-BE49-F238E27FC236}">
                    <a16:creationId xmlns:a16="http://schemas.microsoft.com/office/drawing/2014/main" id="{9DE48CEE-9329-4EB5-92CF-6AB07120D9DA}"/>
                  </a:ext>
                </a:extLst>
              </p:cNvPr>
              <p:cNvSpPr/>
              <p:nvPr/>
            </p:nvSpPr>
            <p:spPr>
              <a:xfrm>
                <a:off x="2918778" y="2103679"/>
                <a:ext cx="355553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2" name="Прямоугольник 100">
                <a:extLst>
                  <a:ext uri="{FF2B5EF4-FFF2-40B4-BE49-F238E27FC236}">
                    <a16:creationId xmlns:a16="http://schemas.microsoft.com/office/drawing/2014/main" id="{475135C0-C4F7-4F85-924C-7EE502875D90}"/>
                  </a:ext>
                </a:extLst>
              </p:cNvPr>
              <p:cNvSpPr/>
              <p:nvPr/>
            </p:nvSpPr>
            <p:spPr>
              <a:xfrm>
                <a:off x="9254047" y="1954021"/>
                <a:ext cx="69541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3" name="Прямоугольник 10">
                <a:extLst>
                  <a:ext uri="{FF2B5EF4-FFF2-40B4-BE49-F238E27FC236}">
                    <a16:creationId xmlns:a16="http://schemas.microsoft.com/office/drawing/2014/main" id="{9A0198AE-8A36-4673-9864-3C44FE3814C1}"/>
                  </a:ext>
                </a:extLst>
              </p:cNvPr>
              <p:cNvSpPr/>
              <p:nvPr/>
            </p:nvSpPr>
            <p:spPr>
              <a:xfrm>
                <a:off x="1506870" y="1819636"/>
                <a:ext cx="70367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4" name="Прямоугольник 16">
                <a:extLst>
                  <a:ext uri="{FF2B5EF4-FFF2-40B4-BE49-F238E27FC236}">
                    <a16:creationId xmlns:a16="http://schemas.microsoft.com/office/drawing/2014/main" id="{1FDCFC59-CA37-4461-BD88-E641F69053B9}"/>
                  </a:ext>
                </a:extLst>
              </p:cNvPr>
              <p:cNvSpPr/>
              <p:nvPr/>
            </p:nvSpPr>
            <p:spPr>
              <a:xfrm>
                <a:off x="2215108" y="1960750"/>
                <a:ext cx="70367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5" name="Прямоугольник 21">
                <a:extLst>
                  <a:ext uri="{FF2B5EF4-FFF2-40B4-BE49-F238E27FC236}">
                    <a16:creationId xmlns:a16="http://schemas.microsoft.com/office/drawing/2014/main" id="{8558FBE6-B256-4DD6-8995-A78DE6A79375}"/>
                  </a:ext>
                </a:extLst>
              </p:cNvPr>
              <p:cNvSpPr/>
              <p:nvPr/>
            </p:nvSpPr>
            <p:spPr>
              <a:xfrm>
                <a:off x="3279902" y="2240851"/>
                <a:ext cx="1053956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6" name="Прямоугольник 26">
                <a:extLst>
                  <a:ext uri="{FF2B5EF4-FFF2-40B4-BE49-F238E27FC236}">
                    <a16:creationId xmlns:a16="http://schemas.microsoft.com/office/drawing/2014/main" id="{4A4F326F-F655-4C55-88E6-166F6C240142}"/>
                  </a:ext>
                </a:extLst>
              </p:cNvPr>
              <p:cNvSpPr/>
              <p:nvPr/>
            </p:nvSpPr>
            <p:spPr>
              <a:xfrm>
                <a:off x="5042583" y="1823420"/>
                <a:ext cx="690578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7" name="Прямоугольник 27">
                <a:extLst>
                  <a:ext uri="{FF2B5EF4-FFF2-40B4-BE49-F238E27FC236}">
                    <a16:creationId xmlns:a16="http://schemas.microsoft.com/office/drawing/2014/main" id="{27F12149-EF7E-426E-A4BF-42CF0513C1E9}"/>
                  </a:ext>
                </a:extLst>
              </p:cNvPr>
              <p:cNvSpPr/>
              <p:nvPr/>
            </p:nvSpPr>
            <p:spPr>
              <a:xfrm>
                <a:off x="5734574" y="1965637"/>
                <a:ext cx="71201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8" name="Прямоугольник 30">
                <a:extLst>
                  <a:ext uri="{FF2B5EF4-FFF2-40B4-BE49-F238E27FC236}">
                    <a16:creationId xmlns:a16="http://schemas.microsoft.com/office/drawing/2014/main" id="{97963342-0FDA-41C1-AD46-D4945E37615D}"/>
                  </a:ext>
                </a:extLst>
              </p:cNvPr>
              <p:cNvSpPr/>
              <p:nvPr/>
            </p:nvSpPr>
            <p:spPr>
              <a:xfrm>
                <a:off x="5793613" y="2095092"/>
                <a:ext cx="650427" cy="13717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9" name="Прямоугольник 36">
                <a:extLst>
                  <a:ext uri="{FF2B5EF4-FFF2-40B4-BE49-F238E27FC236}">
                    <a16:creationId xmlns:a16="http://schemas.microsoft.com/office/drawing/2014/main" id="{471C16EC-CBA3-44A8-B919-CADB8124F986}"/>
                  </a:ext>
                </a:extLst>
              </p:cNvPr>
              <p:cNvSpPr/>
              <p:nvPr/>
            </p:nvSpPr>
            <p:spPr>
              <a:xfrm>
                <a:off x="7851700" y="2380893"/>
                <a:ext cx="70143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0" name="Прямоугольник 86">
                <a:extLst>
                  <a:ext uri="{FF2B5EF4-FFF2-40B4-BE49-F238E27FC236}">
                    <a16:creationId xmlns:a16="http://schemas.microsoft.com/office/drawing/2014/main" id="{93B158F9-8188-473F-A2BD-CC22B100A836}"/>
                  </a:ext>
                </a:extLst>
              </p:cNvPr>
              <p:cNvSpPr/>
              <p:nvPr/>
            </p:nvSpPr>
            <p:spPr>
              <a:xfrm>
                <a:off x="8551601" y="1816849"/>
                <a:ext cx="70143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1" name="Прямоугольник 91">
                <a:extLst>
                  <a:ext uri="{FF2B5EF4-FFF2-40B4-BE49-F238E27FC236}">
                    <a16:creationId xmlns:a16="http://schemas.microsoft.com/office/drawing/2014/main" id="{E1FE4EF2-C90D-4CD2-8B54-73E4D44728BB}"/>
                  </a:ext>
                </a:extLst>
              </p:cNvPr>
              <p:cNvSpPr/>
              <p:nvPr/>
            </p:nvSpPr>
            <p:spPr>
              <a:xfrm>
                <a:off x="4341382" y="2373212"/>
                <a:ext cx="693863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2" name="Прямоугольник 103">
                <a:extLst>
                  <a:ext uri="{FF2B5EF4-FFF2-40B4-BE49-F238E27FC236}">
                    <a16:creationId xmlns:a16="http://schemas.microsoft.com/office/drawing/2014/main" id="{169930A5-1341-4345-AA61-3FAC53DBC831}"/>
                  </a:ext>
                </a:extLst>
              </p:cNvPr>
              <p:cNvSpPr/>
              <p:nvPr/>
            </p:nvSpPr>
            <p:spPr>
              <a:xfrm>
                <a:off x="11329995" y="2380665"/>
                <a:ext cx="690615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3" name="Прямоугольник 36">
                <a:extLst>
                  <a:ext uri="{FF2B5EF4-FFF2-40B4-BE49-F238E27FC236}">
                    <a16:creationId xmlns:a16="http://schemas.microsoft.com/office/drawing/2014/main" id="{E0E3BA70-7FD1-44A8-BD9E-FC3EE587E7BC}"/>
                  </a:ext>
                </a:extLst>
              </p:cNvPr>
              <p:cNvSpPr/>
              <p:nvPr/>
            </p:nvSpPr>
            <p:spPr>
              <a:xfrm>
                <a:off x="7148526" y="2237279"/>
                <a:ext cx="698957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4" name="Прямоугольник 103">
                <a:extLst>
                  <a:ext uri="{FF2B5EF4-FFF2-40B4-BE49-F238E27FC236}">
                    <a16:creationId xmlns:a16="http://schemas.microsoft.com/office/drawing/2014/main" id="{FED0D769-C093-4734-9147-85CDB2A11DCC}"/>
                  </a:ext>
                </a:extLst>
              </p:cNvPr>
              <p:cNvSpPr/>
              <p:nvPr/>
            </p:nvSpPr>
            <p:spPr>
              <a:xfrm>
                <a:off x="10017554" y="2243493"/>
                <a:ext cx="1312442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5" name="Прямоугольник 10">
                <a:extLst>
                  <a:ext uri="{FF2B5EF4-FFF2-40B4-BE49-F238E27FC236}">
                    <a16:creationId xmlns:a16="http://schemas.microsoft.com/office/drawing/2014/main" id="{D10C269C-7974-419D-BFB4-00F0B54D79E8}"/>
                  </a:ext>
                </a:extLst>
              </p:cNvPr>
              <p:cNvSpPr/>
              <p:nvPr/>
            </p:nvSpPr>
            <p:spPr>
              <a:xfrm>
                <a:off x="11329997" y="1826744"/>
                <a:ext cx="698821" cy="137172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5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50000"/>
                    </a:schemeClr>
                  </a:gs>
                </a:gsLst>
              </a:gradFill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96" name="Прямая соединительная линия 14">
                <a:extLst>
                  <a:ext uri="{FF2B5EF4-FFF2-40B4-BE49-F238E27FC236}">
                    <a16:creationId xmlns:a16="http://schemas.microsoft.com/office/drawing/2014/main" id="{BA3FEA5D-A6D0-4324-A32C-0F9ECA1D64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329" y="1796226"/>
                <a:ext cx="0" cy="796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Прямая соединительная линия 8">
                <a:extLst>
                  <a:ext uri="{FF2B5EF4-FFF2-40B4-BE49-F238E27FC236}">
                    <a16:creationId xmlns:a16="http://schemas.microsoft.com/office/drawing/2014/main" id="{A3DC709B-41E5-4172-8176-BCA6A4BBF8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5285" y="1781873"/>
                <a:ext cx="0" cy="796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Прямая соединительная линия 9">
                <a:extLst>
                  <a:ext uri="{FF2B5EF4-FFF2-40B4-BE49-F238E27FC236}">
                    <a16:creationId xmlns:a16="http://schemas.microsoft.com/office/drawing/2014/main" id="{A0B2DDEB-940F-4898-A312-67614C0AD4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0540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Прямая соединительная линия 12">
                <a:extLst>
                  <a:ext uri="{FF2B5EF4-FFF2-40B4-BE49-F238E27FC236}">
                    <a16:creationId xmlns:a16="http://schemas.microsoft.com/office/drawing/2014/main" id="{45124EA3-0BEB-45B0-BBBA-3730C5CE7B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0151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Прямая соединительная линия 13">
                <a:extLst>
                  <a:ext uri="{FF2B5EF4-FFF2-40B4-BE49-F238E27FC236}">
                    <a16:creationId xmlns:a16="http://schemas.microsoft.com/office/drawing/2014/main" id="{BB9DBAFC-C733-4EA9-B23B-52373A618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7677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Прямая соединительная линия 15">
                <a:extLst>
                  <a:ext uri="{FF2B5EF4-FFF2-40B4-BE49-F238E27FC236}">
                    <a16:creationId xmlns:a16="http://schemas.microsoft.com/office/drawing/2014/main" id="{A4028C17-15DD-4832-B64A-C6B78127A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245" y="1785264"/>
                <a:ext cx="0" cy="79275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Прямая соединительная линия 20">
                <a:extLst>
                  <a:ext uri="{FF2B5EF4-FFF2-40B4-BE49-F238E27FC236}">
                    <a16:creationId xmlns:a16="http://schemas.microsoft.com/office/drawing/2014/main" id="{DFF50F1C-8977-4848-8CC0-5C51EB605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0036" y="2103551"/>
                <a:ext cx="0" cy="137172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3" name="Прямая соединительная линия 28">
                <a:extLst>
                  <a:ext uri="{FF2B5EF4-FFF2-40B4-BE49-F238E27FC236}">
                    <a16:creationId xmlns:a16="http://schemas.microsoft.com/office/drawing/2014/main" id="{8D35F672-07A7-4CBF-A3F1-1736BF2D95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3161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Прямая соединительная линия 29">
                <a:extLst>
                  <a:ext uri="{FF2B5EF4-FFF2-40B4-BE49-F238E27FC236}">
                    <a16:creationId xmlns:a16="http://schemas.microsoft.com/office/drawing/2014/main" id="{9A7EB364-F269-4E09-B471-F1D5333FC9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1847" y="1794572"/>
                <a:ext cx="0" cy="7868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Прямая соединительная линия 37">
                <a:extLst>
                  <a:ext uri="{FF2B5EF4-FFF2-40B4-BE49-F238E27FC236}">
                    <a16:creationId xmlns:a16="http://schemas.microsoft.com/office/drawing/2014/main" id="{45EA5A6F-D77E-4421-B8A5-8175B763A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1499" y="1799139"/>
                <a:ext cx="0" cy="7754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Прямая соединительная линия 83">
                <a:extLst>
                  <a:ext uri="{FF2B5EF4-FFF2-40B4-BE49-F238E27FC236}">
                    <a16:creationId xmlns:a16="http://schemas.microsoft.com/office/drawing/2014/main" id="{B62C0813-56B7-4DB5-975B-4A3A2A0AB73B}"/>
                  </a:ext>
                </a:extLst>
              </p:cNvPr>
              <p:cNvCxnSpPr>
                <a:cxnSpLocks/>
                <a:stCxn id="481" idx="3"/>
                <a:endCxn id="488" idx="1"/>
              </p:cNvCxnSpPr>
              <p:nvPr/>
            </p:nvCxnSpPr>
            <p:spPr>
              <a:xfrm flipV="1">
                <a:off x="3274331" y="2163678"/>
                <a:ext cx="2519282" cy="8587"/>
              </a:xfrm>
              <a:prstGeom prst="line">
                <a:avLst/>
              </a:prstGeom>
              <a:ln w="25400"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7" name="Прямая соединительная линия 97">
                <a:extLst>
                  <a:ext uri="{FF2B5EF4-FFF2-40B4-BE49-F238E27FC236}">
                    <a16:creationId xmlns:a16="http://schemas.microsoft.com/office/drawing/2014/main" id="{93CDADE8-4066-4F92-A6D6-00367C27F6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0564" y="1794572"/>
                <a:ext cx="0" cy="78345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Прямая соединительная линия 98">
                <a:extLst>
                  <a:ext uri="{FF2B5EF4-FFF2-40B4-BE49-F238E27FC236}">
                    <a16:creationId xmlns:a16="http://schemas.microsoft.com/office/drawing/2014/main" id="{B1472732-11F8-4346-A316-1A6CA7922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8284" y="1794572"/>
                <a:ext cx="0" cy="7834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Прямая соединительная линия 99">
                <a:extLst>
                  <a:ext uri="{FF2B5EF4-FFF2-40B4-BE49-F238E27FC236}">
                    <a16:creationId xmlns:a16="http://schemas.microsoft.com/office/drawing/2014/main" id="{6B28C94C-37CE-4D79-BE47-5ECE15DFDF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5051" y="1799139"/>
                <a:ext cx="0" cy="778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Прямая соединительная линия 104">
                <a:extLst>
                  <a:ext uri="{FF2B5EF4-FFF2-40B4-BE49-F238E27FC236}">
                    <a16:creationId xmlns:a16="http://schemas.microsoft.com/office/drawing/2014/main" id="{3BACA8AF-4099-4EB2-BB50-CC2C1C0E1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5669" y="1794572"/>
                <a:ext cx="0" cy="7834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Прямая соединительная линия 105">
                <a:extLst>
                  <a:ext uri="{FF2B5EF4-FFF2-40B4-BE49-F238E27FC236}">
                    <a16:creationId xmlns:a16="http://schemas.microsoft.com/office/drawing/2014/main" id="{47DA79F8-30FD-453B-BDD8-EB7EC70EF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6284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Прямая соединительная линия 106">
                <a:extLst>
                  <a:ext uri="{FF2B5EF4-FFF2-40B4-BE49-F238E27FC236}">
                    <a16:creationId xmlns:a16="http://schemas.microsoft.com/office/drawing/2014/main" id="{E74765C2-015C-481C-A03C-9BD1720B4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28818" y="1785264"/>
                <a:ext cx="0" cy="79615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Прямая соединительная линия 35">
                <a:extLst>
                  <a:ext uri="{FF2B5EF4-FFF2-40B4-BE49-F238E27FC236}">
                    <a16:creationId xmlns:a16="http://schemas.microsoft.com/office/drawing/2014/main" id="{AE6EEA7F-2C29-4400-BDE4-AF881DADA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445" y="2097922"/>
                <a:ext cx="0" cy="137172"/>
              </a:xfrm>
              <a:prstGeom prst="line">
                <a:avLst/>
              </a:prstGeom>
              <a:ln w="25400"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4" name="Прямая соединительная линия 105">
                <a:extLst>
                  <a:ext uri="{FF2B5EF4-FFF2-40B4-BE49-F238E27FC236}">
                    <a16:creationId xmlns:a16="http://schemas.microsoft.com/office/drawing/2014/main" id="{ED431A20-AD56-4ADD-9D75-DA73D5FF64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9997" y="1783568"/>
                <a:ext cx="0" cy="792759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Прямая соединительная линия 20">
                <a:extLst>
                  <a:ext uri="{FF2B5EF4-FFF2-40B4-BE49-F238E27FC236}">
                    <a16:creationId xmlns:a16="http://schemas.microsoft.com/office/drawing/2014/main" id="{CF1518FA-E2F1-43BE-B9C9-F2E505EC1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752" y="2100359"/>
                <a:ext cx="0" cy="137172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7" name="Прямая соединительная линия 83">
                <a:extLst>
                  <a:ext uri="{FF2B5EF4-FFF2-40B4-BE49-F238E27FC236}">
                    <a16:creationId xmlns:a16="http://schemas.microsoft.com/office/drawing/2014/main" id="{58B23088-91E9-45B3-9A42-E78751D32F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94347" y="2169073"/>
                <a:ext cx="2034471" cy="1"/>
              </a:xfrm>
              <a:prstGeom prst="line">
                <a:avLst/>
              </a:prstGeom>
              <a:ln w="25400"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24" name="Прямоугольник 36">
              <a:extLst>
                <a:ext uri="{FF2B5EF4-FFF2-40B4-BE49-F238E27FC236}">
                  <a16:creationId xmlns:a16="http://schemas.microsoft.com/office/drawing/2014/main" id="{04D19EAA-E0B3-4276-8A64-EEBD76E15986}"/>
                </a:ext>
              </a:extLst>
            </p:cNvPr>
            <p:cNvSpPr/>
            <p:nvPr/>
          </p:nvSpPr>
          <p:spPr>
            <a:xfrm>
              <a:off x="6444029" y="2091888"/>
              <a:ext cx="695734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7F1888-6BF8-4F76-8B5B-3063965A7C52}"/>
              </a:ext>
            </a:extLst>
          </p:cNvPr>
          <p:cNvGrpSpPr/>
          <p:nvPr/>
        </p:nvGrpSpPr>
        <p:grpSpPr>
          <a:xfrm>
            <a:off x="1482178" y="5393922"/>
            <a:ext cx="10523536" cy="810503"/>
            <a:chOff x="1482178" y="5393922"/>
            <a:chExt cx="10523536" cy="810503"/>
          </a:xfrm>
        </p:grpSpPr>
        <p:sp>
          <p:nvSpPr>
            <p:cNvPr id="530" name="Прямоугольник 27">
              <a:extLst>
                <a:ext uri="{FF2B5EF4-FFF2-40B4-BE49-F238E27FC236}">
                  <a16:creationId xmlns:a16="http://schemas.microsoft.com/office/drawing/2014/main" id="{0EBDEB0B-DC6A-4071-AAEE-DF8D50A7921B}"/>
                </a:ext>
              </a:extLst>
            </p:cNvPr>
            <p:cNvSpPr/>
            <p:nvPr/>
          </p:nvSpPr>
          <p:spPr>
            <a:xfrm>
              <a:off x="9237255" y="5707141"/>
              <a:ext cx="687696" cy="1371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08BFD5E3-317D-4765-A386-93879B20A1E1}"/>
                </a:ext>
              </a:extLst>
            </p:cNvPr>
            <p:cNvGrpSpPr/>
            <p:nvPr/>
          </p:nvGrpSpPr>
          <p:grpSpPr>
            <a:xfrm>
              <a:off x="1482178" y="5393922"/>
              <a:ext cx="10523536" cy="810503"/>
              <a:chOff x="1505285" y="1781873"/>
              <a:chExt cx="10523536" cy="810503"/>
            </a:xfrm>
          </p:grpSpPr>
          <p:sp>
            <p:nvSpPr>
              <p:cNvPr id="555" name="Прямоугольник 34">
                <a:extLst>
                  <a:ext uri="{FF2B5EF4-FFF2-40B4-BE49-F238E27FC236}">
                    <a16:creationId xmlns:a16="http://schemas.microsoft.com/office/drawing/2014/main" id="{F972059A-21F7-4375-80EE-CAC4E8612C9D}"/>
                  </a:ext>
                </a:extLst>
              </p:cNvPr>
              <p:cNvSpPr/>
              <p:nvPr/>
            </p:nvSpPr>
            <p:spPr>
              <a:xfrm>
                <a:off x="2918778" y="2103679"/>
                <a:ext cx="355553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6" name="Прямоугольник 100">
                <a:extLst>
                  <a:ext uri="{FF2B5EF4-FFF2-40B4-BE49-F238E27FC236}">
                    <a16:creationId xmlns:a16="http://schemas.microsoft.com/office/drawing/2014/main" id="{3C66180E-9457-4049-A474-A4979BDEE56B}"/>
                  </a:ext>
                </a:extLst>
              </p:cNvPr>
              <p:cNvSpPr/>
              <p:nvPr/>
            </p:nvSpPr>
            <p:spPr>
              <a:xfrm>
                <a:off x="8554018" y="1954021"/>
                <a:ext cx="695723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7" name="Прямоугольник 10">
                <a:extLst>
                  <a:ext uri="{FF2B5EF4-FFF2-40B4-BE49-F238E27FC236}">
                    <a16:creationId xmlns:a16="http://schemas.microsoft.com/office/drawing/2014/main" id="{4AB580A1-8553-483B-9D36-5C6FDC501031}"/>
                  </a:ext>
                </a:extLst>
              </p:cNvPr>
              <p:cNvSpPr/>
              <p:nvPr/>
            </p:nvSpPr>
            <p:spPr>
              <a:xfrm>
                <a:off x="1506870" y="1819636"/>
                <a:ext cx="70367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8" name="Прямоугольник 16">
                <a:extLst>
                  <a:ext uri="{FF2B5EF4-FFF2-40B4-BE49-F238E27FC236}">
                    <a16:creationId xmlns:a16="http://schemas.microsoft.com/office/drawing/2014/main" id="{61D24556-A522-42F9-8A79-0FE8B6684D93}"/>
                  </a:ext>
                </a:extLst>
              </p:cNvPr>
              <p:cNvSpPr/>
              <p:nvPr/>
            </p:nvSpPr>
            <p:spPr>
              <a:xfrm>
                <a:off x="2215108" y="1960750"/>
                <a:ext cx="70367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9" name="Прямоугольник 21">
                <a:extLst>
                  <a:ext uri="{FF2B5EF4-FFF2-40B4-BE49-F238E27FC236}">
                    <a16:creationId xmlns:a16="http://schemas.microsoft.com/office/drawing/2014/main" id="{44601D97-2F80-4B1D-81F2-3BA7E8099025}"/>
                  </a:ext>
                </a:extLst>
              </p:cNvPr>
              <p:cNvSpPr/>
              <p:nvPr/>
            </p:nvSpPr>
            <p:spPr>
              <a:xfrm>
                <a:off x="3279902" y="2240851"/>
                <a:ext cx="1053956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0" name="Прямоугольник 26">
                <a:extLst>
                  <a:ext uri="{FF2B5EF4-FFF2-40B4-BE49-F238E27FC236}">
                    <a16:creationId xmlns:a16="http://schemas.microsoft.com/office/drawing/2014/main" id="{26CC3FA2-6917-4898-9039-15076186A671}"/>
                  </a:ext>
                </a:extLst>
              </p:cNvPr>
              <p:cNvSpPr/>
              <p:nvPr/>
            </p:nvSpPr>
            <p:spPr>
              <a:xfrm>
                <a:off x="5042583" y="1823420"/>
                <a:ext cx="690578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1" name="Прямоугольник 27">
                <a:extLst>
                  <a:ext uri="{FF2B5EF4-FFF2-40B4-BE49-F238E27FC236}">
                    <a16:creationId xmlns:a16="http://schemas.microsoft.com/office/drawing/2014/main" id="{3BE2ED78-183B-4C9F-9658-AD6CC5CD3380}"/>
                  </a:ext>
                </a:extLst>
              </p:cNvPr>
              <p:cNvSpPr/>
              <p:nvPr/>
            </p:nvSpPr>
            <p:spPr>
              <a:xfrm>
                <a:off x="5785668" y="1965637"/>
                <a:ext cx="658507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3" name="Прямоугольник 36">
                <a:extLst>
                  <a:ext uri="{FF2B5EF4-FFF2-40B4-BE49-F238E27FC236}">
                    <a16:creationId xmlns:a16="http://schemas.microsoft.com/office/drawing/2014/main" id="{9D41B9B2-6355-403A-9DD4-90C4651EC99A}"/>
                  </a:ext>
                </a:extLst>
              </p:cNvPr>
              <p:cNvSpPr/>
              <p:nvPr/>
            </p:nvSpPr>
            <p:spPr>
              <a:xfrm>
                <a:off x="7148881" y="2376130"/>
                <a:ext cx="705862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4" name="Прямоугольник 86">
                <a:extLst>
                  <a:ext uri="{FF2B5EF4-FFF2-40B4-BE49-F238E27FC236}">
                    <a16:creationId xmlns:a16="http://schemas.microsoft.com/office/drawing/2014/main" id="{0885B89E-6578-4C7F-B380-27C24003C1C8}"/>
                  </a:ext>
                </a:extLst>
              </p:cNvPr>
              <p:cNvSpPr/>
              <p:nvPr/>
            </p:nvSpPr>
            <p:spPr>
              <a:xfrm>
                <a:off x="7861506" y="1816849"/>
                <a:ext cx="690803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5" name="Прямоугольник 91">
                <a:extLst>
                  <a:ext uri="{FF2B5EF4-FFF2-40B4-BE49-F238E27FC236}">
                    <a16:creationId xmlns:a16="http://schemas.microsoft.com/office/drawing/2014/main" id="{AB4CFAAB-ED4A-4695-8B08-ADC73CD6BC4A}"/>
                  </a:ext>
                </a:extLst>
              </p:cNvPr>
              <p:cNvSpPr/>
              <p:nvPr/>
            </p:nvSpPr>
            <p:spPr>
              <a:xfrm>
                <a:off x="4341382" y="2373212"/>
                <a:ext cx="693863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6" name="Прямоугольник 103">
                <a:extLst>
                  <a:ext uri="{FF2B5EF4-FFF2-40B4-BE49-F238E27FC236}">
                    <a16:creationId xmlns:a16="http://schemas.microsoft.com/office/drawing/2014/main" id="{A97E713E-7863-4846-898B-941A5E5179AD}"/>
                  </a:ext>
                </a:extLst>
              </p:cNvPr>
              <p:cNvSpPr/>
              <p:nvPr/>
            </p:nvSpPr>
            <p:spPr>
              <a:xfrm>
                <a:off x="10635107" y="2380665"/>
                <a:ext cx="698966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7" name="Прямоугольник 36">
                <a:extLst>
                  <a:ext uri="{FF2B5EF4-FFF2-40B4-BE49-F238E27FC236}">
                    <a16:creationId xmlns:a16="http://schemas.microsoft.com/office/drawing/2014/main" id="{3FBC2801-5340-4216-9669-99812E4B0926}"/>
                  </a:ext>
                </a:extLst>
              </p:cNvPr>
              <p:cNvSpPr/>
              <p:nvPr/>
            </p:nvSpPr>
            <p:spPr>
              <a:xfrm>
                <a:off x="6444768" y="2237279"/>
                <a:ext cx="703818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8" name="Прямоугольник 103">
                <a:extLst>
                  <a:ext uri="{FF2B5EF4-FFF2-40B4-BE49-F238E27FC236}">
                    <a16:creationId xmlns:a16="http://schemas.microsoft.com/office/drawing/2014/main" id="{9A0A2424-82FD-427B-B270-1A9A15C3B7A3}"/>
                  </a:ext>
                </a:extLst>
              </p:cNvPr>
              <p:cNvSpPr/>
              <p:nvPr/>
            </p:nvSpPr>
            <p:spPr>
              <a:xfrm>
                <a:off x="9946695" y="2243493"/>
                <a:ext cx="694088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0" name="Прямая соединительная линия 14">
                <a:extLst>
                  <a:ext uri="{FF2B5EF4-FFF2-40B4-BE49-F238E27FC236}">
                    <a16:creationId xmlns:a16="http://schemas.microsoft.com/office/drawing/2014/main" id="{5D4A8C1D-CB15-49A8-8B37-350417D0F7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329" y="1796226"/>
                <a:ext cx="0" cy="796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Прямая соединительная линия 8">
                <a:extLst>
                  <a:ext uri="{FF2B5EF4-FFF2-40B4-BE49-F238E27FC236}">
                    <a16:creationId xmlns:a16="http://schemas.microsoft.com/office/drawing/2014/main" id="{588CA85D-714B-466F-B05B-C071219AF1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5285" y="1781873"/>
                <a:ext cx="0" cy="796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Прямая соединительная линия 9">
                <a:extLst>
                  <a:ext uri="{FF2B5EF4-FFF2-40B4-BE49-F238E27FC236}">
                    <a16:creationId xmlns:a16="http://schemas.microsoft.com/office/drawing/2014/main" id="{78D9F19D-C44C-4360-8C65-C58FBBEF3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0540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Прямая соединительная линия 12">
                <a:extLst>
                  <a:ext uri="{FF2B5EF4-FFF2-40B4-BE49-F238E27FC236}">
                    <a16:creationId xmlns:a16="http://schemas.microsoft.com/office/drawing/2014/main" id="{820DC87F-9077-45B5-A27F-40022DB81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0151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Прямая соединительная линия 13">
                <a:extLst>
                  <a:ext uri="{FF2B5EF4-FFF2-40B4-BE49-F238E27FC236}">
                    <a16:creationId xmlns:a16="http://schemas.microsoft.com/office/drawing/2014/main" id="{459AB2E7-1817-4470-84C6-1214B2D0D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7677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Прямая соединительная линия 15">
                <a:extLst>
                  <a:ext uri="{FF2B5EF4-FFF2-40B4-BE49-F238E27FC236}">
                    <a16:creationId xmlns:a16="http://schemas.microsoft.com/office/drawing/2014/main" id="{6ABCCC2F-B81E-4DAD-9006-D63929DCA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245" y="1785264"/>
                <a:ext cx="0" cy="79275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Прямая соединительная линия 20">
                <a:extLst>
                  <a:ext uri="{FF2B5EF4-FFF2-40B4-BE49-F238E27FC236}">
                    <a16:creationId xmlns:a16="http://schemas.microsoft.com/office/drawing/2014/main" id="{0165A10B-E698-4270-8AE5-AD80245C81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0036" y="2103551"/>
                <a:ext cx="0" cy="137172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7" name="Прямая соединительная линия 28">
                <a:extLst>
                  <a:ext uri="{FF2B5EF4-FFF2-40B4-BE49-F238E27FC236}">
                    <a16:creationId xmlns:a16="http://schemas.microsoft.com/office/drawing/2014/main" id="{A9D2AC5E-C627-46AD-8345-B57D113E03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3161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Прямая соединительная линия 29">
                <a:extLst>
                  <a:ext uri="{FF2B5EF4-FFF2-40B4-BE49-F238E27FC236}">
                    <a16:creationId xmlns:a16="http://schemas.microsoft.com/office/drawing/2014/main" id="{81099F3B-BA94-44F1-AC48-51917498C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1847" y="1794572"/>
                <a:ext cx="0" cy="7868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Прямая соединительная линия 37">
                <a:extLst>
                  <a:ext uri="{FF2B5EF4-FFF2-40B4-BE49-F238E27FC236}">
                    <a16:creationId xmlns:a16="http://schemas.microsoft.com/office/drawing/2014/main" id="{E6E3D474-5B27-49E9-A4B1-CB63A9690D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1499" y="1799139"/>
                <a:ext cx="0" cy="7754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Прямая соединительная линия 97">
                <a:extLst>
                  <a:ext uri="{FF2B5EF4-FFF2-40B4-BE49-F238E27FC236}">
                    <a16:creationId xmlns:a16="http://schemas.microsoft.com/office/drawing/2014/main" id="{F8D59FCE-E19A-49BA-B2D8-114153FEB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4743" y="1794572"/>
                <a:ext cx="0" cy="78345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Прямая соединительная линия 98">
                <a:extLst>
                  <a:ext uri="{FF2B5EF4-FFF2-40B4-BE49-F238E27FC236}">
                    <a16:creationId xmlns:a16="http://schemas.microsoft.com/office/drawing/2014/main" id="{41B7F5CB-F9CE-4BA4-BF48-6837C8BFE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6288" y="1794572"/>
                <a:ext cx="0" cy="7834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Прямая соединительная линия 99">
                <a:extLst>
                  <a:ext uri="{FF2B5EF4-FFF2-40B4-BE49-F238E27FC236}">
                    <a16:creationId xmlns:a16="http://schemas.microsoft.com/office/drawing/2014/main" id="{B12A634E-6B81-4303-B858-8E45A2CCD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5051" y="1799139"/>
                <a:ext cx="0" cy="778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Прямая соединительная линия 104">
                <a:extLst>
                  <a:ext uri="{FF2B5EF4-FFF2-40B4-BE49-F238E27FC236}">
                    <a16:creationId xmlns:a16="http://schemas.microsoft.com/office/drawing/2014/main" id="{FB3E6E6D-CD9E-47D1-A14B-66B542991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5669" y="1794572"/>
                <a:ext cx="0" cy="7834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Прямая соединительная линия 105">
                <a:extLst>
                  <a:ext uri="{FF2B5EF4-FFF2-40B4-BE49-F238E27FC236}">
                    <a16:creationId xmlns:a16="http://schemas.microsoft.com/office/drawing/2014/main" id="{72141B57-6C17-4F26-997B-6A286479A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6284" y="1785264"/>
                <a:ext cx="0" cy="79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Прямая соединительная линия 106">
                <a:extLst>
                  <a:ext uri="{FF2B5EF4-FFF2-40B4-BE49-F238E27FC236}">
                    <a16:creationId xmlns:a16="http://schemas.microsoft.com/office/drawing/2014/main" id="{EB28D89E-0602-4B00-8293-1C3936DE0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34073" y="1785264"/>
                <a:ext cx="0" cy="79615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Прямая соединительная линия 105">
                <a:extLst>
                  <a:ext uri="{FF2B5EF4-FFF2-40B4-BE49-F238E27FC236}">
                    <a16:creationId xmlns:a16="http://schemas.microsoft.com/office/drawing/2014/main" id="{F510C40F-17A9-439E-ACC3-267D566AD7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28821" y="1783568"/>
                <a:ext cx="0" cy="792759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3" name="Прямоугольник 223">
            <a:extLst>
              <a:ext uri="{FF2B5EF4-FFF2-40B4-BE49-F238E27FC236}">
                <a16:creationId xmlns:a16="http://schemas.microsoft.com/office/drawing/2014/main" id="{E192B16A-FF6E-40E2-9C33-DCCD4F6D7D2D}"/>
              </a:ext>
            </a:extLst>
          </p:cNvPr>
          <p:cNvSpPr/>
          <p:nvPr/>
        </p:nvSpPr>
        <p:spPr>
          <a:xfrm>
            <a:off x="1470743" y="697221"/>
            <a:ext cx="10598449" cy="18814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6" name="Callout: Double Bent Line 325">
            <a:extLst>
              <a:ext uri="{FF2B5EF4-FFF2-40B4-BE49-F238E27FC236}">
                <a16:creationId xmlns:a16="http://schemas.microsoft.com/office/drawing/2014/main" id="{3BD7E783-63F8-44D2-8D0E-86A59C5A0677}"/>
              </a:ext>
            </a:extLst>
          </p:cNvPr>
          <p:cNvSpPr/>
          <p:nvPr/>
        </p:nvSpPr>
        <p:spPr>
          <a:xfrm>
            <a:off x="6268407" y="6347941"/>
            <a:ext cx="3873251" cy="414677"/>
          </a:xfrm>
          <a:prstGeom prst="borderCallout3">
            <a:avLst>
              <a:gd name="adj1" fmla="val 21200"/>
              <a:gd name="adj2" fmla="val -1906"/>
              <a:gd name="adj3" fmla="val 21200"/>
              <a:gd name="adj4" fmla="val -7748"/>
              <a:gd name="adj5" fmla="val -113159"/>
              <a:gd name="adj6" fmla="val -7941"/>
              <a:gd name="adj7" fmla="val -136947"/>
              <a:gd name="adj8" fmla="val -10959"/>
            </a:avLst>
          </a:prstGeom>
          <a:solidFill>
            <a:schemeClr val="accent6">
              <a:alpha val="26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Пусть по какой-то причине порядок изменен</a:t>
            </a:r>
          </a:p>
        </p:txBody>
      </p:sp>
      <p:sp>
        <p:nvSpPr>
          <p:cNvPr id="339" name="Прямоугольник 34">
            <a:extLst>
              <a:ext uri="{FF2B5EF4-FFF2-40B4-BE49-F238E27FC236}">
                <a16:creationId xmlns:a16="http://schemas.microsoft.com/office/drawing/2014/main" id="{5EA41444-19C9-4C3C-9EFE-76DAA657D23E}"/>
              </a:ext>
            </a:extLst>
          </p:cNvPr>
          <p:cNvSpPr/>
          <p:nvPr/>
        </p:nvSpPr>
        <p:spPr>
          <a:xfrm>
            <a:off x="5710099" y="5703242"/>
            <a:ext cx="45721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0" name="Прямая соединительная линия 83">
            <a:extLst>
              <a:ext uri="{FF2B5EF4-FFF2-40B4-BE49-F238E27FC236}">
                <a16:creationId xmlns:a16="http://schemas.microsoft.com/office/drawing/2014/main" id="{CF8DA45E-0B13-4F1D-BC4D-B3FFCFBB2E87}"/>
              </a:ext>
            </a:extLst>
          </p:cNvPr>
          <p:cNvCxnSpPr>
            <a:cxnSpLocks/>
            <a:endCxn id="339" idx="1"/>
          </p:cNvCxnSpPr>
          <p:nvPr/>
        </p:nvCxnSpPr>
        <p:spPr>
          <a:xfrm flipV="1">
            <a:off x="3251224" y="5771828"/>
            <a:ext cx="2458875" cy="12486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86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" grpId="0" animBg="1"/>
      <p:bldP spid="59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C54EF961-7CE5-4B18-95FA-B194A6DF3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ru-RU" sz="1800" dirty="0"/>
              <a:t>На длинной дистанции </a:t>
            </a:r>
            <a:r>
              <a:rPr lang="en-US" sz="1800" dirty="0"/>
              <a:t>kernel-space </a:t>
            </a:r>
            <a:r>
              <a:rPr lang="ru-RU" sz="1800" dirty="0"/>
              <a:t>блокировки по-прежнему – единственный вариант</a:t>
            </a:r>
          </a:p>
          <a:p>
            <a:pPr lvl="1"/>
            <a:r>
              <a:rPr lang="ru-RU" sz="1800" dirty="0"/>
              <a:t>Появляется возможность параллельной работы двух потоков:</a:t>
            </a:r>
          </a:p>
          <a:p>
            <a:pPr lvl="2"/>
            <a:r>
              <a:rPr lang="ru-RU" sz="1600" dirty="0"/>
              <a:t>Можно покрутиться в цикле, дождавшись освобождения</a:t>
            </a:r>
          </a:p>
          <a:p>
            <a:pPr lvl="2"/>
            <a:r>
              <a:rPr lang="ru-RU" sz="1600" dirty="0"/>
              <a:t>Не дождались? Сделать </a:t>
            </a:r>
            <a:r>
              <a:rPr lang="en-US" sz="1600" strike="sngStrike" dirty="0" err="1"/>
              <a:t>Thread.Yield</a:t>
            </a:r>
            <a:r>
              <a:rPr lang="en-US" sz="1600" strike="sngStrike" dirty="0"/>
              <a:t>()</a:t>
            </a:r>
            <a:r>
              <a:rPr lang="en-US" sz="1600" dirty="0"/>
              <a:t> </a:t>
            </a:r>
            <a:r>
              <a:rPr lang="en-US" sz="1600" dirty="0" err="1"/>
              <a:t>SpinWait.SpinOnce</a:t>
            </a:r>
            <a:r>
              <a:rPr lang="en-US" sz="1600" dirty="0"/>
              <a:t>();</a:t>
            </a:r>
          </a:p>
          <a:p>
            <a:pPr lvl="2"/>
            <a:r>
              <a:rPr lang="ru-RU" sz="1600" dirty="0"/>
              <a:t>Это сработает и для </a:t>
            </a:r>
            <a:r>
              <a:rPr lang="ru-RU" sz="1600" dirty="0" err="1"/>
              <a:t>одоноядерного</a:t>
            </a:r>
            <a:r>
              <a:rPr lang="ru-RU" sz="1600" dirty="0"/>
              <a:t> варианта.</a:t>
            </a:r>
          </a:p>
          <a:p>
            <a:pPr lvl="1"/>
            <a:endParaRPr lang="ru-RU" sz="18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9376F5E-2F8E-4311-8A40-0F2BB1EC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Промежуточные выводы</a:t>
            </a:r>
          </a:p>
        </p:txBody>
      </p:sp>
    </p:spTree>
    <p:extLst>
      <p:ext uri="{BB962C8B-B14F-4D97-AF65-F5344CB8AC3E}">
        <p14:creationId xmlns:p14="http://schemas.microsoft.com/office/powerpoint/2010/main" val="327175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Блокировки уровня ядра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2756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Прямоугольник 199">
            <a:extLst>
              <a:ext uri="{FF2B5EF4-FFF2-40B4-BE49-F238E27FC236}">
                <a16:creationId xmlns:a16="http://schemas.microsoft.com/office/drawing/2014/main" id="{EB11CB02-D6EA-40CB-9A47-F74E763CFA44}"/>
              </a:ext>
            </a:extLst>
          </p:cNvPr>
          <p:cNvSpPr/>
          <p:nvPr/>
        </p:nvSpPr>
        <p:spPr>
          <a:xfrm>
            <a:off x="12026494" y="1737850"/>
            <a:ext cx="128367" cy="2762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5808839-9FAE-4E6B-A5AC-FB7015AB3031}"/>
              </a:ext>
            </a:extLst>
          </p:cNvPr>
          <p:cNvCxnSpPr>
            <a:cxnSpLocks/>
          </p:cNvCxnSpPr>
          <p:nvPr/>
        </p:nvCxnSpPr>
        <p:spPr>
          <a:xfrm>
            <a:off x="1333912" y="3064915"/>
            <a:ext cx="10858088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2712A93E-BFA5-4669-B217-669A55B5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>
                <a:latin typeface="+mj-lt"/>
              </a:rPr>
              <a:t>Виды примитивов</a:t>
            </a:r>
            <a:r>
              <a:rPr lang="ru-RU" sz="1600" dirty="0"/>
              <a:t> синхронизации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1B59E-2CD6-4B95-9411-3D64CD4CA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Блокировки уровня ядра: </a:t>
            </a:r>
            <a:r>
              <a:rPr lang="en-US" dirty="0"/>
              <a:t>Mutex</a:t>
            </a:r>
            <a:endParaRPr lang="en-US" dirty="0">
              <a:latin typeface="+mn-lt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9D96FF7-7D8A-4BB6-8DA9-9F9CA4D97FC9}"/>
              </a:ext>
            </a:extLst>
          </p:cNvPr>
          <p:cNvGrpSpPr/>
          <p:nvPr/>
        </p:nvGrpSpPr>
        <p:grpSpPr>
          <a:xfrm>
            <a:off x="904617" y="818050"/>
            <a:ext cx="11287383" cy="1632122"/>
            <a:chOff x="904617" y="818050"/>
            <a:chExt cx="11287383" cy="1632122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267BB8C-284C-4786-AFD4-E02F57912720}"/>
                </a:ext>
              </a:extLst>
            </p:cNvPr>
            <p:cNvCxnSpPr>
              <a:cxnSpLocks/>
            </p:cNvCxnSpPr>
            <p:nvPr/>
          </p:nvCxnSpPr>
          <p:spPr>
            <a:xfrm>
              <a:off x="1300910" y="1876213"/>
              <a:ext cx="10848390" cy="0"/>
            </a:xfrm>
            <a:prstGeom prst="line">
              <a:avLst/>
            </a:prstGeom>
            <a:ln>
              <a:solidFill>
                <a:schemeClr val="accent1">
                  <a:alpha val="19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4307331-F040-43C8-95EF-352A08809888}"/>
                </a:ext>
              </a:extLst>
            </p:cNvPr>
            <p:cNvCxnSpPr>
              <a:cxnSpLocks/>
            </p:cNvCxnSpPr>
            <p:nvPr/>
          </p:nvCxnSpPr>
          <p:spPr>
            <a:xfrm>
              <a:off x="1333912" y="1027706"/>
              <a:ext cx="10858088" cy="0"/>
            </a:xfrm>
            <a:prstGeom prst="line">
              <a:avLst/>
            </a:prstGeom>
            <a:ln>
              <a:solidFill>
                <a:schemeClr val="accent1">
                  <a:alpha val="19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10367F8-1C71-416B-B2D8-6D613B7977DD}"/>
                </a:ext>
              </a:extLst>
            </p:cNvPr>
            <p:cNvCxnSpPr>
              <a:cxnSpLocks/>
            </p:cNvCxnSpPr>
            <p:nvPr/>
          </p:nvCxnSpPr>
          <p:spPr>
            <a:xfrm>
              <a:off x="1324756" y="1322887"/>
              <a:ext cx="10848390" cy="0"/>
            </a:xfrm>
            <a:prstGeom prst="line">
              <a:avLst/>
            </a:prstGeom>
            <a:ln>
              <a:solidFill>
                <a:schemeClr val="accent1">
                  <a:alpha val="19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B17B81E-5D2B-4F79-B7A5-9D55DCF25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00910" y="1606043"/>
              <a:ext cx="10848390" cy="0"/>
            </a:xfrm>
            <a:prstGeom prst="line">
              <a:avLst/>
            </a:prstGeom>
            <a:ln>
              <a:solidFill>
                <a:schemeClr val="accent1">
                  <a:alpha val="19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E68EB62-4A0C-4C59-ACC4-76061362BFF3}"/>
                </a:ext>
              </a:extLst>
            </p:cNvPr>
            <p:cNvCxnSpPr>
              <a:cxnSpLocks/>
            </p:cNvCxnSpPr>
            <p:nvPr/>
          </p:nvCxnSpPr>
          <p:spPr>
            <a:xfrm>
              <a:off x="1300910" y="2152827"/>
              <a:ext cx="10848390" cy="0"/>
            </a:xfrm>
            <a:prstGeom prst="line">
              <a:avLst/>
            </a:prstGeom>
            <a:ln>
              <a:solidFill>
                <a:schemeClr val="accent1">
                  <a:alpha val="19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Прямоугольник 40">
              <a:extLst>
                <a:ext uri="{FF2B5EF4-FFF2-40B4-BE49-F238E27FC236}">
                  <a16:creationId xmlns:a16="http://schemas.microsoft.com/office/drawing/2014/main" id="{0EEA8617-601B-48C3-BF7F-FC17F6ABCB5D}"/>
                </a:ext>
              </a:extLst>
            </p:cNvPr>
            <p:cNvSpPr/>
            <p:nvPr/>
          </p:nvSpPr>
          <p:spPr>
            <a:xfrm rot="16200000">
              <a:off x="304568" y="1427174"/>
              <a:ext cx="1596390" cy="3962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Single Core</a:t>
              </a:r>
              <a:endParaRPr lang="ru-RU" dirty="0"/>
            </a:p>
          </p:txBody>
        </p:sp>
        <p:sp>
          <p:nvSpPr>
            <p:cNvPr id="8" name="Прямоугольник 171">
              <a:extLst>
                <a:ext uri="{FF2B5EF4-FFF2-40B4-BE49-F238E27FC236}">
                  <a16:creationId xmlns:a16="http://schemas.microsoft.com/office/drawing/2014/main" id="{3CFE8609-F6C5-4B60-893B-9985B44E64AA}"/>
                </a:ext>
              </a:extLst>
            </p:cNvPr>
            <p:cNvSpPr/>
            <p:nvPr/>
          </p:nvSpPr>
          <p:spPr>
            <a:xfrm>
              <a:off x="7851588" y="1164707"/>
              <a:ext cx="3490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172">
              <a:extLst>
                <a:ext uri="{FF2B5EF4-FFF2-40B4-BE49-F238E27FC236}">
                  <a16:creationId xmlns:a16="http://schemas.microsoft.com/office/drawing/2014/main" id="{02362F5D-0A7D-46AC-8EC7-2323851A44B5}"/>
                </a:ext>
              </a:extLst>
            </p:cNvPr>
            <p:cNvCxnSpPr>
              <a:cxnSpLocks/>
            </p:cNvCxnSpPr>
            <p:nvPr/>
          </p:nvCxnSpPr>
          <p:spPr>
            <a:xfrm>
              <a:off x="1497665" y="818050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173">
              <a:extLst>
                <a:ext uri="{FF2B5EF4-FFF2-40B4-BE49-F238E27FC236}">
                  <a16:creationId xmlns:a16="http://schemas.microsoft.com/office/drawing/2014/main" id="{1F6D7697-02DC-40DD-857D-1BE2CBB3FD59}"/>
                </a:ext>
              </a:extLst>
            </p:cNvPr>
            <p:cNvCxnSpPr>
              <a:cxnSpLocks/>
            </p:cNvCxnSpPr>
            <p:nvPr/>
          </p:nvCxnSpPr>
          <p:spPr>
            <a:xfrm>
              <a:off x="2202920" y="824879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Прямоугольник 174">
              <a:extLst>
                <a:ext uri="{FF2B5EF4-FFF2-40B4-BE49-F238E27FC236}">
                  <a16:creationId xmlns:a16="http://schemas.microsoft.com/office/drawing/2014/main" id="{0C4A20C9-A78C-47E4-9C6C-31ED78AD99CB}"/>
                </a:ext>
              </a:extLst>
            </p:cNvPr>
            <p:cNvSpPr/>
            <p:nvPr/>
          </p:nvSpPr>
          <p:spPr>
            <a:xfrm>
              <a:off x="1499250" y="894094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75">
              <a:extLst>
                <a:ext uri="{FF2B5EF4-FFF2-40B4-BE49-F238E27FC236}">
                  <a16:creationId xmlns:a16="http://schemas.microsoft.com/office/drawing/2014/main" id="{23B24147-7B6F-471B-9CFB-7538D374F0E8}"/>
                </a:ext>
              </a:extLst>
            </p:cNvPr>
            <p:cNvCxnSpPr>
              <a:cxnSpLocks/>
            </p:cNvCxnSpPr>
            <p:nvPr/>
          </p:nvCxnSpPr>
          <p:spPr>
            <a:xfrm>
              <a:off x="2902531" y="824879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76">
              <a:extLst>
                <a:ext uri="{FF2B5EF4-FFF2-40B4-BE49-F238E27FC236}">
                  <a16:creationId xmlns:a16="http://schemas.microsoft.com/office/drawing/2014/main" id="{72FB5676-6013-4336-AC9A-23ECD0E88063}"/>
                </a:ext>
              </a:extLst>
            </p:cNvPr>
            <p:cNvCxnSpPr>
              <a:cxnSpLocks/>
            </p:cNvCxnSpPr>
            <p:nvPr/>
          </p:nvCxnSpPr>
          <p:spPr>
            <a:xfrm>
              <a:off x="3630057" y="824879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77">
              <a:extLst>
                <a:ext uri="{FF2B5EF4-FFF2-40B4-BE49-F238E27FC236}">
                  <a16:creationId xmlns:a16="http://schemas.microsoft.com/office/drawing/2014/main" id="{B6DF64E8-8E2A-4EF3-AFF9-E103801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09" y="846952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78">
              <a:extLst>
                <a:ext uri="{FF2B5EF4-FFF2-40B4-BE49-F238E27FC236}">
                  <a16:creationId xmlns:a16="http://schemas.microsoft.com/office/drawing/2014/main" id="{4CD072E7-5B4F-4505-AAD3-38EE07375BD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625" y="824879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Прямоугольник 179">
              <a:extLst>
                <a:ext uri="{FF2B5EF4-FFF2-40B4-BE49-F238E27FC236}">
                  <a16:creationId xmlns:a16="http://schemas.microsoft.com/office/drawing/2014/main" id="{21E45959-3853-4C0F-9C93-6629BDFB45C0}"/>
                </a:ext>
              </a:extLst>
            </p:cNvPr>
            <p:cNvSpPr/>
            <p:nvPr/>
          </p:nvSpPr>
          <p:spPr>
            <a:xfrm>
              <a:off x="2207488" y="1178257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" name="Прямая со стрелкой 180">
              <a:extLst>
                <a:ext uri="{FF2B5EF4-FFF2-40B4-BE49-F238E27FC236}">
                  <a16:creationId xmlns:a16="http://schemas.microsoft.com/office/drawing/2014/main" id="{326AE9CD-0545-4406-ADB6-832379CB7A9E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77" y="824880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81">
              <a:extLst>
                <a:ext uri="{FF2B5EF4-FFF2-40B4-BE49-F238E27FC236}">
                  <a16:creationId xmlns:a16="http://schemas.microsoft.com/office/drawing/2014/main" id="{A4E1FF4A-44E5-4B90-8E45-919192BA8B9B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77" y="1183020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Прямоугольник 182">
              <a:extLst>
                <a:ext uri="{FF2B5EF4-FFF2-40B4-BE49-F238E27FC236}">
                  <a16:creationId xmlns:a16="http://schemas.microsoft.com/office/drawing/2014/main" id="{81D3C441-5B32-4D8E-8D0C-10CF4C23E326}"/>
                </a:ext>
              </a:extLst>
            </p:cNvPr>
            <p:cNvSpPr/>
            <p:nvPr/>
          </p:nvSpPr>
          <p:spPr>
            <a:xfrm>
              <a:off x="3282441" y="1744156"/>
              <a:ext cx="41567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83">
              <a:extLst>
                <a:ext uri="{FF2B5EF4-FFF2-40B4-BE49-F238E27FC236}">
                  <a16:creationId xmlns:a16="http://schemas.microsoft.com/office/drawing/2014/main" id="{2E5A61C0-5D5D-4BEC-ADF2-7BBADE459EFB}"/>
                </a:ext>
              </a:extLst>
            </p:cNvPr>
            <p:cNvSpPr/>
            <p:nvPr/>
          </p:nvSpPr>
          <p:spPr>
            <a:xfrm>
              <a:off x="5034963" y="901714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184">
              <a:extLst>
                <a:ext uri="{FF2B5EF4-FFF2-40B4-BE49-F238E27FC236}">
                  <a16:creationId xmlns:a16="http://schemas.microsoft.com/office/drawing/2014/main" id="{5AA57C44-CB02-4885-91FF-726E8756E4DB}"/>
                </a:ext>
              </a:extLst>
            </p:cNvPr>
            <p:cNvSpPr/>
            <p:nvPr/>
          </p:nvSpPr>
          <p:spPr>
            <a:xfrm>
              <a:off x="5718240" y="1178574"/>
              <a:ext cx="722603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2" name="Прямая соединительная линия 185">
              <a:extLst>
                <a:ext uri="{FF2B5EF4-FFF2-40B4-BE49-F238E27FC236}">
                  <a16:creationId xmlns:a16="http://schemas.microsoft.com/office/drawing/2014/main" id="{C5CE1618-1586-4D39-BDB7-D6933F998229}"/>
                </a:ext>
              </a:extLst>
            </p:cNvPr>
            <p:cNvCxnSpPr>
              <a:cxnSpLocks/>
            </p:cNvCxnSpPr>
            <p:nvPr/>
          </p:nvCxnSpPr>
          <p:spPr>
            <a:xfrm>
              <a:off x="5725541" y="824879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186">
              <a:extLst>
                <a:ext uri="{FF2B5EF4-FFF2-40B4-BE49-F238E27FC236}">
                  <a16:creationId xmlns:a16="http://schemas.microsoft.com/office/drawing/2014/main" id="{71BF2170-F478-4C7A-B63F-43825F5BADCC}"/>
                </a:ext>
              </a:extLst>
            </p:cNvPr>
            <p:cNvCxnSpPr>
              <a:cxnSpLocks/>
            </p:cNvCxnSpPr>
            <p:nvPr/>
          </p:nvCxnSpPr>
          <p:spPr>
            <a:xfrm>
              <a:off x="6434227" y="843622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187">
              <a:extLst>
                <a:ext uri="{FF2B5EF4-FFF2-40B4-BE49-F238E27FC236}">
                  <a16:creationId xmlns:a16="http://schemas.microsoft.com/office/drawing/2014/main" id="{C3269C2E-12E1-40A3-B102-36FBB165410D}"/>
                </a:ext>
              </a:extLst>
            </p:cNvPr>
            <p:cNvCxnSpPr>
              <a:cxnSpLocks/>
            </p:cNvCxnSpPr>
            <p:nvPr/>
          </p:nvCxnSpPr>
          <p:spPr>
            <a:xfrm>
              <a:off x="8205132" y="1174129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188">
              <a:extLst>
                <a:ext uri="{FF2B5EF4-FFF2-40B4-BE49-F238E27FC236}">
                  <a16:creationId xmlns:a16="http://schemas.microsoft.com/office/drawing/2014/main" id="{4EE0CC07-7B04-4845-9D06-26BDD3746EA4}"/>
                </a:ext>
              </a:extLst>
            </p:cNvPr>
            <p:cNvCxnSpPr>
              <a:cxnSpLocks/>
            </p:cNvCxnSpPr>
            <p:nvPr/>
          </p:nvCxnSpPr>
          <p:spPr>
            <a:xfrm>
              <a:off x="8203289" y="821069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Прямоугольник 189">
              <a:extLst>
                <a:ext uri="{FF2B5EF4-FFF2-40B4-BE49-F238E27FC236}">
                  <a16:creationId xmlns:a16="http://schemas.microsoft.com/office/drawing/2014/main" id="{E60836D3-ED2A-4DAF-8A07-8670E96CFF52}"/>
                </a:ext>
              </a:extLst>
            </p:cNvPr>
            <p:cNvSpPr/>
            <p:nvPr/>
          </p:nvSpPr>
          <p:spPr>
            <a:xfrm>
              <a:off x="2911158" y="1466076"/>
              <a:ext cx="36932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190">
              <a:extLst>
                <a:ext uri="{FF2B5EF4-FFF2-40B4-BE49-F238E27FC236}">
                  <a16:creationId xmlns:a16="http://schemas.microsoft.com/office/drawing/2014/main" id="{CCB0311F-2C36-4B64-88C7-EE5C1C634528}"/>
                </a:ext>
              </a:extLst>
            </p:cNvPr>
            <p:cNvSpPr/>
            <p:nvPr/>
          </p:nvSpPr>
          <p:spPr>
            <a:xfrm>
              <a:off x="6434227" y="2014715"/>
              <a:ext cx="7103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191">
              <a:extLst>
                <a:ext uri="{FF2B5EF4-FFF2-40B4-BE49-F238E27FC236}">
                  <a16:creationId xmlns:a16="http://schemas.microsoft.com/office/drawing/2014/main" id="{06B6E8AC-4C1B-412B-B0C8-D5B300E68E50}"/>
                </a:ext>
              </a:extLst>
            </p:cNvPr>
            <p:cNvCxnSpPr>
              <a:cxnSpLocks/>
            </p:cNvCxnSpPr>
            <p:nvPr/>
          </p:nvCxnSpPr>
          <p:spPr>
            <a:xfrm>
              <a:off x="7133879" y="852819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рямоугольник 193">
              <a:extLst>
                <a:ext uri="{FF2B5EF4-FFF2-40B4-BE49-F238E27FC236}">
                  <a16:creationId xmlns:a16="http://schemas.microsoft.com/office/drawing/2014/main" id="{757DEE5D-B6E1-4CC2-91E3-BA247DEA9EA6}"/>
                </a:ext>
              </a:extLst>
            </p:cNvPr>
            <p:cNvSpPr/>
            <p:nvPr/>
          </p:nvSpPr>
          <p:spPr>
            <a:xfrm>
              <a:off x="7143515" y="888482"/>
              <a:ext cx="70389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194">
              <a:extLst>
                <a:ext uri="{FF2B5EF4-FFF2-40B4-BE49-F238E27FC236}">
                  <a16:creationId xmlns:a16="http://schemas.microsoft.com/office/drawing/2014/main" id="{B84F384A-FE51-4454-8E3E-8CF64DBBDE50}"/>
                </a:ext>
              </a:extLst>
            </p:cNvPr>
            <p:cNvSpPr/>
            <p:nvPr/>
          </p:nvSpPr>
          <p:spPr>
            <a:xfrm>
              <a:off x="3698117" y="2023556"/>
              <a:ext cx="132569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3" name="Прямая соединительная линия 196">
              <a:extLst>
                <a:ext uri="{FF2B5EF4-FFF2-40B4-BE49-F238E27FC236}">
                  <a16:creationId xmlns:a16="http://schemas.microsoft.com/office/drawing/2014/main" id="{F226A286-24AF-477C-B164-412CF9A5DE9F}"/>
                </a:ext>
              </a:extLst>
            </p:cNvPr>
            <p:cNvCxnSpPr>
              <a:cxnSpLocks/>
            </p:cNvCxnSpPr>
            <p:nvPr/>
          </p:nvCxnSpPr>
          <p:spPr>
            <a:xfrm>
              <a:off x="7847445" y="843622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Прямоугольник 198">
              <a:extLst>
                <a:ext uri="{FF2B5EF4-FFF2-40B4-BE49-F238E27FC236}">
                  <a16:creationId xmlns:a16="http://schemas.microsoft.com/office/drawing/2014/main" id="{442FD33C-D857-446F-99F5-9584F0CC3EE2}"/>
                </a:ext>
              </a:extLst>
            </p:cNvPr>
            <p:cNvSpPr/>
            <p:nvPr/>
          </p:nvSpPr>
          <p:spPr>
            <a:xfrm>
              <a:off x="9935233" y="889219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199">
              <a:extLst>
                <a:ext uri="{FF2B5EF4-FFF2-40B4-BE49-F238E27FC236}">
                  <a16:creationId xmlns:a16="http://schemas.microsoft.com/office/drawing/2014/main" id="{E8985F2D-5CB0-4B6D-8E13-CCA28A23DEAD}"/>
                </a:ext>
              </a:extLst>
            </p:cNvPr>
            <p:cNvSpPr/>
            <p:nvPr/>
          </p:nvSpPr>
          <p:spPr>
            <a:xfrm>
              <a:off x="9257340" y="2016725"/>
              <a:ext cx="68070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37" name="Прямая соединительная линия 200">
              <a:extLst>
                <a:ext uri="{FF2B5EF4-FFF2-40B4-BE49-F238E27FC236}">
                  <a16:creationId xmlns:a16="http://schemas.microsoft.com/office/drawing/2014/main" id="{0C8FC01A-B323-43A1-AFD1-89D5ADC07E5D}"/>
                </a:ext>
              </a:extLst>
            </p:cNvPr>
            <p:cNvCxnSpPr>
              <a:cxnSpLocks/>
            </p:cNvCxnSpPr>
            <p:nvPr/>
          </p:nvCxnSpPr>
          <p:spPr>
            <a:xfrm>
              <a:off x="9938049" y="843622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201">
              <a:extLst>
                <a:ext uri="{FF2B5EF4-FFF2-40B4-BE49-F238E27FC236}">
                  <a16:creationId xmlns:a16="http://schemas.microsoft.com/office/drawing/2014/main" id="{942A3629-D65F-4E72-8590-5BFF08BF0C75}"/>
                </a:ext>
              </a:extLst>
            </p:cNvPr>
            <p:cNvCxnSpPr>
              <a:cxnSpLocks/>
            </p:cNvCxnSpPr>
            <p:nvPr/>
          </p:nvCxnSpPr>
          <p:spPr>
            <a:xfrm>
              <a:off x="10628664" y="824879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Прямоугольник 207">
              <a:extLst>
                <a:ext uri="{FF2B5EF4-FFF2-40B4-BE49-F238E27FC236}">
                  <a16:creationId xmlns:a16="http://schemas.microsoft.com/office/drawing/2014/main" id="{5F27E44E-6BDC-494B-BDAB-6B43B6B92C8C}"/>
                </a:ext>
              </a:extLst>
            </p:cNvPr>
            <p:cNvSpPr/>
            <p:nvPr/>
          </p:nvSpPr>
          <p:spPr>
            <a:xfrm>
              <a:off x="8214657" y="1453633"/>
              <a:ext cx="330703" cy="276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3" name="Прямая соединительная линия 209">
              <a:extLst>
                <a:ext uri="{FF2B5EF4-FFF2-40B4-BE49-F238E27FC236}">
                  <a16:creationId xmlns:a16="http://schemas.microsoft.com/office/drawing/2014/main" id="{571EF907-45D7-4C72-9034-EE2C7BB6A44A}"/>
                </a:ext>
              </a:extLst>
            </p:cNvPr>
            <p:cNvCxnSpPr>
              <a:cxnSpLocks/>
            </p:cNvCxnSpPr>
            <p:nvPr/>
          </p:nvCxnSpPr>
          <p:spPr>
            <a:xfrm>
              <a:off x="8205421" y="1451030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210">
              <a:extLst>
                <a:ext uri="{FF2B5EF4-FFF2-40B4-BE49-F238E27FC236}">
                  <a16:creationId xmlns:a16="http://schemas.microsoft.com/office/drawing/2014/main" id="{010D8E01-B9CF-4C1B-AC10-09AD8B69DA5E}"/>
                </a:ext>
              </a:extLst>
            </p:cNvPr>
            <p:cNvCxnSpPr>
              <a:cxnSpLocks/>
              <a:stCxn id="19" idx="3"/>
              <a:endCxn id="48" idx="1"/>
            </p:cNvCxnSpPr>
            <p:nvPr/>
          </p:nvCxnSpPr>
          <p:spPr>
            <a:xfrm flipV="1">
              <a:off x="3698117" y="1876214"/>
              <a:ext cx="7758831" cy="605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210">
              <a:extLst>
                <a:ext uri="{FF2B5EF4-FFF2-40B4-BE49-F238E27FC236}">
                  <a16:creationId xmlns:a16="http://schemas.microsoft.com/office/drawing/2014/main" id="{BAE402A7-42A7-444E-8E69-14DA8A096270}"/>
                </a:ext>
              </a:extLst>
            </p:cNvPr>
            <p:cNvCxnSpPr>
              <a:cxnSpLocks/>
              <a:stCxn id="26" idx="3"/>
              <a:endCxn id="42" idx="1"/>
            </p:cNvCxnSpPr>
            <p:nvPr/>
          </p:nvCxnSpPr>
          <p:spPr>
            <a:xfrm flipV="1">
              <a:off x="3280480" y="1591746"/>
              <a:ext cx="4934177" cy="12443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Прямоугольник 207">
              <a:extLst>
                <a:ext uri="{FF2B5EF4-FFF2-40B4-BE49-F238E27FC236}">
                  <a16:creationId xmlns:a16="http://schemas.microsoft.com/office/drawing/2014/main" id="{8C188159-41EC-46D3-8E34-EA02AA920A6F}"/>
                </a:ext>
              </a:extLst>
            </p:cNvPr>
            <p:cNvSpPr/>
            <p:nvPr/>
          </p:nvSpPr>
          <p:spPr>
            <a:xfrm>
              <a:off x="11456948" y="1738101"/>
              <a:ext cx="570502" cy="276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0" name="Прямая соединительная линия 209">
              <a:extLst>
                <a:ext uri="{FF2B5EF4-FFF2-40B4-BE49-F238E27FC236}">
                  <a16:creationId xmlns:a16="http://schemas.microsoft.com/office/drawing/2014/main" id="{4CC10B89-A5CE-47CA-8CC5-4C5370BD02A1}"/>
                </a:ext>
              </a:extLst>
            </p:cNvPr>
            <p:cNvCxnSpPr>
              <a:cxnSpLocks/>
            </p:cNvCxnSpPr>
            <p:nvPr/>
          </p:nvCxnSpPr>
          <p:spPr>
            <a:xfrm>
              <a:off x="11456948" y="1738101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Прямоугольник 190">
              <a:extLst>
                <a:ext uri="{FF2B5EF4-FFF2-40B4-BE49-F238E27FC236}">
                  <a16:creationId xmlns:a16="http://schemas.microsoft.com/office/drawing/2014/main" id="{6F8FEE6A-B061-4B56-9CCC-4C6F2E872C85}"/>
                </a:ext>
              </a:extLst>
            </p:cNvPr>
            <p:cNvSpPr/>
            <p:nvPr/>
          </p:nvSpPr>
          <p:spPr>
            <a:xfrm>
              <a:off x="10637343" y="1164604"/>
              <a:ext cx="34364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Прямоугольник 190">
              <a:extLst>
                <a:ext uri="{FF2B5EF4-FFF2-40B4-BE49-F238E27FC236}">
                  <a16:creationId xmlns:a16="http://schemas.microsoft.com/office/drawing/2014/main" id="{D6923CEE-89F8-44FF-AAE1-702D29ACEA58}"/>
                </a:ext>
              </a:extLst>
            </p:cNvPr>
            <p:cNvSpPr/>
            <p:nvPr/>
          </p:nvSpPr>
          <p:spPr>
            <a:xfrm>
              <a:off x="10988946" y="1451031"/>
              <a:ext cx="47914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4" name="Прямая соединительная линия 197">
              <a:extLst>
                <a:ext uri="{FF2B5EF4-FFF2-40B4-BE49-F238E27FC236}">
                  <a16:creationId xmlns:a16="http://schemas.microsoft.com/office/drawing/2014/main" id="{99A979BE-0415-4080-A89D-DCAFB7D7EAA4}"/>
                </a:ext>
              </a:extLst>
            </p:cNvPr>
            <p:cNvCxnSpPr>
              <a:cxnSpLocks/>
            </p:cNvCxnSpPr>
            <p:nvPr/>
          </p:nvCxnSpPr>
          <p:spPr>
            <a:xfrm>
              <a:off x="9247431" y="852819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188">
              <a:extLst>
                <a:ext uri="{FF2B5EF4-FFF2-40B4-BE49-F238E27FC236}">
                  <a16:creationId xmlns:a16="http://schemas.microsoft.com/office/drawing/2014/main" id="{E6DE9B9D-41DB-4103-9674-F6793F437648}"/>
                </a:ext>
              </a:extLst>
            </p:cNvPr>
            <p:cNvCxnSpPr>
              <a:cxnSpLocks/>
            </p:cNvCxnSpPr>
            <p:nvPr/>
          </p:nvCxnSpPr>
          <p:spPr>
            <a:xfrm>
              <a:off x="11468095" y="1095390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180">
              <a:extLst>
                <a:ext uri="{FF2B5EF4-FFF2-40B4-BE49-F238E27FC236}">
                  <a16:creationId xmlns:a16="http://schemas.microsoft.com/office/drawing/2014/main" id="{C7CC2F8E-F9E0-458E-91B5-7A87EEB2632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0" y="1120637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180">
              <a:extLst>
                <a:ext uri="{FF2B5EF4-FFF2-40B4-BE49-F238E27FC236}">
                  <a16:creationId xmlns:a16="http://schemas.microsoft.com/office/drawing/2014/main" id="{25760889-0E6D-418B-8F34-CA1D12D38331}"/>
                </a:ext>
              </a:extLst>
            </p:cNvPr>
            <p:cNvCxnSpPr>
              <a:cxnSpLocks/>
            </p:cNvCxnSpPr>
            <p:nvPr/>
          </p:nvCxnSpPr>
          <p:spPr>
            <a:xfrm>
              <a:off x="3698117" y="1398717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181">
              <a:extLst>
                <a:ext uri="{FF2B5EF4-FFF2-40B4-BE49-F238E27FC236}">
                  <a16:creationId xmlns:a16="http://schemas.microsoft.com/office/drawing/2014/main" id="{B29B815A-8264-4C8D-9FBE-3C03F9E6339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0" y="1467931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181">
              <a:extLst>
                <a:ext uri="{FF2B5EF4-FFF2-40B4-BE49-F238E27FC236}">
                  <a16:creationId xmlns:a16="http://schemas.microsoft.com/office/drawing/2014/main" id="{0984740B-B6EA-425D-B7A4-C8EDD6C1EFF2}"/>
                </a:ext>
              </a:extLst>
            </p:cNvPr>
            <p:cNvCxnSpPr>
              <a:cxnSpLocks/>
            </p:cNvCxnSpPr>
            <p:nvPr/>
          </p:nvCxnSpPr>
          <p:spPr>
            <a:xfrm>
              <a:off x="3701944" y="1744156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180">
              <a:extLst>
                <a:ext uri="{FF2B5EF4-FFF2-40B4-BE49-F238E27FC236}">
                  <a16:creationId xmlns:a16="http://schemas.microsoft.com/office/drawing/2014/main" id="{32FCCE63-40CF-4B1D-9281-A1757A3A42E4}"/>
                </a:ext>
              </a:extLst>
            </p:cNvPr>
            <p:cNvCxnSpPr>
              <a:cxnSpLocks/>
            </p:cNvCxnSpPr>
            <p:nvPr/>
          </p:nvCxnSpPr>
          <p:spPr>
            <a:xfrm>
              <a:off x="10979422" y="826835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181">
              <a:extLst>
                <a:ext uri="{FF2B5EF4-FFF2-40B4-BE49-F238E27FC236}">
                  <a16:creationId xmlns:a16="http://schemas.microsoft.com/office/drawing/2014/main" id="{BBCA1EEA-9D5C-4EBE-9AD5-F2AB42A59507}"/>
                </a:ext>
              </a:extLst>
            </p:cNvPr>
            <p:cNvCxnSpPr>
              <a:cxnSpLocks/>
            </p:cNvCxnSpPr>
            <p:nvPr/>
          </p:nvCxnSpPr>
          <p:spPr>
            <a:xfrm>
              <a:off x="10979422" y="1174129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195">
              <a:extLst>
                <a:ext uri="{FF2B5EF4-FFF2-40B4-BE49-F238E27FC236}">
                  <a16:creationId xmlns:a16="http://schemas.microsoft.com/office/drawing/2014/main" id="{741655C7-BECA-4F67-84E2-DCEB9F75435F}"/>
                </a:ext>
              </a:extLst>
            </p:cNvPr>
            <p:cNvCxnSpPr>
              <a:cxnSpLocks/>
            </p:cNvCxnSpPr>
            <p:nvPr/>
          </p:nvCxnSpPr>
          <p:spPr>
            <a:xfrm>
              <a:off x="8544132" y="843622"/>
              <a:ext cx="0" cy="157764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210">
              <a:extLst>
                <a:ext uri="{FF2B5EF4-FFF2-40B4-BE49-F238E27FC236}">
                  <a16:creationId xmlns:a16="http://schemas.microsoft.com/office/drawing/2014/main" id="{8B327B21-6084-4BB9-B244-247D99CD8113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10980990" y="1302717"/>
              <a:ext cx="1192155" cy="0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202">
              <a:extLst>
                <a:ext uri="{FF2B5EF4-FFF2-40B4-BE49-F238E27FC236}">
                  <a16:creationId xmlns:a16="http://schemas.microsoft.com/office/drawing/2014/main" id="{2128443D-1B00-4FB7-A665-A2643EDE2BA5}"/>
                </a:ext>
              </a:extLst>
            </p:cNvPr>
            <p:cNvCxnSpPr>
              <a:cxnSpLocks/>
            </p:cNvCxnSpPr>
            <p:nvPr/>
          </p:nvCxnSpPr>
          <p:spPr>
            <a:xfrm>
              <a:off x="11329014" y="824879"/>
              <a:ext cx="0" cy="160322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203">
              <a:extLst>
                <a:ext uri="{FF2B5EF4-FFF2-40B4-BE49-F238E27FC236}">
                  <a16:creationId xmlns:a16="http://schemas.microsoft.com/office/drawing/2014/main" id="{CB942BC9-E4A7-410E-93BA-94BE7C691443}"/>
                </a:ext>
              </a:extLst>
            </p:cNvPr>
            <p:cNvCxnSpPr>
              <a:cxnSpLocks/>
            </p:cNvCxnSpPr>
            <p:nvPr/>
          </p:nvCxnSpPr>
          <p:spPr>
            <a:xfrm>
              <a:off x="12028730" y="837272"/>
              <a:ext cx="0" cy="15839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427132D-B13D-4A7F-9501-DF76EB570DBE}"/>
              </a:ext>
            </a:extLst>
          </p:cNvPr>
          <p:cNvCxnSpPr>
            <a:cxnSpLocks/>
          </p:cNvCxnSpPr>
          <p:nvPr/>
        </p:nvCxnSpPr>
        <p:spPr>
          <a:xfrm>
            <a:off x="1324756" y="3360096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643F64C-60D2-49FA-8E22-E708EAEB9EA5}"/>
              </a:ext>
            </a:extLst>
          </p:cNvPr>
          <p:cNvCxnSpPr>
            <a:cxnSpLocks/>
          </p:cNvCxnSpPr>
          <p:nvPr/>
        </p:nvCxnSpPr>
        <p:spPr>
          <a:xfrm>
            <a:off x="1300910" y="3643252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449157C-F15E-4BBE-BD0C-02F5F010DA7A}"/>
              </a:ext>
            </a:extLst>
          </p:cNvPr>
          <p:cNvCxnSpPr>
            <a:cxnSpLocks/>
          </p:cNvCxnSpPr>
          <p:nvPr/>
        </p:nvCxnSpPr>
        <p:spPr>
          <a:xfrm>
            <a:off x="1300910" y="3913422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2E5E307-BAC3-4DF0-9913-0A36E4E1EEB3}"/>
              </a:ext>
            </a:extLst>
          </p:cNvPr>
          <p:cNvCxnSpPr>
            <a:cxnSpLocks/>
          </p:cNvCxnSpPr>
          <p:nvPr/>
        </p:nvCxnSpPr>
        <p:spPr>
          <a:xfrm>
            <a:off x="1300910" y="4190036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28733E1-6CF6-49AA-8AEA-C098E95C00FE}"/>
              </a:ext>
            </a:extLst>
          </p:cNvPr>
          <p:cNvGrpSpPr/>
          <p:nvPr/>
        </p:nvGrpSpPr>
        <p:grpSpPr>
          <a:xfrm>
            <a:off x="904617" y="2855259"/>
            <a:ext cx="11105063" cy="1632122"/>
            <a:chOff x="904617" y="2855259"/>
            <a:chExt cx="11105063" cy="1632122"/>
          </a:xfrm>
        </p:grpSpPr>
        <p:cxnSp>
          <p:nvCxnSpPr>
            <p:cNvPr id="131" name="Прямая соединительная линия 177">
              <a:extLst>
                <a:ext uri="{FF2B5EF4-FFF2-40B4-BE49-F238E27FC236}">
                  <a16:creationId xmlns:a16="http://schemas.microsoft.com/office/drawing/2014/main" id="{C56DDAC6-D02B-41E3-8CE9-0078C84F172B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09" y="2884161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343221B2-84E9-419C-B28B-F29A086C50A9}"/>
                </a:ext>
              </a:extLst>
            </p:cNvPr>
            <p:cNvGrpSpPr/>
            <p:nvPr/>
          </p:nvGrpSpPr>
          <p:grpSpPr>
            <a:xfrm>
              <a:off x="904617" y="2855259"/>
              <a:ext cx="11105063" cy="1610051"/>
              <a:chOff x="904617" y="2855259"/>
              <a:chExt cx="11105063" cy="1610051"/>
            </a:xfrm>
          </p:grpSpPr>
          <p:sp>
            <p:nvSpPr>
              <p:cNvPr id="229" name="Прямоугольник 198">
                <a:extLst>
                  <a:ext uri="{FF2B5EF4-FFF2-40B4-BE49-F238E27FC236}">
                    <a16:creationId xmlns:a16="http://schemas.microsoft.com/office/drawing/2014/main" id="{0194A0A6-C90E-4488-833B-31445FC75049}"/>
                  </a:ext>
                </a:extLst>
              </p:cNvPr>
              <p:cNvSpPr/>
              <p:nvPr/>
            </p:nvSpPr>
            <p:spPr>
              <a:xfrm>
                <a:off x="11328373" y="2928437"/>
                <a:ext cx="671950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3" name="Прямоугольник 199">
                <a:extLst>
                  <a:ext uri="{FF2B5EF4-FFF2-40B4-BE49-F238E27FC236}">
                    <a16:creationId xmlns:a16="http://schemas.microsoft.com/office/drawing/2014/main" id="{45785A59-EEB7-43D3-9B1E-7F99844ADFCD}"/>
                  </a:ext>
                </a:extLst>
              </p:cNvPr>
              <p:cNvSpPr/>
              <p:nvPr/>
            </p:nvSpPr>
            <p:spPr>
              <a:xfrm>
                <a:off x="10625714" y="4057241"/>
                <a:ext cx="703085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4" name="Прямоугольник 40">
                <a:extLst>
                  <a:ext uri="{FF2B5EF4-FFF2-40B4-BE49-F238E27FC236}">
                    <a16:creationId xmlns:a16="http://schemas.microsoft.com/office/drawing/2014/main" id="{230D8FC4-34C0-4DE2-B658-EF915BD0E2A0}"/>
                  </a:ext>
                </a:extLst>
              </p:cNvPr>
              <p:cNvSpPr/>
              <p:nvPr/>
            </p:nvSpPr>
            <p:spPr>
              <a:xfrm rot="16200000">
                <a:off x="304568" y="3464383"/>
                <a:ext cx="1596390" cy="39629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1st Core</a:t>
                </a:r>
                <a:endParaRPr lang="ru-RU" dirty="0"/>
              </a:p>
            </p:txBody>
          </p:sp>
          <p:sp>
            <p:nvSpPr>
              <p:cNvPr id="125" name="Прямоугольник 171">
                <a:extLst>
                  <a:ext uri="{FF2B5EF4-FFF2-40B4-BE49-F238E27FC236}">
                    <a16:creationId xmlns:a16="http://schemas.microsoft.com/office/drawing/2014/main" id="{5618AF7D-F8B8-4457-AAAE-86064825D11B}"/>
                  </a:ext>
                </a:extLst>
              </p:cNvPr>
              <p:cNvSpPr/>
              <p:nvPr/>
            </p:nvSpPr>
            <p:spPr>
              <a:xfrm>
                <a:off x="5723503" y="3201916"/>
                <a:ext cx="711956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26" name="Прямая соединительная линия 172">
                <a:extLst>
                  <a:ext uri="{FF2B5EF4-FFF2-40B4-BE49-F238E27FC236}">
                    <a16:creationId xmlns:a16="http://schemas.microsoft.com/office/drawing/2014/main" id="{A5D18E8F-941D-4A0D-A403-2961193FB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7665" y="2855259"/>
                <a:ext cx="0" cy="160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73">
                <a:extLst>
                  <a:ext uri="{FF2B5EF4-FFF2-40B4-BE49-F238E27FC236}">
                    <a16:creationId xmlns:a16="http://schemas.microsoft.com/office/drawing/2014/main" id="{4525063B-EDE2-4EA5-8BEA-B73094FD4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920" y="2862088"/>
                <a:ext cx="0" cy="1596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Прямоугольник 174">
                <a:extLst>
                  <a:ext uri="{FF2B5EF4-FFF2-40B4-BE49-F238E27FC236}">
                    <a16:creationId xmlns:a16="http://schemas.microsoft.com/office/drawing/2014/main" id="{9FF34EE6-087D-456E-8D94-13FBD33472C3}"/>
                  </a:ext>
                </a:extLst>
              </p:cNvPr>
              <p:cNvSpPr/>
              <p:nvPr/>
            </p:nvSpPr>
            <p:spPr>
              <a:xfrm>
                <a:off x="1499250" y="2931303"/>
                <a:ext cx="703670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29" name="Прямая соединительная линия 175">
                <a:extLst>
                  <a:ext uri="{FF2B5EF4-FFF2-40B4-BE49-F238E27FC236}">
                    <a16:creationId xmlns:a16="http://schemas.microsoft.com/office/drawing/2014/main" id="{761F6E0A-00F8-4099-875A-6EF8A9445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531" y="2862088"/>
                <a:ext cx="0" cy="1596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Прямая соединительная линия 176">
                <a:extLst>
                  <a:ext uri="{FF2B5EF4-FFF2-40B4-BE49-F238E27FC236}">
                    <a16:creationId xmlns:a16="http://schemas.microsoft.com/office/drawing/2014/main" id="{41599A50-3F24-4018-9E05-E3FD2E1D4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0057" y="2862088"/>
                <a:ext cx="0" cy="1596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78">
                <a:extLst>
                  <a:ext uri="{FF2B5EF4-FFF2-40B4-BE49-F238E27FC236}">
                    <a16:creationId xmlns:a16="http://schemas.microsoft.com/office/drawing/2014/main" id="{910D6B95-6D9B-4C6B-84B7-8E59EFC8F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7625" y="2862088"/>
                <a:ext cx="0" cy="159639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Прямоугольник 179">
                <a:extLst>
                  <a:ext uri="{FF2B5EF4-FFF2-40B4-BE49-F238E27FC236}">
                    <a16:creationId xmlns:a16="http://schemas.microsoft.com/office/drawing/2014/main" id="{DE0B1D96-BA84-48E9-A728-BE9E150C0B82}"/>
                  </a:ext>
                </a:extLst>
              </p:cNvPr>
              <p:cNvSpPr/>
              <p:nvPr/>
            </p:nvSpPr>
            <p:spPr>
              <a:xfrm>
                <a:off x="2207488" y="3215466"/>
                <a:ext cx="703670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34" name="Прямая со стрелкой 180">
                <a:extLst>
                  <a:ext uri="{FF2B5EF4-FFF2-40B4-BE49-F238E27FC236}">
                    <a16:creationId xmlns:a16="http://schemas.microsoft.com/office/drawing/2014/main" id="{CE005A95-5FAE-4C6C-A50E-46473989E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4177" y="2862089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81">
                <a:extLst>
                  <a:ext uri="{FF2B5EF4-FFF2-40B4-BE49-F238E27FC236}">
                    <a16:creationId xmlns:a16="http://schemas.microsoft.com/office/drawing/2014/main" id="{D3FAF532-C96C-4E27-BE82-B138A01B8D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4177" y="3220229"/>
                <a:ext cx="0" cy="276225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6" name="Прямоугольник 182">
                <a:extLst>
                  <a:ext uri="{FF2B5EF4-FFF2-40B4-BE49-F238E27FC236}">
                    <a16:creationId xmlns:a16="http://schemas.microsoft.com/office/drawing/2014/main" id="{67318673-1CE0-4BC5-B838-5539C9A28E6C}"/>
                  </a:ext>
                </a:extLst>
              </p:cNvPr>
              <p:cNvSpPr/>
              <p:nvPr/>
            </p:nvSpPr>
            <p:spPr>
              <a:xfrm>
                <a:off x="3642556" y="3781759"/>
                <a:ext cx="684719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7" name="Прямоугольник 183">
                <a:extLst>
                  <a:ext uri="{FF2B5EF4-FFF2-40B4-BE49-F238E27FC236}">
                    <a16:creationId xmlns:a16="http://schemas.microsoft.com/office/drawing/2014/main" id="{C39D1E46-5E8A-4EDF-B760-6B8CDD542520}"/>
                  </a:ext>
                </a:extLst>
              </p:cNvPr>
              <p:cNvSpPr/>
              <p:nvPr/>
            </p:nvSpPr>
            <p:spPr>
              <a:xfrm>
                <a:off x="5034963" y="2938923"/>
                <a:ext cx="690578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8" name="Прямоугольник 184">
                <a:extLst>
                  <a:ext uri="{FF2B5EF4-FFF2-40B4-BE49-F238E27FC236}">
                    <a16:creationId xmlns:a16="http://schemas.microsoft.com/office/drawing/2014/main" id="{68D508A1-29C9-495B-A02F-A982B288CD68}"/>
                  </a:ext>
                </a:extLst>
              </p:cNvPr>
              <p:cNvSpPr/>
              <p:nvPr/>
            </p:nvSpPr>
            <p:spPr>
              <a:xfrm>
                <a:off x="8550111" y="3215783"/>
                <a:ext cx="699359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39" name="Прямая соединительная линия 185">
                <a:extLst>
                  <a:ext uri="{FF2B5EF4-FFF2-40B4-BE49-F238E27FC236}">
                    <a16:creationId xmlns:a16="http://schemas.microsoft.com/office/drawing/2014/main" id="{B5A36F20-01D2-4606-B511-DB23DD9913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5541" y="2862088"/>
                <a:ext cx="0" cy="1596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86">
                <a:extLst>
                  <a:ext uri="{FF2B5EF4-FFF2-40B4-BE49-F238E27FC236}">
                    <a16:creationId xmlns:a16="http://schemas.microsoft.com/office/drawing/2014/main" id="{3A1BEB2A-DE5E-4A20-B2C0-1A40B6A5A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4227" y="2880831"/>
                <a:ext cx="0" cy="15844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87">
                <a:extLst>
                  <a:ext uri="{FF2B5EF4-FFF2-40B4-BE49-F238E27FC236}">
                    <a16:creationId xmlns:a16="http://schemas.microsoft.com/office/drawing/2014/main" id="{EEB2D6D7-55AE-455A-B8C7-C49FB13FE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5204" y="3211338"/>
                <a:ext cx="0" cy="276225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2" name="Прямая со стрелкой 188">
                <a:extLst>
                  <a:ext uri="{FF2B5EF4-FFF2-40B4-BE49-F238E27FC236}">
                    <a16:creationId xmlns:a16="http://schemas.microsoft.com/office/drawing/2014/main" id="{C4742B7B-6CB1-4F94-B91C-45B62CA79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5204" y="2858278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3" name="Прямоугольник 189">
                <a:extLst>
                  <a:ext uri="{FF2B5EF4-FFF2-40B4-BE49-F238E27FC236}">
                    <a16:creationId xmlns:a16="http://schemas.microsoft.com/office/drawing/2014/main" id="{C8426005-0731-4851-A0D8-93A7F6BC9654}"/>
                  </a:ext>
                </a:extLst>
              </p:cNvPr>
              <p:cNvSpPr/>
              <p:nvPr/>
            </p:nvSpPr>
            <p:spPr>
              <a:xfrm>
                <a:off x="2911157" y="3503285"/>
                <a:ext cx="704939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4" name="Прямоугольник 190">
                <a:extLst>
                  <a:ext uri="{FF2B5EF4-FFF2-40B4-BE49-F238E27FC236}">
                    <a16:creationId xmlns:a16="http://schemas.microsoft.com/office/drawing/2014/main" id="{11FA0A57-896E-4312-A6A1-4396466E5B6E}"/>
                  </a:ext>
                </a:extLst>
              </p:cNvPr>
              <p:cNvSpPr/>
              <p:nvPr/>
            </p:nvSpPr>
            <p:spPr>
              <a:xfrm>
                <a:off x="6438883" y="3497256"/>
                <a:ext cx="698644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45" name="Прямая соединительная линия 191">
                <a:extLst>
                  <a:ext uri="{FF2B5EF4-FFF2-40B4-BE49-F238E27FC236}">
                    <a16:creationId xmlns:a16="http://schemas.microsoft.com/office/drawing/2014/main" id="{D359F9F3-F8B7-4ED2-AE0F-61FEEDFC81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3879" y="2890028"/>
                <a:ext cx="0" cy="15616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Прямоугольник 193">
                <a:extLst>
                  <a:ext uri="{FF2B5EF4-FFF2-40B4-BE49-F238E27FC236}">
                    <a16:creationId xmlns:a16="http://schemas.microsoft.com/office/drawing/2014/main" id="{6FCE6675-6C90-40D3-98A3-94AD643872FA}"/>
                  </a:ext>
                </a:extLst>
              </p:cNvPr>
              <p:cNvSpPr/>
              <p:nvPr/>
            </p:nvSpPr>
            <p:spPr>
              <a:xfrm>
                <a:off x="7143515" y="3773855"/>
                <a:ext cx="703892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7" name="Прямоугольник 194">
                <a:extLst>
                  <a:ext uri="{FF2B5EF4-FFF2-40B4-BE49-F238E27FC236}">
                    <a16:creationId xmlns:a16="http://schemas.microsoft.com/office/drawing/2014/main" id="{633F8168-412E-4904-8906-588AB5A98660}"/>
                  </a:ext>
                </a:extLst>
              </p:cNvPr>
              <p:cNvSpPr/>
              <p:nvPr/>
            </p:nvSpPr>
            <p:spPr>
              <a:xfrm>
                <a:off x="4334576" y="4060765"/>
                <a:ext cx="689240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48" name="Прямая соединительная линия 196">
                <a:extLst>
                  <a:ext uri="{FF2B5EF4-FFF2-40B4-BE49-F238E27FC236}">
                    <a16:creationId xmlns:a16="http://schemas.microsoft.com/office/drawing/2014/main" id="{DC8A2717-112D-421F-A51E-7FCACC38F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7445" y="2880831"/>
                <a:ext cx="0" cy="15776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Прямоугольник 198">
                <a:extLst>
                  <a:ext uri="{FF2B5EF4-FFF2-40B4-BE49-F238E27FC236}">
                    <a16:creationId xmlns:a16="http://schemas.microsoft.com/office/drawing/2014/main" id="{54FDD104-3883-4E5A-A3FE-A9DE239F3F62}"/>
                  </a:ext>
                </a:extLst>
              </p:cNvPr>
              <p:cNvSpPr/>
              <p:nvPr/>
            </p:nvSpPr>
            <p:spPr>
              <a:xfrm>
                <a:off x="7848863" y="2926428"/>
                <a:ext cx="690615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Прямоугольник 199">
                <a:extLst>
                  <a:ext uri="{FF2B5EF4-FFF2-40B4-BE49-F238E27FC236}">
                    <a16:creationId xmlns:a16="http://schemas.microsoft.com/office/drawing/2014/main" id="{E2962A14-FA1A-46F6-B8B0-0C1710043897}"/>
                  </a:ext>
                </a:extLst>
              </p:cNvPr>
              <p:cNvSpPr/>
              <p:nvPr/>
            </p:nvSpPr>
            <p:spPr>
              <a:xfrm>
                <a:off x="7856136" y="4053934"/>
                <a:ext cx="680706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51" name="Прямая соединительная линия 200">
                <a:extLst>
                  <a:ext uri="{FF2B5EF4-FFF2-40B4-BE49-F238E27FC236}">
                    <a16:creationId xmlns:a16="http://schemas.microsoft.com/office/drawing/2014/main" id="{BD4AA9A3-73CB-467D-A218-BCB8257FC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38049" y="2880831"/>
                <a:ext cx="0" cy="1577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Прямая соединительная линия 201">
                <a:extLst>
                  <a:ext uri="{FF2B5EF4-FFF2-40B4-BE49-F238E27FC236}">
                    <a16:creationId xmlns:a16="http://schemas.microsoft.com/office/drawing/2014/main" id="{44D61028-2251-49B4-8A17-4098976164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8664" y="2862088"/>
                <a:ext cx="0" cy="1596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Прямоугольник 190">
                <a:extLst>
                  <a:ext uri="{FF2B5EF4-FFF2-40B4-BE49-F238E27FC236}">
                    <a16:creationId xmlns:a16="http://schemas.microsoft.com/office/drawing/2014/main" id="{B3B01D50-D3FA-4BD3-92C5-75FE34E2A4B7}"/>
                  </a:ext>
                </a:extLst>
              </p:cNvPr>
              <p:cNvSpPr/>
              <p:nvPr/>
            </p:nvSpPr>
            <p:spPr>
              <a:xfrm>
                <a:off x="9938694" y="3765629"/>
                <a:ext cx="676753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0" name="Прямоугольник 190">
                <a:extLst>
                  <a:ext uri="{FF2B5EF4-FFF2-40B4-BE49-F238E27FC236}">
                    <a16:creationId xmlns:a16="http://schemas.microsoft.com/office/drawing/2014/main" id="{C2B72164-0A8E-456B-A06C-81522836A3B3}"/>
                  </a:ext>
                </a:extLst>
              </p:cNvPr>
              <p:cNvSpPr/>
              <p:nvPr/>
            </p:nvSpPr>
            <p:spPr>
              <a:xfrm>
                <a:off x="9240818" y="3488240"/>
                <a:ext cx="698777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61" name="Прямая соединительная линия 203">
                <a:extLst>
                  <a:ext uri="{FF2B5EF4-FFF2-40B4-BE49-F238E27FC236}">
                    <a16:creationId xmlns:a16="http://schemas.microsoft.com/office/drawing/2014/main" id="{CA2F90F8-828E-4993-B924-8A6FAC6521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680" y="2874481"/>
                <a:ext cx="0" cy="15839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единительная линия 197">
                <a:extLst>
                  <a:ext uri="{FF2B5EF4-FFF2-40B4-BE49-F238E27FC236}">
                    <a16:creationId xmlns:a16="http://schemas.microsoft.com/office/drawing/2014/main" id="{5511E777-7662-4809-B0C9-CDF2741A4D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7431" y="2890028"/>
                <a:ext cx="0" cy="15684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Прямая соединительная линия 195">
                <a:extLst>
                  <a:ext uri="{FF2B5EF4-FFF2-40B4-BE49-F238E27FC236}">
                    <a16:creationId xmlns:a16="http://schemas.microsoft.com/office/drawing/2014/main" id="{2CA6358A-4B78-4EAB-A2CA-D8A2AB7353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4132" y="2880831"/>
                <a:ext cx="0" cy="1577648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Прямая соединительная линия 202">
                <a:extLst>
                  <a:ext uri="{FF2B5EF4-FFF2-40B4-BE49-F238E27FC236}">
                    <a16:creationId xmlns:a16="http://schemas.microsoft.com/office/drawing/2014/main" id="{658D86F9-1976-42D5-9FF4-F7AB9781CF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9014" y="2862088"/>
                <a:ext cx="0" cy="1603222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4C5EE02-691B-4247-A4AD-76F2D463E125}"/>
              </a:ext>
            </a:extLst>
          </p:cNvPr>
          <p:cNvCxnSpPr>
            <a:cxnSpLocks/>
          </p:cNvCxnSpPr>
          <p:nvPr/>
        </p:nvCxnSpPr>
        <p:spPr>
          <a:xfrm>
            <a:off x="1333911" y="4734431"/>
            <a:ext cx="10858088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4C47FDF-6E9F-4C8F-A9F3-77184C9CAE5E}"/>
              </a:ext>
            </a:extLst>
          </p:cNvPr>
          <p:cNvCxnSpPr>
            <a:cxnSpLocks/>
          </p:cNvCxnSpPr>
          <p:nvPr/>
        </p:nvCxnSpPr>
        <p:spPr>
          <a:xfrm>
            <a:off x="1324755" y="5029612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BDD7675-9F58-430D-8A18-3DCE16D0C5EE}"/>
              </a:ext>
            </a:extLst>
          </p:cNvPr>
          <p:cNvCxnSpPr>
            <a:cxnSpLocks/>
          </p:cNvCxnSpPr>
          <p:nvPr/>
        </p:nvCxnSpPr>
        <p:spPr>
          <a:xfrm>
            <a:off x="1300909" y="5312768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5088577-3081-4F07-AAD4-6A247032EBC9}"/>
              </a:ext>
            </a:extLst>
          </p:cNvPr>
          <p:cNvCxnSpPr>
            <a:cxnSpLocks/>
          </p:cNvCxnSpPr>
          <p:nvPr/>
        </p:nvCxnSpPr>
        <p:spPr>
          <a:xfrm>
            <a:off x="1300909" y="5582938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00D89B9-D312-48F4-AAF0-E9034C1B9B41}"/>
              </a:ext>
            </a:extLst>
          </p:cNvPr>
          <p:cNvCxnSpPr>
            <a:cxnSpLocks/>
          </p:cNvCxnSpPr>
          <p:nvPr/>
        </p:nvCxnSpPr>
        <p:spPr>
          <a:xfrm>
            <a:off x="1300909" y="5859552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199">
            <a:extLst>
              <a:ext uri="{FF2B5EF4-FFF2-40B4-BE49-F238E27FC236}">
                <a16:creationId xmlns:a16="http://schemas.microsoft.com/office/drawing/2014/main" id="{5A0CA83B-DE7B-4668-AFD3-E5595CC0592D}"/>
              </a:ext>
            </a:extLst>
          </p:cNvPr>
          <p:cNvSpPr/>
          <p:nvPr/>
        </p:nvSpPr>
        <p:spPr>
          <a:xfrm>
            <a:off x="8545246" y="1454482"/>
            <a:ext cx="696116" cy="2762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12496850-3B9B-42A8-B95C-BDC54CAE590D}"/>
              </a:ext>
            </a:extLst>
          </p:cNvPr>
          <p:cNvGrpSpPr/>
          <p:nvPr/>
        </p:nvGrpSpPr>
        <p:grpSpPr>
          <a:xfrm>
            <a:off x="904616" y="4524775"/>
            <a:ext cx="11115012" cy="1632122"/>
            <a:chOff x="904616" y="4524775"/>
            <a:chExt cx="11115012" cy="1632122"/>
          </a:xfrm>
        </p:grpSpPr>
        <p:sp>
          <p:nvSpPr>
            <p:cNvPr id="179" name="Прямоугольник 199">
              <a:extLst>
                <a:ext uri="{FF2B5EF4-FFF2-40B4-BE49-F238E27FC236}">
                  <a16:creationId xmlns:a16="http://schemas.microsoft.com/office/drawing/2014/main" id="{75E69E4E-7267-4EF7-8A1E-6EA8EDA37368}"/>
                </a:ext>
              </a:extLst>
            </p:cNvPr>
            <p:cNvSpPr/>
            <p:nvPr/>
          </p:nvSpPr>
          <p:spPr>
            <a:xfrm>
              <a:off x="10628441" y="5718675"/>
              <a:ext cx="70057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Прямоугольник 40">
              <a:extLst>
                <a:ext uri="{FF2B5EF4-FFF2-40B4-BE49-F238E27FC236}">
                  <a16:creationId xmlns:a16="http://schemas.microsoft.com/office/drawing/2014/main" id="{C155AED8-A147-46FD-A03A-B5BE3E0FB195}"/>
                </a:ext>
              </a:extLst>
            </p:cNvPr>
            <p:cNvSpPr/>
            <p:nvPr/>
          </p:nvSpPr>
          <p:spPr>
            <a:xfrm rot="16200000">
              <a:off x="304567" y="5133899"/>
              <a:ext cx="1596390" cy="3962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2nd Core</a:t>
              </a:r>
              <a:endParaRPr lang="ru-RU" dirty="0"/>
            </a:p>
          </p:txBody>
        </p:sp>
        <p:sp>
          <p:nvSpPr>
            <p:cNvPr id="181" name="Прямоугольник 171">
              <a:extLst>
                <a:ext uri="{FF2B5EF4-FFF2-40B4-BE49-F238E27FC236}">
                  <a16:creationId xmlns:a16="http://schemas.microsoft.com/office/drawing/2014/main" id="{32357A17-1983-4B90-9D34-718919FB2A1C}"/>
                </a:ext>
              </a:extLst>
            </p:cNvPr>
            <p:cNvSpPr/>
            <p:nvPr/>
          </p:nvSpPr>
          <p:spPr>
            <a:xfrm>
              <a:off x="8552336" y="4871432"/>
              <a:ext cx="70832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2" name="Прямая соединительная линия 172">
              <a:extLst>
                <a:ext uri="{FF2B5EF4-FFF2-40B4-BE49-F238E27FC236}">
                  <a16:creationId xmlns:a16="http://schemas.microsoft.com/office/drawing/2014/main" id="{8193A777-9890-481D-B880-629A613AA922}"/>
                </a:ext>
              </a:extLst>
            </p:cNvPr>
            <p:cNvCxnSpPr>
              <a:cxnSpLocks/>
            </p:cNvCxnSpPr>
            <p:nvPr/>
          </p:nvCxnSpPr>
          <p:spPr>
            <a:xfrm>
              <a:off x="1497664" y="4524775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Прямая соединительная линия 173">
              <a:extLst>
                <a:ext uri="{FF2B5EF4-FFF2-40B4-BE49-F238E27FC236}">
                  <a16:creationId xmlns:a16="http://schemas.microsoft.com/office/drawing/2014/main" id="{E62E3E00-1E8A-4CC4-B61C-FDD60B90A2D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919" y="4531604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Прямоугольник 174">
              <a:extLst>
                <a:ext uri="{FF2B5EF4-FFF2-40B4-BE49-F238E27FC236}">
                  <a16:creationId xmlns:a16="http://schemas.microsoft.com/office/drawing/2014/main" id="{A55C9EBF-ED3E-46A2-9A9E-5F1830C67D7A}"/>
                </a:ext>
              </a:extLst>
            </p:cNvPr>
            <p:cNvSpPr/>
            <p:nvPr/>
          </p:nvSpPr>
          <p:spPr>
            <a:xfrm>
              <a:off x="1499249" y="4600819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5" name="Прямая соединительная линия 175">
              <a:extLst>
                <a:ext uri="{FF2B5EF4-FFF2-40B4-BE49-F238E27FC236}">
                  <a16:creationId xmlns:a16="http://schemas.microsoft.com/office/drawing/2014/main" id="{DF228950-049F-4C1B-9F79-F9ECEBD1F37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530" y="4531604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единительная линия 176">
              <a:extLst>
                <a:ext uri="{FF2B5EF4-FFF2-40B4-BE49-F238E27FC236}">
                  <a16:creationId xmlns:a16="http://schemas.microsoft.com/office/drawing/2014/main" id="{63EEBAC9-571C-4124-AA2F-95E137E1CBC5}"/>
                </a:ext>
              </a:extLst>
            </p:cNvPr>
            <p:cNvCxnSpPr>
              <a:cxnSpLocks/>
            </p:cNvCxnSpPr>
            <p:nvPr/>
          </p:nvCxnSpPr>
          <p:spPr>
            <a:xfrm>
              <a:off x="3630056" y="4531604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единительная линия 177">
              <a:extLst>
                <a:ext uri="{FF2B5EF4-FFF2-40B4-BE49-F238E27FC236}">
                  <a16:creationId xmlns:a16="http://schemas.microsoft.com/office/drawing/2014/main" id="{56C1FFA3-D92C-43DD-BA1F-ACDA81E0630F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08" y="4553677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единительная линия 178">
              <a:extLst>
                <a:ext uri="{FF2B5EF4-FFF2-40B4-BE49-F238E27FC236}">
                  <a16:creationId xmlns:a16="http://schemas.microsoft.com/office/drawing/2014/main" id="{D7BBA586-631A-4423-8A04-8B0457023A08}"/>
                </a:ext>
              </a:extLst>
            </p:cNvPr>
            <p:cNvCxnSpPr>
              <a:cxnSpLocks/>
            </p:cNvCxnSpPr>
            <p:nvPr/>
          </p:nvCxnSpPr>
          <p:spPr>
            <a:xfrm>
              <a:off x="5027624" y="4531604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Прямоугольник 179">
              <a:extLst>
                <a:ext uri="{FF2B5EF4-FFF2-40B4-BE49-F238E27FC236}">
                  <a16:creationId xmlns:a16="http://schemas.microsoft.com/office/drawing/2014/main" id="{93C0F40E-18FE-40D5-B84D-61CD22F704A9}"/>
                </a:ext>
              </a:extLst>
            </p:cNvPr>
            <p:cNvSpPr/>
            <p:nvPr/>
          </p:nvSpPr>
          <p:spPr>
            <a:xfrm>
              <a:off x="2207487" y="4884982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2" name="Прямоугольник 182">
              <a:extLst>
                <a:ext uri="{FF2B5EF4-FFF2-40B4-BE49-F238E27FC236}">
                  <a16:creationId xmlns:a16="http://schemas.microsoft.com/office/drawing/2014/main" id="{A437ADB7-C21B-476A-B095-CC8E0997ACEE}"/>
                </a:ext>
              </a:extLst>
            </p:cNvPr>
            <p:cNvSpPr/>
            <p:nvPr/>
          </p:nvSpPr>
          <p:spPr>
            <a:xfrm>
              <a:off x="3282440" y="5450881"/>
              <a:ext cx="41567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3" name="Прямоугольник 183">
              <a:extLst>
                <a:ext uri="{FF2B5EF4-FFF2-40B4-BE49-F238E27FC236}">
                  <a16:creationId xmlns:a16="http://schemas.microsoft.com/office/drawing/2014/main" id="{7E9CB9DE-D57C-476B-B3B6-611A1B8FA177}"/>
                </a:ext>
              </a:extLst>
            </p:cNvPr>
            <p:cNvSpPr/>
            <p:nvPr/>
          </p:nvSpPr>
          <p:spPr>
            <a:xfrm>
              <a:off x="5034962" y="4608439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4" name="Прямоугольник 184">
              <a:extLst>
                <a:ext uri="{FF2B5EF4-FFF2-40B4-BE49-F238E27FC236}">
                  <a16:creationId xmlns:a16="http://schemas.microsoft.com/office/drawing/2014/main" id="{6FAA66B4-3964-46C1-9846-16352FEF1E5C}"/>
                </a:ext>
              </a:extLst>
            </p:cNvPr>
            <p:cNvSpPr/>
            <p:nvPr/>
          </p:nvSpPr>
          <p:spPr>
            <a:xfrm>
              <a:off x="5718240" y="4885299"/>
              <a:ext cx="353624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5" name="Прямая соединительная линия 185">
              <a:extLst>
                <a:ext uri="{FF2B5EF4-FFF2-40B4-BE49-F238E27FC236}">
                  <a16:creationId xmlns:a16="http://schemas.microsoft.com/office/drawing/2014/main" id="{E3ED90E9-07B2-4159-BE8D-B912E3D9B5E5}"/>
                </a:ext>
              </a:extLst>
            </p:cNvPr>
            <p:cNvCxnSpPr>
              <a:cxnSpLocks/>
            </p:cNvCxnSpPr>
            <p:nvPr/>
          </p:nvCxnSpPr>
          <p:spPr>
            <a:xfrm>
              <a:off x="5725540" y="4531604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Прямая соединительная линия 186">
              <a:extLst>
                <a:ext uri="{FF2B5EF4-FFF2-40B4-BE49-F238E27FC236}">
                  <a16:creationId xmlns:a16="http://schemas.microsoft.com/office/drawing/2014/main" id="{BA8A579F-ADAC-4383-BF95-15D2B3951BFE}"/>
                </a:ext>
              </a:extLst>
            </p:cNvPr>
            <p:cNvCxnSpPr>
              <a:cxnSpLocks/>
            </p:cNvCxnSpPr>
            <p:nvPr/>
          </p:nvCxnSpPr>
          <p:spPr>
            <a:xfrm>
              <a:off x="6434226" y="4550347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Прямоугольник 189">
              <a:extLst>
                <a:ext uri="{FF2B5EF4-FFF2-40B4-BE49-F238E27FC236}">
                  <a16:creationId xmlns:a16="http://schemas.microsoft.com/office/drawing/2014/main" id="{D5F8916A-CC3E-4819-8CF8-CB785E24CDFB}"/>
                </a:ext>
              </a:extLst>
            </p:cNvPr>
            <p:cNvSpPr/>
            <p:nvPr/>
          </p:nvSpPr>
          <p:spPr>
            <a:xfrm>
              <a:off x="2911157" y="5172801"/>
              <a:ext cx="36932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0" name="Прямоугольник 190">
              <a:extLst>
                <a:ext uri="{FF2B5EF4-FFF2-40B4-BE49-F238E27FC236}">
                  <a16:creationId xmlns:a16="http://schemas.microsoft.com/office/drawing/2014/main" id="{02C610A0-A5B3-493E-85AC-5AADE8EFC576}"/>
                </a:ext>
              </a:extLst>
            </p:cNvPr>
            <p:cNvSpPr/>
            <p:nvPr/>
          </p:nvSpPr>
          <p:spPr>
            <a:xfrm>
              <a:off x="6434227" y="5157754"/>
              <a:ext cx="70868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1" name="Прямая соединительная линия 191">
              <a:extLst>
                <a:ext uri="{FF2B5EF4-FFF2-40B4-BE49-F238E27FC236}">
                  <a16:creationId xmlns:a16="http://schemas.microsoft.com/office/drawing/2014/main" id="{DC5E0C92-2176-4989-B521-F6EB102BF4E6}"/>
                </a:ext>
              </a:extLst>
            </p:cNvPr>
            <p:cNvCxnSpPr>
              <a:cxnSpLocks/>
            </p:cNvCxnSpPr>
            <p:nvPr/>
          </p:nvCxnSpPr>
          <p:spPr>
            <a:xfrm>
              <a:off x="7133878" y="4559544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Прямоугольник 193">
              <a:extLst>
                <a:ext uri="{FF2B5EF4-FFF2-40B4-BE49-F238E27FC236}">
                  <a16:creationId xmlns:a16="http://schemas.microsoft.com/office/drawing/2014/main" id="{4337A16C-2512-4F25-92DB-66366C764E1F}"/>
                </a:ext>
              </a:extLst>
            </p:cNvPr>
            <p:cNvSpPr/>
            <p:nvPr/>
          </p:nvSpPr>
          <p:spPr>
            <a:xfrm>
              <a:off x="7844264" y="4595207"/>
              <a:ext cx="70389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3" name="Прямоугольник 194">
              <a:extLst>
                <a:ext uri="{FF2B5EF4-FFF2-40B4-BE49-F238E27FC236}">
                  <a16:creationId xmlns:a16="http://schemas.microsoft.com/office/drawing/2014/main" id="{6F754EDA-4658-42BF-B369-16FE1835C2B7}"/>
                </a:ext>
              </a:extLst>
            </p:cNvPr>
            <p:cNvSpPr/>
            <p:nvPr/>
          </p:nvSpPr>
          <p:spPr>
            <a:xfrm>
              <a:off x="3698116" y="5730281"/>
              <a:ext cx="132569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4" name="Прямая соединительная линия 196">
              <a:extLst>
                <a:ext uri="{FF2B5EF4-FFF2-40B4-BE49-F238E27FC236}">
                  <a16:creationId xmlns:a16="http://schemas.microsoft.com/office/drawing/2014/main" id="{9DC0BB09-D316-457F-8BBC-EE8F7B6018C8}"/>
                </a:ext>
              </a:extLst>
            </p:cNvPr>
            <p:cNvCxnSpPr>
              <a:cxnSpLocks/>
            </p:cNvCxnSpPr>
            <p:nvPr/>
          </p:nvCxnSpPr>
          <p:spPr>
            <a:xfrm>
              <a:off x="7847444" y="4550347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Прямоугольник 198">
              <a:extLst>
                <a:ext uri="{FF2B5EF4-FFF2-40B4-BE49-F238E27FC236}">
                  <a16:creationId xmlns:a16="http://schemas.microsoft.com/office/drawing/2014/main" id="{EE82CDFD-4CC5-4178-816E-7EBA97B2F497}"/>
                </a:ext>
              </a:extLst>
            </p:cNvPr>
            <p:cNvSpPr/>
            <p:nvPr/>
          </p:nvSpPr>
          <p:spPr>
            <a:xfrm>
              <a:off x="11335879" y="4595944"/>
              <a:ext cx="68374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6" name="Прямоугольник 199">
              <a:extLst>
                <a:ext uri="{FF2B5EF4-FFF2-40B4-BE49-F238E27FC236}">
                  <a16:creationId xmlns:a16="http://schemas.microsoft.com/office/drawing/2014/main" id="{406AF36C-F9A3-4B12-A576-0528602013C5}"/>
                </a:ext>
              </a:extLst>
            </p:cNvPr>
            <p:cNvSpPr/>
            <p:nvPr/>
          </p:nvSpPr>
          <p:spPr>
            <a:xfrm>
              <a:off x="7136167" y="5723450"/>
              <a:ext cx="703484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7" name="Прямая соединительная линия 200">
              <a:extLst>
                <a:ext uri="{FF2B5EF4-FFF2-40B4-BE49-F238E27FC236}">
                  <a16:creationId xmlns:a16="http://schemas.microsoft.com/office/drawing/2014/main" id="{86ABC47C-479C-4366-BE60-DD72F632B435}"/>
                </a:ext>
              </a:extLst>
            </p:cNvPr>
            <p:cNvCxnSpPr>
              <a:cxnSpLocks/>
            </p:cNvCxnSpPr>
            <p:nvPr/>
          </p:nvCxnSpPr>
          <p:spPr>
            <a:xfrm>
              <a:off x="9938048" y="4550347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единительная линия 201">
              <a:extLst>
                <a:ext uri="{FF2B5EF4-FFF2-40B4-BE49-F238E27FC236}">
                  <a16:creationId xmlns:a16="http://schemas.microsoft.com/office/drawing/2014/main" id="{1341811E-DD54-4DF8-AF72-C34911A5BE5F}"/>
                </a:ext>
              </a:extLst>
            </p:cNvPr>
            <p:cNvCxnSpPr>
              <a:cxnSpLocks/>
            </p:cNvCxnSpPr>
            <p:nvPr/>
          </p:nvCxnSpPr>
          <p:spPr>
            <a:xfrm>
              <a:off x="10628663" y="4531604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Прямоугольник 207">
              <a:extLst>
                <a:ext uri="{FF2B5EF4-FFF2-40B4-BE49-F238E27FC236}">
                  <a16:creationId xmlns:a16="http://schemas.microsoft.com/office/drawing/2014/main" id="{B4F1D52C-056E-403A-885C-665BE3A6D067}"/>
                </a:ext>
              </a:extLst>
            </p:cNvPr>
            <p:cNvSpPr/>
            <p:nvPr/>
          </p:nvSpPr>
          <p:spPr>
            <a:xfrm>
              <a:off x="6102826" y="5160358"/>
              <a:ext cx="330703" cy="276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0" name="Прямая соединительная линия 209">
              <a:extLst>
                <a:ext uri="{FF2B5EF4-FFF2-40B4-BE49-F238E27FC236}">
                  <a16:creationId xmlns:a16="http://schemas.microsoft.com/office/drawing/2014/main" id="{53BB66B2-481C-4D1D-BC19-154A21E04B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3590" y="5157755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Прямая соединительная линия 210">
              <a:extLst>
                <a:ext uri="{FF2B5EF4-FFF2-40B4-BE49-F238E27FC236}">
                  <a16:creationId xmlns:a16="http://schemas.microsoft.com/office/drawing/2014/main" id="{A76E7A1B-D6E3-48F1-A22C-59B031091181}"/>
                </a:ext>
              </a:extLst>
            </p:cNvPr>
            <p:cNvCxnSpPr>
              <a:cxnSpLocks/>
              <a:stCxn id="192" idx="3"/>
              <a:endCxn id="213" idx="1"/>
            </p:cNvCxnSpPr>
            <p:nvPr/>
          </p:nvCxnSpPr>
          <p:spPr>
            <a:xfrm flipV="1">
              <a:off x="3698116" y="5582939"/>
              <a:ext cx="5970625" cy="605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2" name="Прямая соединительная линия 210">
              <a:extLst>
                <a:ext uri="{FF2B5EF4-FFF2-40B4-BE49-F238E27FC236}">
                  <a16:creationId xmlns:a16="http://schemas.microsoft.com/office/drawing/2014/main" id="{960A213C-ECF0-47B6-940D-ED16B0CDBB55}"/>
                </a:ext>
              </a:extLst>
            </p:cNvPr>
            <p:cNvCxnSpPr>
              <a:cxnSpLocks/>
              <a:stCxn id="199" idx="3"/>
              <a:endCxn id="209" idx="1"/>
            </p:cNvCxnSpPr>
            <p:nvPr/>
          </p:nvCxnSpPr>
          <p:spPr>
            <a:xfrm flipV="1">
              <a:off x="3280479" y="5298471"/>
              <a:ext cx="2822347" cy="12443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3" name="Прямоугольник 207">
              <a:extLst>
                <a:ext uri="{FF2B5EF4-FFF2-40B4-BE49-F238E27FC236}">
                  <a16:creationId xmlns:a16="http://schemas.microsoft.com/office/drawing/2014/main" id="{24E664FF-7D30-49DF-A05F-B860B025262A}"/>
                </a:ext>
              </a:extLst>
            </p:cNvPr>
            <p:cNvSpPr/>
            <p:nvPr/>
          </p:nvSpPr>
          <p:spPr>
            <a:xfrm>
              <a:off x="9668741" y="5444826"/>
              <a:ext cx="279439" cy="276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4" name="Прямая соединительная линия 209">
              <a:extLst>
                <a:ext uri="{FF2B5EF4-FFF2-40B4-BE49-F238E27FC236}">
                  <a16:creationId xmlns:a16="http://schemas.microsoft.com/office/drawing/2014/main" id="{66988558-B70D-4237-B649-16DE7A292F44}"/>
                </a:ext>
              </a:extLst>
            </p:cNvPr>
            <p:cNvCxnSpPr>
              <a:cxnSpLocks/>
            </p:cNvCxnSpPr>
            <p:nvPr/>
          </p:nvCxnSpPr>
          <p:spPr>
            <a:xfrm>
              <a:off x="9655500" y="5437206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6" name="Прямоугольник 190">
              <a:extLst>
                <a:ext uri="{FF2B5EF4-FFF2-40B4-BE49-F238E27FC236}">
                  <a16:creationId xmlns:a16="http://schemas.microsoft.com/office/drawing/2014/main" id="{5F2322FB-664A-4695-884B-F0CAED2ED16C}"/>
                </a:ext>
              </a:extLst>
            </p:cNvPr>
            <p:cNvSpPr/>
            <p:nvPr/>
          </p:nvSpPr>
          <p:spPr>
            <a:xfrm>
              <a:off x="9239996" y="5157756"/>
              <a:ext cx="41356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7" name="Прямая соединительная линия 203">
              <a:extLst>
                <a:ext uri="{FF2B5EF4-FFF2-40B4-BE49-F238E27FC236}">
                  <a16:creationId xmlns:a16="http://schemas.microsoft.com/office/drawing/2014/main" id="{10E4D497-4198-441C-8B72-3DAD74C2B087}"/>
                </a:ext>
              </a:extLst>
            </p:cNvPr>
            <p:cNvCxnSpPr>
              <a:cxnSpLocks/>
            </p:cNvCxnSpPr>
            <p:nvPr/>
          </p:nvCxnSpPr>
          <p:spPr>
            <a:xfrm>
              <a:off x="12009679" y="4543997"/>
              <a:ext cx="0" cy="15839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Прямая соединительная линия 197">
              <a:extLst>
                <a:ext uri="{FF2B5EF4-FFF2-40B4-BE49-F238E27FC236}">
                  <a16:creationId xmlns:a16="http://schemas.microsoft.com/office/drawing/2014/main" id="{86B6F30F-BB50-4A95-A209-AC305609B378}"/>
                </a:ext>
              </a:extLst>
            </p:cNvPr>
            <p:cNvCxnSpPr>
              <a:cxnSpLocks/>
            </p:cNvCxnSpPr>
            <p:nvPr/>
          </p:nvCxnSpPr>
          <p:spPr>
            <a:xfrm>
              <a:off x="9247430" y="4559544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Прямая со стрелкой 188">
              <a:extLst>
                <a:ext uri="{FF2B5EF4-FFF2-40B4-BE49-F238E27FC236}">
                  <a16:creationId xmlns:a16="http://schemas.microsoft.com/office/drawing/2014/main" id="{87D7F179-AD68-4DD7-AAAE-B10677E0C82E}"/>
                </a:ext>
              </a:extLst>
            </p:cNvPr>
            <p:cNvCxnSpPr>
              <a:cxnSpLocks/>
            </p:cNvCxnSpPr>
            <p:nvPr/>
          </p:nvCxnSpPr>
          <p:spPr>
            <a:xfrm>
              <a:off x="9644238" y="4802115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0" name="Прямая со стрелкой 180">
              <a:extLst>
                <a:ext uri="{FF2B5EF4-FFF2-40B4-BE49-F238E27FC236}">
                  <a16:creationId xmlns:a16="http://schemas.microsoft.com/office/drawing/2014/main" id="{827875A6-2B81-4F2C-AC9F-CFD1D268854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79" y="4827362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1" name="Прямая со стрелкой 180">
              <a:extLst>
                <a:ext uri="{FF2B5EF4-FFF2-40B4-BE49-F238E27FC236}">
                  <a16:creationId xmlns:a16="http://schemas.microsoft.com/office/drawing/2014/main" id="{A5BEE365-DF81-4216-9263-0FCA76D233BA}"/>
                </a:ext>
              </a:extLst>
            </p:cNvPr>
            <p:cNvCxnSpPr>
              <a:cxnSpLocks/>
            </p:cNvCxnSpPr>
            <p:nvPr/>
          </p:nvCxnSpPr>
          <p:spPr>
            <a:xfrm>
              <a:off x="3698116" y="5105442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2" name="Прямая соединительная линия 181">
              <a:extLst>
                <a:ext uri="{FF2B5EF4-FFF2-40B4-BE49-F238E27FC236}">
                  <a16:creationId xmlns:a16="http://schemas.microsoft.com/office/drawing/2014/main" id="{BC733A16-EBF8-47F1-949B-D56FE75E01E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79" y="5174656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3" name="Прямая соединительная линия 181">
              <a:extLst>
                <a:ext uri="{FF2B5EF4-FFF2-40B4-BE49-F238E27FC236}">
                  <a16:creationId xmlns:a16="http://schemas.microsoft.com/office/drawing/2014/main" id="{65454BF2-1B69-4894-8576-13E0199E649E}"/>
                </a:ext>
              </a:extLst>
            </p:cNvPr>
            <p:cNvCxnSpPr>
              <a:cxnSpLocks/>
            </p:cNvCxnSpPr>
            <p:nvPr/>
          </p:nvCxnSpPr>
          <p:spPr>
            <a:xfrm>
              <a:off x="3701943" y="5450881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Прямая соединительная линия 195">
              <a:extLst>
                <a:ext uri="{FF2B5EF4-FFF2-40B4-BE49-F238E27FC236}">
                  <a16:creationId xmlns:a16="http://schemas.microsoft.com/office/drawing/2014/main" id="{3D831190-A49F-4074-92B4-419CD7371F87}"/>
                </a:ext>
              </a:extLst>
            </p:cNvPr>
            <p:cNvCxnSpPr>
              <a:cxnSpLocks/>
            </p:cNvCxnSpPr>
            <p:nvPr/>
          </p:nvCxnSpPr>
          <p:spPr>
            <a:xfrm>
              <a:off x="8544131" y="4550347"/>
              <a:ext cx="0" cy="157764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Прямая соединительная линия 202">
              <a:extLst>
                <a:ext uri="{FF2B5EF4-FFF2-40B4-BE49-F238E27FC236}">
                  <a16:creationId xmlns:a16="http://schemas.microsoft.com/office/drawing/2014/main" id="{94EA5107-2723-42CC-9A50-1DB80F7149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29013" y="4531604"/>
              <a:ext cx="0" cy="160322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Прямоугольник 198">
              <a:extLst>
                <a:ext uri="{FF2B5EF4-FFF2-40B4-BE49-F238E27FC236}">
                  <a16:creationId xmlns:a16="http://schemas.microsoft.com/office/drawing/2014/main" id="{5F6305F4-43EB-4847-B1B3-E27D2F90BA6A}"/>
                </a:ext>
              </a:extLst>
            </p:cNvPr>
            <p:cNvSpPr/>
            <p:nvPr/>
          </p:nvSpPr>
          <p:spPr>
            <a:xfrm>
              <a:off x="9944708" y="5443097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56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2C9F8-D574-4A3E-9138-34C0358CC9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ManualResetEvent</a:t>
            </a:r>
            <a:endParaRPr lang="ru-R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A1E4F0-8554-472E-BB85-42F73621BEB8}"/>
              </a:ext>
            </a:extLst>
          </p:cNvPr>
          <p:cNvGrpSpPr/>
          <p:nvPr/>
        </p:nvGrpSpPr>
        <p:grpSpPr>
          <a:xfrm>
            <a:off x="1774260" y="2687672"/>
            <a:ext cx="9111792" cy="2290380"/>
            <a:chOff x="1004360" y="1949401"/>
            <a:chExt cx="9111792" cy="22903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C5FF9C-9EB2-4F66-A444-3AE19DB152A6}"/>
                </a:ext>
              </a:extLst>
            </p:cNvPr>
            <p:cNvSpPr/>
            <p:nvPr/>
          </p:nvSpPr>
          <p:spPr>
            <a:xfrm>
              <a:off x="2640557" y="2362280"/>
              <a:ext cx="73557" cy="18775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6F6331-D2C8-4202-9947-76611CBAB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360" y="1949401"/>
              <a:ext cx="9111792" cy="1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B827247-61B5-44ED-A8B0-F0AFCF5BCB15}"/>
                </a:ext>
              </a:extLst>
            </p:cNvPr>
            <p:cNvCxnSpPr/>
            <p:nvPr/>
          </p:nvCxnSpPr>
          <p:spPr>
            <a:xfrm>
              <a:off x="1004360" y="2876503"/>
              <a:ext cx="1642004" cy="12700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D949A3E-181D-4AF2-824D-3C3371F6DD99}"/>
                </a:ext>
              </a:extLst>
            </p:cNvPr>
            <p:cNvCxnSpPr>
              <a:cxnSpLocks/>
            </p:cNvCxnSpPr>
            <p:nvPr/>
          </p:nvCxnSpPr>
          <p:spPr>
            <a:xfrm>
              <a:off x="2727327" y="2876502"/>
              <a:ext cx="185763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4EF1D31-BC4B-44AB-A3AD-1750586688A1}"/>
                </a:ext>
              </a:extLst>
            </p:cNvPr>
            <p:cNvCxnSpPr/>
            <p:nvPr/>
          </p:nvCxnSpPr>
          <p:spPr>
            <a:xfrm>
              <a:off x="1008063" y="3773874"/>
              <a:ext cx="1642004" cy="12700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68BE6F5-1DF0-4B16-8A49-36C63371AD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7327" y="3773874"/>
              <a:ext cx="1820858" cy="1270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A6F0696-398F-4E67-978A-5851D9145F7F}"/>
                </a:ext>
              </a:extLst>
            </p:cNvPr>
            <p:cNvCxnSpPr>
              <a:cxnSpLocks/>
            </p:cNvCxnSpPr>
            <p:nvPr/>
          </p:nvCxnSpPr>
          <p:spPr>
            <a:xfrm>
              <a:off x="4621742" y="2876502"/>
              <a:ext cx="5494410" cy="12700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2B39596-C17E-421E-B1E0-5AB0FFBE2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1742" y="3780224"/>
              <a:ext cx="5494410" cy="6350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DC0CE-DF5D-4384-A4F7-8D95C5EEE024}"/>
              </a:ext>
            </a:extLst>
          </p:cNvPr>
          <p:cNvSpPr/>
          <p:nvPr/>
        </p:nvSpPr>
        <p:spPr>
          <a:xfrm>
            <a:off x="5318085" y="3100551"/>
            <a:ext cx="73557" cy="187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B9FB44-7E07-4576-88B5-28FC6D3B3F70}"/>
              </a:ext>
            </a:extLst>
          </p:cNvPr>
          <p:cNvSpPr/>
          <p:nvPr/>
        </p:nvSpPr>
        <p:spPr>
          <a:xfrm>
            <a:off x="5323040" y="2346746"/>
            <a:ext cx="73557" cy="753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454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5808839-9FAE-4E6B-A5AC-FB7015AB3031}"/>
              </a:ext>
            </a:extLst>
          </p:cNvPr>
          <p:cNvCxnSpPr>
            <a:cxnSpLocks/>
          </p:cNvCxnSpPr>
          <p:nvPr/>
        </p:nvCxnSpPr>
        <p:spPr>
          <a:xfrm>
            <a:off x="1333912" y="3064915"/>
            <a:ext cx="10858088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2712A93E-BFA5-4669-B217-669A55B5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44142" y="1557241"/>
            <a:ext cx="3387940" cy="699656"/>
          </a:xfrm>
        </p:spPr>
        <p:txBody>
          <a:bodyPr/>
          <a:lstStyle/>
          <a:p>
            <a:r>
              <a:rPr lang="ru-RU" sz="1600" dirty="0">
                <a:latin typeface="+mj-lt"/>
              </a:rPr>
              <a:t>Виды примитивов</a:t>
            </a:r>
            <a:r>
              <a:rPr lang="ru-RU" sz="1600" dirty="0"/>
              <a:t> синхронизации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1B59E-2CD6-4B95-9411-3D64CD4CA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Блокировки уровня ядра: </a:t>
            </a:r>
            <a:r>
              <a:rPr lang="en-US" dirty="0" err="1"/>
              <a:t>ManualResetEvent</a:t>
            </a:r>
            <a:endParaRPr lang="en-US" dirty="0">
              <a:latin typeface="+mn-lt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267BB8C-284C-4786-AFD4-E02F57912720}"/>
              </a:ext>
            </a:extLst>
          </p:cNvPr>
          <p:cNvCxnSpPr>
            <a:cxnSpLocks/>
          </p:cNvCxnSpPr>
          <p:nvPr/>
        </p:nvCxnSpPr>
        <p:spPr>
          <a:xfrm>
            <a:off x="1300910" y="1876213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4307331-F040-43C8-95EF-352A08809888}"/>
              </a:ext>
            </a:extLst>
          </p:cNvPr>
          <p:cNvCxnSpPr>
            <a:cxnSpLocks/>
          </p:cNvCxnSpPr>
          <p:nvPr/>
        </p:nvCxnSpPr>
        <p:spPr>
          <a:xfrm>
            <a:off x="1333912" y="1027706"/>
            <a:ext cx="10858088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10367F8-1C71-416B-B2D8-6D613B7977DD}"/>
              </a:ext>
            </a:extLst>
          </p:cNvPr>
          <p:cNvCxnSpPr>
            <a:cxnSpLocks/>
          </p:cNvCxnSpPr>
          <p:nvPr/>
        </p:nvCxnSpPr>
        <p:spPr>
          <a:xfrm>
            <a:off x="1324756" y="1322887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B17B81E-5D2B-4F79-B7A5-9D55DCF25996}"/>
              </a:ext>
            </a:extLst>
          </p:cNvPr>
          <p:cNvCxnSpPr>
            <a:cxnSpLocks/>
          </p:cNvCxnSpPr>
          <p:nvPr/>
        </p:nvCxnSpPr>
        <p:spPr>
          <a:xfrm>
            <a:off x="1300910" y="1606043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E68EB62-4A0C-4C59-ACC4-76061362BFF3}"/>
              </a:ext>
            </a:extLst>
          </p:cNvPr>
          <p:cNvCxnSpPr>
            <a:cxnSpLocks/>
          </p:cNvCxnSpPr>
          <p:nvPr/>
        </p:nvCxnSpPr>
        <p:spPr>
          <a:xfrm>
            <a:off x="1300910" y="2152827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427132D-B13D-4A7F-9501-DF76EB570DBE}"/>
              </a:ext>
            </a:extLst>
          </p:cNvPr>
          <p:cNvCxnSpPr>
            <a:cxnSpLocks/>
          </p:cNvCxnSpPr>
          <p:nvPr/>
        </p:nvCxnSpPr>
        <p:spPr>
          <a:xfrm>
            <a:off x="1324756" y="3360096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643F64C-60D2-49FA-8E22-E708EAEB9EA5}"/>
              </a:ext>
            </a:extLst>
          </p:cNvPr>
          <p:cNvCxnSpPr>
            <a:cxnSpLocks/>
          </p:cNvCxnSpPr>
          <p:nvPr/>
        </p:nvCxnSpPr>
        <p:spPr>
          <a:xfrm>
            <a:off x="1300910" y="3643252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449157C-F15E-4BBE-BD0C-02F5F010DA7A}"/>
              </a:ext>
            </a:extLst>
          </p:cNvPr>
          <p:cNvCxnSpPr>
            <a:cxnSpLocks/>
          </p:cNvCxnSpPr>
          <p:nvPr/>
        </p:nvCxnSpPr>
        <p:spPr>
          <a:xfrm>
            <a:off x="1300910" y="3913422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2E5E307-BAC3-4DF0-9913-0A36E4E1EEB3}"/>
              </a:ext>
            </a:extLst>
          </p:cNvPr>
          <p:cNvCxnSpPr>
            <a:cxnSpLocks/>
          </p:cNvCxnSpPr>
          <p:nvPr/>
        </p:nvCxnSpPr>
        <p:spPr>
          <a:xfrm>
            <a:off x="1300910" y="4190036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DE0B990-EF26-4005-95A6-CD619560F6EA}"/>
              </a:ext>
            </a:extLst>
          </p:cNvPr>
          <p:cNvGrpSpPr/>
          <p:nvPr/>
        </p:nvGrpSpPr>
        <p:grpSpPr>
          <a:xfrm>
            <a:off x="904617" y="2855259"/>
            <a:ext cx="11105063" cy="1632122"/>
            <a:chOff x="904617" y="2855259"/>
            <a:chExt cx="11105063" cy="1632122"/>
          </a:xfrm>
        </p:grpSpPr>
        <p:sp>
          <p:nvSpPr>
            <p:cNvPr id="229" name="Прямоугольник 198">
              <a:extLst>
                <a:ext uri="{FF2B5EF4-FFF2-40B4-BE49-F238E27FC236}">
                  <a16:creationId xmlns:a16="http://schemas.microsoft.com/office/drawing/2014/main" id="{0194A0A6-C90E-4488-833B-31445FC75049}"/>
                </a:ext>
              </a:extLst>
            </p:cNvPr>
            <p:cNvSpPr/>
            <p:nvPr/>
          </p:nvSpPr>
          <p:spPr>
            <a:xfrm>
              <a:off x="11328373" y="2928437"/>
              <a:ext cx="67195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Прямоугольник 199">
              <a:extLst>
                <a:ext uri="{FF2B5EF4-FFF2-40B4-BE49-F238E27FC236}">
                  <a16:creationId xmlns:a16="http://schemas.microsoft.com/office/drawing/2014/main" id="{45785A59-EEB7-43D3-9B1E-7F99844ADFCD}"/>
                </a:ext>
              </a:extLst>
            </p:cNvPr>
            <p:cNvSpPr/>
            <p:nvPr/>
          </p:nvSpPr>
          <p:spPr>
            <a:xfrm>
              <a:off x="10625714" y="4057241"/>
              <a:ext cx="70308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Прямоугольник 40">
              <a:extLst>
                <a:ext uri="{FF2B5EF4-FFF2-40B4-BE49-F238E27FC236}">
                  <a16:creationId xmlns:a16="http://schemas.microsoft.com/office/drawing/2014/main" id="{230D8FC4-34C0-4DE2-B658-EF915BD0E2A0}"/>
                </a:ext>
              </a:extLst>
            </p:cNvPr>
            <p:cNvSpPr/>
            <p:nvPr/>
          </p:nvSpPr>
          <p:spPr>
            <a:xfrm rot="16200000">
              <a:off x="304568" y="3464383"/>
              <a:ext cx="1596390" cy="3962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1st Core</a:t>
              </a:r>
              <a:endParaRPr lang="ru-RU" dirty="0"/>
            </a:p>
          </p:txBody>
        </p:sp>
        <p:sp>
          <p:nvSpPr>
            <p:cNvPr id="125" name="Прямоугольник 171">
              <a:extLst>
                <a:ext uri="{FF2B5EF4-FFF2-40B4-BE49-F238E27FC236}">
                  <a16:creationId xmlns:a16="http://schemas.microsoft.com/office/drawing/2014/main" id="{5618AF7D-F8B8-4457-AAAE-86064825D11B}"/>
                </a:ext>
              </a:extLst>
            </p:cNvPr>
            <p:cNvSpPr/>
            <p:nvPr/>
          </p:nvSpPr>
          <p:spPr>
            <a:xfrm>
              <a:off x="5723503" y="3201916"/>
              <a:ext cx="71195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6" name="Прямая соединительная линия 172">
              <a:extLst>
                <a:ext uri="{FF2B5EF4-FFF2-40B4-BE49-F238E27FC236}">
                  <a16:creationId xmlns:a16="http://schemas.microsoft.com/office/drawing/2014/main" id="{A5D18E8F-941D-4A0D-A403-2961193FB765}"/>
                </a:ext>
              </a:extLst>
            </p:cNvPr>
            <p:cNvCxnSpPr>
              <a:cxnSpLocks/>
            </p:cNvCxnSpPr>
            <p:nvPr/>
          </p:nvCxnSpPr>
          <p:spPr>
            <a:xfrm>
              <a:off x="1497665" y="2855259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73">
              <a:extLst>
                <a:ext uri="{FF2B5EF4-FFF2-40B4-BE49-F238E27FC236}">
                  <a16:creationId xmlns:a16="http://schemas.microsoft.com/office/drawing/2014/main" id="{4525063B-EDE2-4EA5-8BEA-B73094FD4DD7}"/>
                </a:ext>
              </a:extLst>
            </p:cNvPr>
            <p:cNvCxnSpPr>
              <a:cxnSpLocks/>
            </p:cNvCxnSpPr>
            <p:nvPr/>
          </p:nvCxnSpPr>
          <p:spPr>
            <a:xfrm>
              <a:off x="2202920" y="2862088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Прямоугольник 174">
              <a:extLst>
                <a:ext uri="{FF2B5EF4-FFF2-40B4-BE49-F238E27FC236}">
                  <a16:creationId xmlns:a16="http://schemas.microsoft.com/office/drawing/2014/main" id="{9FF34EE6-087D-456E-8D94-13FBD33472C3}"/>
                </a:ext>
              </a:extLst>
            </p:cNvPr>
            <p:cNvSpPr/>
            <p:nvPr/>
          </p:nvSpPr>
          <p:spPr>
            <a:xfrm>
              <a:off x="1499250" y="2931303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9" name="Прямая соединительная линия 175">
              <a:extLst>
                <a:ext uri="{FF2B5EF4-FFF2-40B4-BE49-F238E27FC236}">
                  <a16:creationId xmlns:a16="http://schemas.microsoft.com/office/drawing/2014/main" id="{761F6E0A-00F8-4099-875A-6EF8A9445A11}"/>
                </a:ext>
              </a:extLst>
            </p:cNvPr>
            <p:cNvCxnSpPr>
              <a:cxnSpLocks/>
            </p:cNvCxnSpPr>
            <p:nvPr/>
          </p:nvCxnSpPr>
          <p:spPr>
            <a:xfrm>
              <a:off x="2902531" y="2862088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76">
              <a:extLst>
                <a:ext uri="{FF2B5EF4-FFF2-40B4-BE49-F238E27FC236}">
                  <a16:creationId xmlns:a16="http://schemas.microsoft.com/office/drawing/2014/main" id="{41599A50-3F24-4018-9E05-E3FD2E1D4E88}"/>
                </a:ext>
              </a:extLst>
            </p:cNvPr>
            <p:cNvCxnSpPr>
              <a:cxnSpLocks/>
            </p:cNvCxnSpPr>
            <p:nvPr/>
          </p:nvCxnSpPr>
          <p:spPr>
            <a:xfrm>
              <a:off x="3630057" y="2862088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единительная линия 177">
              <a:extLst>
                <a:ext uri="{FF2B5EF4-FFF2-40B4-BE49-F238E27FC236}">
                  <a16:creationId xmlns:a16="http://schemas.microsoft.com/office/drawing/2014/main" id="{C56DDAC6-D02B-41E3-8CE9-0078C84F172B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09" y="2884161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Прямая соединительная линия 178">
              <a:extLst>
                <a:ext uri="{FF2B5EF4-FFF2-40B4-BE49-F238E27FC236}">
                  <a16:creationId xmlns:a16="http://schemas.microsoft.com/office/drawing/2014/main" id="{910D6B95-6D9B-4C6B-84B7-8E59EFC8F864}"/>
                </a:ext>
              </a:extLst>
            </p:cNvPr>
            <p:cNvCxnSpPr>
              <a:cxnSpLocks/>
            </p:cNvCxnSpPr>
            <p:nvPr/>
          </p:nvCxnSpPr>
          <p:spPr>
            <a:xfrm>
              <a:off x="5027625" y="2862088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Прямоугольник 179">
              <a:extLst>
                <a:ext uri="{FF2B5EF4-FFF2-40B4-BE49-F238E27FC236}">
                  <a16:creationId xmlns:a16="http://schemas.microsoft.com/office/drawing/2014/main" id="{DE0B1D96-BA84-48E9-A728-BE9E150C0B82}"/>
                </a:ext>
              </a:extLst>
            </p:cNvPr>
            <p:cNvSpPr/>
            <p:nvPr/>
          </p:nvSpPr>
          <p:spPr>
            <a:xfrm>
              <a:off x="2207488" y="3215466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4" name="Прямая со стрелкой 180">
              <a:extLst>
                <a:ext uri="{FF2B5EF4-FFF2-40B4-BE49-F238E27FC236}">
                  <a16:creationId xmlns:a16="http://schemas.microsoft.com/office/drawing/2014/main" id="{CE005A95-5FAE-4C6C-A50E-46473989E324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77" y="2862089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Прямая соединительная линия 181">
              <a:extLst>
                <a:ext uri="{FF2B5EF4-FFF2-40B4-BE49-F238E27FC236}">
                  <a16:creationId xmlns:a16="http://schemas.microsoft.com/office/drawing/2014/main" id="{D3FAF532-C96C-4E27-BE82-B138A01B8D40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77" y="3220229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6" name="Прямоугольник 182">
              <a:extLst>
                <a:ext uri="{FF2B5EF4-FFF2-40B4-BE49-F238E27FC236}">
                  <a16:creationId xmlns:a16="http://schemas.microsoft.com/office/drawing/2014/main" id="{67318673-1CE0-4BC5-B838-5539C9A28E6C}"/>
                </a:ext>
              </a:extLst>
            </p:cNvPr>
            <p:cNvSpPr/>
            <p:nvPr/>
          </p:nvSpPr>
          <p:spPr>
            <a:xfrm>
              <a:off x="3642556" y="3781759"/>
              <a:ext cx="68471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7" name="Прямоугольник 183">
              <a:extLst>
                <a:ext uri="{FF2B5EF4-FFF2-40B4-BE49-F238E27FC236}">
                  <a16:creationId xmlns:a16="http://schemas.microsoft.com/office/drawing/2014/main" id="{C39D1E46-5E8A-4EDF-B760-6B8CDD542520}"/>
                </a:ext>
              </a:extLst>
            </p:cNvPr>
            <p:cNvSpPr/>
            <p:nvPr/>
          </p:nvSpPr>
          <p:spPr>
            <a:xfrm>
              <a:off x="5034963" y="2938923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Прямоугольник 184">
              <a:extLst>
                <a:ext uri="{FF2B5EF4-FFF2-40B4-BE49-F238E27FC236}">
                  <a16:creationId xmlns:a16="http://schemas.microsoft.com/office/drawing/2014/main" id="{68D508A1-29C9-495B-A02F-A982B288CD68}"/>
                </a:ext>
              </a:extLst>
            </p:cNvPr>
            <p:cNvSpPr/>
            <p:nvPr/>
          </p:nvSpPr>
          <p:spPr>
            <a:xfrm>
              <a:off x="8550111" y="3215783"/>
              <a:ext cx="69935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9" name="Прямая соединительная линия 185">
              <a:extLst>
                <a:ext uri="{FF2B5EF4-FFF2-40B4-BE49-F238E27FC236}">
                  <a16:creationId xmlns:a16="http://schemas.microsoft.com/office/drawing/2014/main" id="{B5A36F20-01D2-4606-B511-DB23DD991378}"/>
                </a:ext>
              </a:extLst>
            </p:cNvPr>
            <p:cNvCxnSpPr>
              <a:cxnSpLocks/>
            </p:cNvCxnSpPr>
            <p:nvPr/>
          </p:nvCxnSpPr>
          <p:spPr>
            <a:xfrm>
              <a:off x="5725541" y="2862088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Прямая соединительная линия 186">
              <a:extLst>
                <a:ext uri="{FF2B5EF4-FFF2-40B4-BE49-F238E27FC236}">
                  <a16:creationId xmlns:a16="http://schemas.microsoft.com/office/drawing/2014/main" id="{3A1BEB2A-DE5E-4A20-B2C0-1A40B6A5A521}"/>
                </a:ext>
              </a:extLst>
            </p:cNvPr>
            <p:cNvCxnSpPr>
              <a:cxnSpLocks/>
            </p:cNvCxnSpPr>
            <p:nvPr/>
          </p:nvCxnSpPr>
          <p:spPr>
            <a:xfrm>
              <a:off x="6434227" y="2880831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Прямая соединительная линия 187">
              <a:extLst>
                <a:ext uri="{FF2B5EF4-FFF2-40B4-BE49-F238E27FC236}">
                  <a16:creationId xmlns:a16="http://schemas.microsoft.com/office/drawing/2014/main" id="{EEB2D6D7-55AE-455A-B8C7-C49FB13FE110}"/>
                </a:ext>
              </a:extLst>
            </p:cNvPr>
            <p:cNvCxnSpPr>
              <a:cxnSpLocks/>
            </p:cNvCxnSpPr>
            <p:nvPr/>
          </p:nvCxnSpPr>
          <p:spPr>
            <a:xfrm>
              <a:off x="6075204" y="3211338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Прямая со стрелкой 188">
              <a:extLst>
                <a:ext uri="{FF2B5EF4-FFF2-40B4-BE49-F238E27FC236}">
                  <a16:creationId xmlns:a16="http://schemas.microsoft.com/office/drawing/2014/main" id="{C4742B7B-6CB1-4F94-B91C-45B62CA7913C}"/>
                </a:ext>
              </a:extLst>
            </p:cNvPr>
            <p:cNvCxnSpPr>
              <a:cxnSpLocks/>
            </p:cNvCxnSpPr>
            <p:nvPr/>
          </p:nvCxnSpPr>
          <p:spPr>
            <a:xfrm>
              <a:off x="6075204" y="2858278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3" name="Прямоугольник 189">
              <a:extLst>
                <a:ext uri="{FF2B5EF4-FFF2-40B4-BE49-F238E27FC236}">
                  <a16:creationId xmlns:a16="http://schemas.microsoft.com/office/drawing/2014/main" id="{C8426005-0731-4851-A0D8-93A7F6BC9654}"/>
                </a:ext>
              </a:extLst>
            </p:cNvPr>
            <p:cNvSpPr/>
            <p:nvPr/>
          </p:nvSpPr>
          <p:spPr>
            <a:xfrm>
              <a:off x="2911157" y="3503285"/>
              <a:ext cx="70493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4" name="Прямоугольник 190">
              <a:extLst>
                <a:ext uri="{FF2B5EF4-FFF2-40B4-BE49-F238E27FC236}">
                  <a16:creationId xmlns:a16="http://schemas.microsoft.com/office/drawing/2014/main" id="{11FA0A57-896E-4312-A6A1-4396466E5B6E}"/>
                </a:ext>
              </a:extLst>
            </p:cNvPr>
            <p:cNvSpPr/>
            <p:nvPr/>
          </p:nvSpPr>
          <p:spPr>
            <a:xfrm>
              <a:off x="6438883" y="3497256"/>
              <a:ext cx="698644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5" name="Прямая соединительная линия 191">
              <a:extLst>
                <a:ext uri="{FF2B5EF4-FFF2-40B4-BE49-F238E27FC236}">
                  <a16:creationId xmlns:a16="http://schemas.microsoft.com/office/drawing/2014/main" id="{D359F9F3-F8B7-4ED2-AE0F-61FEEDFC817D}"/>
                </a:ext>
              </a:extLst>
            </p:cNvPr>
            <p:cNvCxnSpPr>
              <a:cxnSpLocks/>
            </p:cNvCxnSpPr>
            <p:nvPr/>
          </p:nvCxnSpPr>
          <p:spPr>
            <a:xfrm>
              <a:off x="7133879" y="2890028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Прямоугольник 193">
              <a:extLst>
                <a:ext uri="{FF2B5EF4-FFF2-40B4-BE49-F238E27FC236}">
                  <a16:creationId xmlns:a16="http://schemas.microsoft.com/office/drawing/2014/main" id="{6FCE6675-6C90-40D3-98A3-94AD643872FA}"/>
                </a:ext>
              </a:extLst>
            </p:cNvPr>
            <p:cNvSpPr/>
            <p:nvPr/>
          </p:nvSpPr>
          <p:spPr>
            <a:xfrm>
              <a:off x="7143515" y="3773855"/>
              <a:ext cx="70389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Прямоугольник 194">
              <a:extLst>
                <a:ext uri="{FF2B5EF4-FFF2-40B4-BE49-F238E27FC236}">
                  <a16:creationId xmlns:a16="http://schemas.microsoft.com/office/drawing/2014/main" id="{633F8168-412E-4904-8906-588AB5A98660}"/>
                </a:ext>
              </a:extLst>
            </p:cNvPr>
            <p:cNvSpPr/>
            <p:nvPr/>
          </p:nvSpPr>
          <p:spPr>
            <a:xfrm>
              <a:off x="4334576" y="4060765"/>
              <a:ext cx="68924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8" name="Прямая соединительная линия 196">
              <a:extLst>
                <a:ext uri="{FF2B5EF4-FFF2-40B4-BE49-F238E27FC236}">
                  <a16:creationId xmlns:a16="http://schemas.microsoft.com/office/drawing/2014/main" id="{DC8A2717-112D-421F-A51E-7FCACC38F1F5}"/>
                </a:ext>
              </a:extLst>
            </p:cNvPr>
            <p:cNvCxnSpPr>
              <a:cxnSpLocks/>
            </p:cNvCxnSpPr>
            <p:nvPr/>
          </p:nvCxnSpPr>
          <p:spPr>
            <a:xfrm>
              <a:off x="7847445" y="2880831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Прямоугольник 198">
              <a:extLst>
                <a:ext uri="{FF2B5EF4-FFF2-40B4-BE49-F238E27FC236}">
                  <a16:creationId xmlns:a16="http://schemas.microsoft.com/office/drawing/2014/main" id="{54FDD104-3883-4E5A-A3FE-A9DE239F3F62}"/>
                </a:ext>
              </a:extLst>
            </p:cNvPr>
            <p:cNvSpPr/>
            <p:nvPr/>
          </p:nvSpPr>
          <p:spPr>
            <a:xfrm>
              <a:off x="7848863" y="2926428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Прямоугольник 199">
              <a:extLst>
                <a:ext uri="{FF2B5EF4-FFF2-40B4-BE49-F238E27FC236}">
                  <a16:creationId xmlns:a16="http://schemas.microsoft.com/office/drawing/2014/main" id="{E2962A14-FA1A-46F6-B8B0-0C1710043897}"/>
                </a:ext>
              </a:extLst>
            </p:cNvPr>
            <p:cNvSpPr/>
            <p:nvPr/>
          </p:nvSpPr>
          <p:spPr>
            <a:xfrm>
              <a:off x="7856136" y="4053934"/>
              <a:ext cx="68070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1" name="Прямая соединительная линия 200">
              <a:extLst>
                <a:ext uri="{FF2B5EF4-FFF2-40B4-BE49-F238E27FC236}">
                  <a16:creationId xmlns:a16="http://schemas.microsoft.com/office/drawing/2014/main" id="{BD4AA9A3-73CB-467D-A218-BCB8257FC79C}"/>
                </a:ext>
              </a:extLst>
            </p:cNvPr>
            <p:cNvCxnSpPr>
              <a:cxnSpLocks/>
            </p:cNvCxnSpPr>
            <p:nvPr/>
          </p:nvCxnSpPr>
          <p:spPr>
            <a:xfrm>
              <a:off x="9938049" y="2880831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201">
              <a:extLst>
                <a:ext uri="{FF2B5EF4-FFF2-40B4-BE49-F238E27FC236}">
                  <a16:creationId xmlns:a16="http://schemas.microsoft.com/office/drawing/2014/main" id="{44D61028-2251-49B4-8A17-40989761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0628664" y="2862088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Прямоугольник 190">
              <a:extLst>
                <a:ext uri="{FF2B5EF4-FFF2-40B4-BE49-F238E27FC236}">
                  <a16:creationId xmlns:a16="http://schemas.microsoft.com/office/drawing/2014/main" id="{B3B01D50-D3FA-4BD3-92C5-75FE34E2A4B7}"/>
                </a:ext>
              </a:extLst>
            </p:cNvPr>
            <p:cNvSpPr/>
            <p:nvPr/>
          </p:nvSpPr>
          <p:spPr>
            <a:xfrm>
              <a:off x="9938694" y="3765629"/>
              <a:ext cx="676753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Прямоугольник 190">
              <a:extLst>
                <a:ext uri="{FF2B5EF4-FFF2-40B4-BE49-F238E27FC236}">
                  <a16:creationId xmlns:a16="http://schemas.microsoft.com/office/drawing/2014/main" id="{C2B72164-0A8E-456B-A06C-81522836A3B3}"/>
                </a:ext>
              </a:extLst>
            </p:cNvPr>
            <p:cNvSpPr/>
            <p:nvPr/>
          </p:nvSpPr>
          <p:spPr>
            <a:xfrm>
              <a:off x="9240818" y="3488240"/>
              <a:ext cx="69877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1" name="Прямая соединительная линия 203">
              <a:extLst>
                <a:ext uri="{FF2B5EF4-FFF2-40B4-BE49-F238E27FC236}">
                  <a16:creationId xmlns:a16="http://schemas.microsoft.com/office/drawing/2014/main" id="{CA2F90F8-828E-4993-B924-8A6FAC652125}"/>
                </a:ext>
              </a:extLst>
            </p:cNvPr>
            <p:cNvCxnSpPr>
              <a:cxnSpLocks/>
            </p:cNvCxnSpPr>
            <p:nvPr/>
          </p:nvCxnSpPr>
          <p:spPr>
            <a:xfrm>
              <a:off x="12009680" y="2874481"/>
              <a:ext cx="0" cy="15839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97">
              <a:extLst>
                <a:ext uri="{FF2B5EF4-FFF2-40B4-BE49-F238E27FC236}">
                  <a16:creationId xmlns:a16="http://schemas.microsoft.com/office/drawing/2014/main" id="{5511E777-7662-4809-B0C9-CDF2741A4D6E}"/>
                </a:ext>
              </a:extLst>
            </p:cNvPr>
            <p:cNvCxnSpPr>
              <a:cxnSpLocks/>
            </p:cNvCxnSpPr>
            <p:nvPr/>
          </p:nvCxnSpPr>
          <p:spPr>
            <a:xfrm>
              <a:off x="9247431" y="2890028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95">
              <a:extLst>
                <a:ext uri="{FF2B5EF4-FFF2-40B4-BE49-F238E27FC236}">
                  <a16:creationId xmlns:a16="http://schemas.microsoft.com/office/drawing/2014/main" id="{2CA6358A-4B78-4EAB-A2CA-D8A2AB73531E}"/>
                </a:ext>
              </a:extLst>
            </p:cNvPr>
            <p:cNvCxnSpPr>
              <a:cxnSpLocks/>
            </p:cNvCxnSpPr>
            <p:nvPr/>
          </p:nvCxnSpPr>
          <p:spPr>
            <a:xfrm>
              <a:off x="8544132" y="2880831"/>
              <a:ext cx="0" cy="157764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202">
              <a:extLst>
                <a:ext uri="{FF2B5EF4-FFF2-40B4-BE49-F238E27FC236}">
                  <a16:creationId xmlns:a16="http://schemas.microsoft.com/office/drawing/2014/main" id="{658D86F9-1976-42D5-9FF4-F7AB9781CF9E}"/>
                </a:ext>
              </a:extLst>
            </p:cNvPr>
            <p:cNvCxnSpPr>
              <a:cxnSpLocks/>
            </p:cNvCxnSpPr>
            <p:nvPr/>
          </p:nvCxnSpPr>
          <p:spPr>
            <a:xfrm>
              <a:off x="11329014" y="2862088"/>
              <a:ext cx="0" cy="160322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4C5EE02-691B-4247-A4AD-76F2D463E125}"/>
              </a:ext>
            </a:extLst>
          </p:cNvPr>
          <p:cNvCxnSpPr>
            <a:cxnSpLocks/>
          </p:cNvCxnSpPr>
          <p:nvPr/>
        </p:nvCxnSpPr>
        <p:spPr>
          <a:xfrm>
            <a:off x="1333911" y="4734431"/>
            <a:ext cx="10858088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4C47FDF-6E9F-4C8F-A9F3-77184C9CAE5E}"/>
              </a:ext>
            </a:extLst>
          </p:cNvPr>
          <p:cNvCxnSpPr>
            <a:cxnSpLocks/>
          </p:cNvCxnSpPr>
          <p:nvPr/>
        </p:nvCxnSpPr>
        <p:spPr>
          <a:xfrm>
            <a:off x="1324755" y="5029612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BDD7675-9F58-430D-8A18-3DCE16D0C5EE}"/>
              </a:ext>
            </a:extLst>
          </p:cNvPr>
          <p:cNvCxnSpPr>
            <a:cxnSpLocks/>
          </p:cNvCxnSpPr>
          <p:nvPr/>
        </p:nvCxnSpPr>
        <p:spPr>
          <a:xfrm>
            <a:off x="1300909" y="5312768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5088577-3081-4F07-AAD4-6A247032EBC9}"/>
              </a:ext>
            </a:extLst>
          </p:cNvPr>
          <p:cNvCxnSpPr>
            <a:cxnSpLocks/>
          </p:cNvCxnSpPr>
          <p:nvPr/>
        </p:nvCxnSpPr>
        <p:spPr>
          <a:xfrm>
            <a:off x="1300909" y="5582938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00D89B9-D312-48F4-AAF0-E9034C1B9B41}"/>
              </a:ext>
            </a:extLst>
          </p:cNvPr>
          <p:cNvCxnSpPr>
            <a:cxnSpLocks/>
          </p:cNvCxnSpPr>
          <p:nvPr/>
        </p:nvCxnSpPr>
        <p:spPr>
          <a:xfrm>
            <a:off x="1300909" y="5859552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4C750CD-84A5-45EA-B286-7DEC230349D8}"/>
              </a:ext>
            </a:extLst>
          </p:cNvPr>
          <p:cNvGrpSpPr/>
          <p:nvPr/>
        </p:nvGrpSpPr>
        <p:grpSpPr>
          <a:xfrm>
            <a:off x="904616" y="4524775"/>
            <a:ext cx="11115012" cy="1632122"/>
            <a:chOff x="904616" y="4524775"/>
            <a:chExt cx="11115012" cy="1632122"/>
          </a:xfrm>
        </p:grpSpPr>
        <p:sp>
          <p:nvSpPr>
            <p:cNvPr id="179" name="Прямоугольник 199">
              <a:extLst>
                <a:ext uri="{FF2B5EF4-FFF2-40B4-BE49-F238E27FC236}">
                  <a16:creationId xmlns:a16="http://schemas.microsoft.com/office/drawing/2014/main" id="{75E69E4E-7267-4EF7-8A1E-6EA8EDA37368}"/>
                </a:ext>
              </a:extLst>
            </p:cNvPr>
            <p:cNvSpPr/>
            <p:nvPr/>
          </p:nvSpPr>
          <p:spPr>
            <a:xfrm>
              <a:off x="10628441" y="5718675"/>
              <a:ext cx="70057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Прямоугольник 40">
              <a:extLst>
                <a:ext uri="{FF2B5EF4-FFF2-40B4-BE49-F238E27FC236}">
                  <a16:creationId xmlns:a16="http://schemas.microsoft.com/office/drawing/2014/main" id="{C155AED8-A147-46FD-A03A-B5BE3E0FB195}"/>
                </a:ext>
              </a:extLst>
            </p:cNvPr>
            <p:cNvSpPr/>
            <p:nvPr/>
          </p:nvSpPr>
          <p:spPr>
            <a:xfrm rot="16200000">
              <a:off x="304567" y="5133899"/>
              <a:ext cx="1596390" cy="3962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2nd Core</a:t>
              </a:r>
              <a:endParaRPr lang="ru-RU" dirty="0"/>
            </a:p>
          </p:txBody>
        </p:sp>
        <p:sp>
          <p:nvSpPr>
            <p:cNvPr id="181" name="Прямоугольник 171">
              <a:extLst>
                <a:ext uri="{FF2B5EF4-FFF2-40B4-BE49-F238E27FC236}">
                  <a16:creationId xmlns:a16="http://schemas.microsoft.com/office/drawing/2014/main" id="{32357A17-1983-4B90-9D34-718919FB2A1C}"/>
                </a:ext>
              </a:extLst>
            </p:cNvPr>
            <p:cNvSpPr/>
            <p:nvPr/>
          </p:nvSpPr>
          <p:spPr>
            <a:xfrm>
              <a:off x="8552336" y="4871432"/>
              <a:ext cx="70832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2" name="Прямая соединительная линия 172">
              <a:extLst>
                <a:ext uri="{FF2B5EF4-FFF2-40B4-BE49-F238E27FC236}">
                  <a16:creationId xmlns:a16="http://schemas.microsoft.com/office/drawing/2014/main" id="{8193A777-9890-481D-B880-629A613AA922}"/>
                </a:ext>
              </a:extLst>
            </p:cNvPr>
            <p:cNvCxnSpPr>
              <a:cxnSpLocks/>
            </p:cNvCxnSpPr>
            <p:nvPr/>
          </p:nvCxnSpPr>
          <p:spPr>
            <a:xfrm>
              <a:off x="1497664" y="4524775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Прямая соединительная линия 173">
              <a:extLst>
                <a:ext uri="{FF2B5EF4-FFF2-40B4-BE49-F238E27FC236}">
                  <a16:creationId xmlns:a16="http://schemas.microsoft.com/office/drawing/2014/main" id="{E62E3E00-1E8A-4CC4-B61C-FDD60B90A2D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919" y="4531604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Прямоугольник 174">
              <a:extLst>
                <a:ext uri="{FF2B5EF4-FFF2-40B4-BE49-F238E27FC236}">
                  <a16:creationId xmlns:a16="http://schemas.microsoft.com/office/drawing/2014/main" id="{A55C9EBF-ED3E-46A2-9A9E-5F1830C67D7A}"/>
                </a:ext>
              </a:extLst>
            </p:cNvPr>
            <p:cNvSpPr/>
            <p:nvPr/>
          </p:nvSpPr>
          <p:spPr>
            <a:xfrm>
              <a:off x="1499249" y="4600819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5" name="Прямая соединительная линия 175">
              <a:extLst>
                <a:ext uri="{FF2B5EF4-FFF2-40B4-BE49-F238E27FC236}">
                  <a16:creationId xmlns:a16="http://schemas.microsoft.com/office/drawing/2014/main" id="{DF228950-049F-4C1B-9F79-F9ECEBD1F37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530" y="4531604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единительная линия 176">
              <a:extLst>
                <a:ext uri="{FF2B5EF4-FFF2-40B4-BE49-F238E27FC236}">
                  <a16:creationId xmlns:a16="http://schemas.microsoft.com/office/drawing/2014/main" id="{63EEBAC9-571C-4124-AA2F-95E137E1CBC5}"/>
                </a:ext>
              </a:extLst>
            </p:cNvPr>
            <p:cNvCxnSpPr>
              <a:cxnSpLocks/>
            </p:cNvCxnSpPr>
            <p:nvPr/>
          </p:nvCxnSpPr>
          <p:spPr>
            <a:xfrm>
              <a:off x="3630056" y="4531604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единительная линия 177">
              <a:extLst>
                <a:ext uri="{FF2B5EF4-FFF2-40B4-BE49-F238E27FC236}">
                  <a16:creationId xmlns:a16="http://schemas.microsoft.com/office/drawing/2014/main" id="{56C1FFA3-D92C-43DD-BA1F-ACDA81E0630F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08" y="4553677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единительная линия 178">
              <a:extLst>
                <a:ext uri="{FF2B5EF4-FFF2-40B4-BE49-F238E27FC236}">
                  <a16:creationId xmlns:a16="http://schemas.microsoft.com/office/drawing/2014/main" id="{D7BBA586-631A-4423-8A04-8B0457023A08}"/>
                </a:ext>
              </a:extLst>
            </p:cNvPr>
            <p:cNvCxnSpPr>
              <a:cxnSpLocks/>
            </p:cNvCxnSpPr>
            <p:nvPr/>
          </p:nvCxnSpPr>
          <p:spPr>
            <a:xfrm>
              <a:off x="5027624" y="4531604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Прямоугольник 179">
              <a:extLst>
                <a:ext uri="{FF2B5EF4-FFF2-40B4-BE49-F238E27FC236}">
                  <a16:creationId xmlns:a16="http://schemas.microsoft.com/office/drawing/2014/main" id="{93C0F40E-18FE-40D5-B84D-61CD22F704A9}"/>
                </a:ext>
              </a:extLst>
            </p:cNvPr>
            <p:cNvSpPr/>
            <p:nvPr/>
          </p:nvSpPr>
          <p:spPr>
            <a:xfrm>
              <a:off x="2207487" y="4884982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2" name="Прямоугольник 182">
              <a:extLst>
                <a:ext uri="{FF2B5EF4-FFF2-40B4-BE49-F238E27FC236}">
                  <a16:creationId xmlns:a16="http://schemas.microsoft.com/office/drawing/2014/main" id="{A437ADB7-C21B-476A-B095-CC8E0997ACEE}"/>
                </a:ext>
              </a:extLst>
            </p:cNvPr>
            <p:cNvSpPr/>
            <p:nvPr/>
          </p:nvSpPr>
          <p:spPr>
            <a:xfrm>
              <a:off x="3282440" y="5450881"/>
              <a:ext cx="41567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3" name="Прямоугольник 183">
              <a:extLst>
                <a:ext uri="{FF2B5EF4-FFF2-40B4-BE49-F238E27FC236}">
                  <a16:creationId xmlns:a16="http://schemas.microsoft.com/office/drawing/2014/main" id="{7E9CB9DE-D57C-476B-B3B6-611A1B8FA177}"/>
                </a:ext>
              </a:extLst>
            </p:cNvPr>
            <p:cNvSpPr/>
            <p:nvPr/>
          </p:nvSpPr>
          <p:spPr>
            <a:xfrm>
              <a:off x="5034962" y="4608439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4" name="Прямоугольник 184">
              <a:extLst>
                <a:ext uri="{FF2B5EF4-FFF2-40B4-BE49-F238E27FC236}">
                  <a16:creationId xmlns:a16="http://schemas.microsoft.com/office/drawing/2014/main" id="{6FAA66B4-3964-46C1-9846-16352FEF1E5C}"/>
                </a:ext>
              </a:extLst>
            </p:cNvPr>
            <p:cNvSpPr/>
            <p:nvPr/>
          </p:nvSpPr>
          <p:spPr>
            <a:xfrm>
              <a:off x="5718240" y="4885299"/>
              <a:ext cx="353624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5" name="Прямая соединительная линия 185">
              <a:extLst>
                <a:ext uri="{FF2B5EF4-FFF2-40B4-BE49-F238E27FC236}">
                  <a16:creationId xmlns:a16="http://schemas.microsoft.com/office/drawing/2014/main" id="{E3ED90E9-07B2-4159-BE8D-B912E3D9B5E5}"/>
                </a:ext>
              </a:extLst>
            </p:cNvPr>
            <p:cNvCxnSpPr>
              <a:cxnSpLocks/>
            </p:cNvCxnSpPr>
            <p:nvPr/>
          </p:nvCxnSpPr>
          <p:spPr>
            <a:xfrm>
              <a:off x="5725540" y="4531604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Прямая соединительная линия 186">
              <a:extLst>
                <a:ext uri="{FF2B5EF4-FFF2-40B4-BE49-F238E27FC236}">
                  <a16:creationId xmlns:a16="http://schemas.microsoft.com/office/drawing/2014/main" id="{BA8A579F-ADAC-4383-BF95-15D2B3951BFE}"/>
                </a:ext>
              </a:extLst>
            </p:cNvPr>
            <p:cNvCxnSpPr>
              <a:cxnSpLocks/>
            </p:cNvCxnSpPr>
            <p:nvPr/>
          </p:nvCxnSpPr>
          <p:spPr>
            <a:xfrm>
              <a:off x="6434226" y="4550347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Прямоугольник 189">
              <a:extLst>
                <a:ext uri="{FF2B5EF4-FFF2-40B4-BE49-F238E27FC236}">
                  <a16:creationId xmlns:a16="http://schemas.microsoft.com/office/drawing/2014/main" id="{D5F8916A-CC3E-4819-8CF8-CB785E24CDFB}"/>
                </a:ext>
              </a:extLst>
            </p:cNvPr>
            <p:cNvSpPr/>
            <p:nvPr/>
          </p:nvSpPr>
          <p:spPr>
            <a:xfrm>
              <a:off x="2911157" y="5172801"/>
              <a:ext cx="36932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1" name="Прямая соединительная линия 191">
              <a:extLst>
                <a:ext uri="{FF2B5EF4-FFF2-40B4-BE49-F238E27FC236}">
                  <a16:creationId xmlns:a16="http://schemas.microsoft.com/office/drawing/2014/main" id="{DC5E0C92-2176-4989-B521-F6EB102BF4E6}"/>
                </a:ext>
              </a:extLst>
            </p:cNvPr>
            <p:cNvCxnSpPr>
              <a:cxnSpLocks/>
            </p:cNvCxnSpPr>
            <p:nvPr/>
          </p:nvCxnSpPr>
          <p:spPr>
            <a:xfrm>
              <a:off x="7133878" y="4559544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Прямоугольник 193">
              <a:extLst>
                <a:ext uri="{FF2B5EF4-FFF2-40B4-BE49-F238E27FC236}">
                  <a16:creationId xmlns:a16="http://schemas.microsoft.com/office/drawing/2014/main" id="{4337A16C-2512-4F25-92DB-66366C764E1F}"/>
                </a:ext>
              </a:extLst>
            </p:cNvPr>
            <p:cNvSpPr/>
            <p:nvPr/>
          </p:nvSpPr>
          <p:spPr>
            <a:xfrm>
              <a:off x="7844264" y="4595207"/>
              <a:ext cx="70389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3" name="Прямоугольник 194">
              <a:extLst>
                <a:ext uri="{FF2B5EF4-FFF2-40B4-BE49-F238E27FC236}">
                  <a16:creationId xmlns:a16="http://schemas.microsoft.com/office/drawing/2014/main" id="{6F754EDA-4658-42BF-B369-16FE1835C2B7}"/>
                </a:ext>
              </a:extLst>
            </p:cNvPr>
            <p:cNvSpPr/>
            <p:nvPr/>
          </p:nvSpPr>
          <p:spPr>
            <a:xfrm>
              <a:off x="3698116" y="5730281"/>
              <a:ext cx="132569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4" name="Прямая соединительная линия 196">
              <a:extLst>
                <a:ext uri="{FF2B5EF4-FFF2-40B4-BE49-F238E27FC236}">
                  <a16:creationId xmlns:a16="http://schemas.microsoft.com/office/drawing/2014/main" id="{9DC0BB09-D316-457F-8BBC-EE8F7B6018C8}"/>
                </a:ext>
              </a:extLst>
            </p:cNvPr>
            <p:cNvCxnSpPr>
              <a:cxnSpLocks/>
            </p:cNvCxnSpPr>
            <p:nvPr/>
          </p:nvCxnSpPr>
          <p:spPr>
            <a:xfrm>
              <a:off x="7847444" y="4550347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Прямоугольник 198">
              <a:extLst>
                <a:ext uri="{FF2B5EF4-FFF2-40B4-BE49-F238E27FC236}">
                  <a16:creationId xmlns:a16="http://schemas.microsoft.com/office/drawing/2014/main" id="{EE82CDFD-4CC5-4178-816E-7EBA97B2F497}"/>
                </a:ext>
              </a:extLst>
            </p:cNvPr>
            <p:cNvSpPr/>
            <p:nvPr/>
          </p:nvSpPr>
          <p:spPr>
            <a:xfrm>
              <a:off x="11335879" y="4595944"/>
              <a:ext cx="68374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6" name="Прямоугольник 199">
              <a:extLst>
                <a:ext uri="{FF2B5EF4-FFF2-40B4-BE49-F238E27FC236}">
                  <a16:creationId xmlns:a16="http://schemas.microsoft.com/office/drawing/2014/main" id="{406AF36C-F9A3-4B12-A576-0528602013C5}"/>
                </a:ext>
              </a:extLst>
            </p:cNvPr>
            <p:cNvSpPr/>
            <p:nvPr/>
          </p:nvSpPr>
          <p:spPr>
            <a:xfrm>
              <a:off x="7136167" y="5723450"/>
              <a:ext cx="703484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7" name="Прямая соединительная линия 200">
              <a:extLst>
                <a:ext uri="{FF2B5EF4-FFF2-40B4-BE49-F238E27FC236}">
                  <a16:creationId xmlns:a16="http://schemas.microsoft.com/office/drawing/2014/main" id="{86ABC47C-479C-4366-BE60-DD72F632B435}"/>
                </a:ext>
              </a:extLst>
            </p:cNvPr>
            <p:cNvCxnSpPr>
              <a:cxnSpLocks/>
            </p:cNvCxnSpPr>
            <p:nvPr/>
          </p:nvCxnSpPr>
          <p:spPr>
            <a:xfrm>
              <a:off x="9938048" y="4550347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единительная линия 201">
              <a:extLst>
                <a:ext uri="{FF2B5EF4-FFF2-40B4-BE49-F238E27FC236}">
                  <a16:creationId xmlns:a16="http://schemas.microsoft.com/office/drawing/2014/main" id="{1341811E-DD54-4DF8-AF72-C34911A5BE5F}"/>
                </a:ext>
              </a:extLst>
            </p:cNvPr>
            <p:cNvCxnSpPr>
              <a:cxnSpLocks/>
            </p:cNvCxnSpPr>
            <p:nvPr/>
          </p:nvCxnSpPr>
          <p:spPr>
            <a:xfrm>
              <a:off x="10628663" y="4531604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Прямоугольник 207">
              <a:extLst>
                <a:ext uri="{FF2B5EF4-FFF2-40B4-BE49-F238E27FC236}">
                  <a16:creationId xmlns:a16="http://schemas.microsoft.com/office/drawing/2014/main" id="{B4F1D52C-056E-403A-885C-665BE3A6D067}"/>
                </a:ext>
              </a:extLst>
            </p:cNvPr>
            <p:cNvSpPr/>
            <p:nvPr/>
          </p:nvSpPr>
          <p:spPr>
            <a:xfrm>
              <a:off x="6102826" y="5160358"/>
              <a:ext cx="330703" cy="276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0" name="Прямая соединительная линия 209">
              <a:extLst>
                <a:ext uri="{FF2B5EF4-FFF2-40B4-BE49-F238E27FC236}">
                  <a16:creationId xmlns:a16="http://schemas.microsoft.com/office/drawing/2014/main" id="{53BB66B2-481C-4D1D-BC19-154A21E04B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3590" y="5157755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Прямая соединительная линия 210">
              <a:extLst>
                <a:ext uri="{FF2B5EF4-FFF2-40B4-BE49-F238E27FC236}">
                  <a16:creationId xmlns:a16="http://schemas.microsoft.com/office/drawing/2014/main" id="{A76E7A1B-D6E3-48F1-A22C-59B031091181}"/>
                </a:ext>
              </a:extLst>
            </p:cNvPr>
            <p:cNvCxnSpPr>
              <a:cxnSpLocks/>
              <a:stCxn id="192" idx="3"/>
              <a:endCxn id="213" idx="1"/>
            </p:cNvCxnSpPr>
            <p:nvPr/>
          </p:nvCxnSpPr>
          <p:spPr>
            <a:xfrm flipV="1">
              <a:off x="3698116" y="5582939"/>
              <a:ext cx="2742726" cy="605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2" name="Прямая соединительная линия 210">
              <a:extLst>
                <a:ext uri="{FF2B5EF4-FFF2-40B4-BE49-F238E27FC236}">
                  <a16:creationId xmlns:a16="http://schemas.microsoft.com/office/drawing/2014/main" id="{960A213C-ECF0-47B6-940D-ED16B0CDBB55}"/>
                </a:ext>
              </a:extLst>
            </p:cNvPr>
            <p:cNvCxnSpPr>
              <a:cxnSpLocks/>
              <a:stCxn id="199" idx="3"/>
              <a:endCxn id="209" idx="1"/>
            </p:cNvCxnSpPr>
            <p:nvPr/>
          </p:nvCxnSpPr>
          <p:spPr>
            <a:xfrm flipV="1">
              <a:off x="3280479" y="5298471"/>
              <a:ext cx="2822347" cy="12443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3" name="Прямоугольник 207">
              <a:extLst>
                <a:ext uri="{FF2B5EF4-FFF2-40B4-BE49-F238E27FC236}">
                  <a16:creationId xmlns:a16="http://schemas.microsoft.com/office/drawing/2014/main" id="{24E664FF-7D30-49DF-A05F-B860B025262A}"/>
                </a:ext>
              </a:extLst>
            </p:cNvPr>
            <p:cNvSpPr/>
            <p:nvPr/>
          </p:nvSpPr>
          <p:spPr>
            <a:xfrm>
              <a:off x="6440842" y="5444826"/>
              <a:ext cx="673748" cy="276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4" name="Прямая соединительная линия 209">
              <a:extLst>
                <a:ext uri="{FF2B5EF4-FFF2-40B4-BE49-F238E27FC236}">
                  <a16:creationId xmlns:a16="http://schemas.microsoft.com/office/drawing/2014/main" id="{66988558-B70D-4237-B649-16DE7A292F44}"/>
                </a:ext>
              </a:extLst>
            </p:cNvPr>
            <p:cNvCxnSpPr>
              <a:cxnSpLocks/>
            </p:cNvCxnSpPr>
            <p:nvPr/>
          </p:nvCxnSpPr>
          <p:spPr>
            <a:xfrm>
              <a:off x="6452721" y="5437206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6" name="Прямоугольник 190">
              <a:extLst>
                <a:ext uri="{FF2B5EF4-FFF2-40B4-BE49-F238E27FC236}">
                  <a16:creationId xmlns:a16="http://schemas.microsoft.com/office/drawing/2014/main" id="{5F2322FB-664A-4695-884B-F0CAED2ED16C}"/>
                </a:ext>
              </a:extLst>
            </p:cNvPr>
            <p:cNvSpPr/>
            <p:nvPr/>
          </p:nvSpPr>
          <p:spPr>
            <a:xfrm>
              <a:off x="9239996" y="5157756"/>
              <a:ext cx="70471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7" name="Прямая соединительная линия 203">
              <a:extLst>
                <a:ext uri="{FF2B5EF4-FFF2-40B4-BE49-F238E27FC236}">
                  <a16:creationId xmlns:a16="http://schemas.microsoft.com/office/drawing/2014/main" id="{10E4D497-4198-441C-8B72-3DAD74C2B087}"/>
                </a:ext>
              </a:extLst>
            </p:cNvPr>
            <p:cNvCxnSpPr>
              <a:cxnSpLocks/>
            </p:cNvCxnSpPr>
            <p:nvPr/>
          </p:nvCxnSpPr>
          <p:spPr>
            <a:xfrm>
              <a:off x="12009679" y="4543997"/>
              <a:ext cx="0" cy="15839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Прямая соединительная линия 197">
              <a:extLst>
                <a:ext uri="{FF2B5EF4-FFF2-40B4-BE49-F238E27FC236}">
                  <a16:creationId xmlns:a16="http://schemas.microsoft.com/office/drawing/2014/main" id="{86B6F30F-BB50-4A95-A209-AC305609B378}"/>
                </a:ext>
              </a:extLst>
            </p:cNvPr>
            <p:cNvCxnSpPr>
              <a:cxnSpLocks/>
            </p:cNvCxnSpPr>
            <p:nvPr/>
          </p:nvCxnSpPr>
          <p:spPr>
            <a:xfrm>
              <a:off x="9247430" y="4559544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Прямая со стрелкой 180">
              <a:extLst>
                <a:ext uri="{FF2B5EF4-FFF2-40B4-BE49-F238E27FC236}">
                  <a16:creationId xmlns:a16="http://schemas.microsoft.com/office/drawing/2014/main" id="{827875A6-2B81-4F2C-AC9F-CFD1D268854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79" y="4827362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1" name="Прямая со стрелкой 180">
              <a:extLst>
                <a:ext uri="{FF2B5EF4-FFF2-40B4-BE49-F238E27FC236}">
                  <a16:creationId xmlns:a16="http://schemas.microsoft.com/office/drawing/2014/main" id="{A5BEE365-DF81-4216-9263-0FCA76D233BA}"/>
                </a:ext>
              </a:extLst>
            </p:cNvPr>
            <p:cNvCxnSpPr>
              <a:cxnSpLocks/>
            </p:cNvCxnSpPr>
            <p:nvPr/>
          </p:nvCxnSpPr>
          <p:spPr>
            <a:xfrm>
              <a:off x="3698116" y="5105442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2" name="Прямая соединительная линия 181">
              <a:extLst>
                <a:ext uri="{FF2B5EF4-FFF2-40B4-BE49-F238E27FC236}">
                  <a16:creationId xmlns:a16="http://schemas.microsoft.com/office/drawing/2014/main" id="{BC733A16-EBF8-47F1-949B-D56FE75E01E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79" y="5174656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3" name="Прямая соединительная линия 181">
              <a:extLst>
                <a:ext uri="{FF2B5EF4-FFF2-40B4-BE49-F238E27FC236}">
                  <a16:creationId xmlns:a16="http://schemas.microsoft.com/office/drawing/2014/main" id="{65454BF2-1B69-4894-8576-13E0199E649E}"/>
                </a:ext>
              </a:extLst>
            </p:cNvPr>
            <p:cNvCxnSpPr>
              <a:cxnSpLocks/>
            </p:cNvCxnSpPr>
            <p:nvPr/>
          </p:nvCxnSpPr>
          <p:spPr>
            <a:xfrm>
              <a:off x="3701943" y="5450881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Прямая соединительная линия 195">
              <a:extLst>
                <a:ext uri="{FF2B5EF4-FFF2-40B4-BE49-F238E27FC236}">
                  <a16:creationId xmlns:a16="http://schemas.microsoft.com/office/drawing/2014/main" id="{3D831190-A49F-4074-92B4-419CD7371F87}"/>
                </a:ext>
              </a:extLst>
            </p:cNvPr>
            <p:cNvCxnSpPr>
              <a:cxnSpLocks/>
            </p:cNvCxnSpPr>
            <p:nvPr/>
          </p:nvCxnSpPr>
          <p:spPr>
            <a:xfrm>
              <a:off x="8544131" y="4550347"/>
              <a:ext cx="0" cy="157764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Прямая соединительная линия 202">
              <a:extLst>
                <a:ext uri="{FF2B5EF4-FFF2-40B4-BE49-F238E27FC236}">
                  <a16:creationId xmlns:a16="http://schemas.microsoft.com/office/drawing/2014/main" id="{94EA5107-2723-42CC-9A50-1DB80F7149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29013" y="4531604"/>
              <a:ext cx="0" cy="160322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Прямоугольник 198">
              <a:extLst>
                <a:ext uri="{FF2B5EF4-FFF2-40B4-BE49-F238E27FC236}">
                  <a16:creationId xmlns:a16="http://schemas.microsoft.com/office/drawing/2014/main" id="{5F6305F4-43EB-4847-B1B3-E27D2F90BA6A}"/>
                </a:ext>
              </a:extLst>
            </p:cNvPr>
            <p:cNvSpPr/>
            <p:nvPr/>
          </p:nvSpPr>
          <p:spPr>
            <a:xfrm>
              <a:off x="9944708" y="5443097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083A725-62A7-477E-BA9B-80CC7FF3683D}"/>
              </a:ext>
            </a:extLst>
          </p:cNvPr>
          <p:cNvGrpSpPr/>
          <p:nvPr/>
        </p:nvGrpSpPr>
        <p:grpSpPr>
          <a:xfrm>
            <a:off x="904617" y="818050"/>
            <a:ext cx="11121876" cy="1632122"/>
            <a:chOff x="904617" y="818050"/>
            <a:chExt cx="11121876" cy="1632122"/>
          </a:xfrm>
        </p:grpSpPr>
        <p:sp>
          <p:nvSpPr>
            <p:cNvPr id="5" name="Прямоугольник 40">
              <a:extLst>
                <a:ext uri="{FF2B5EF4-FFF2-40B4-BE49-F238E27FC236}">
                  <a16:creationId xmlns:a16="http://schemas.microsoft.com/office/drawing/2014/main" id="{0EEA8617-601B-48C3-BF7F-FC17F6ABCB5D}"/>
                </a:ext>
              </a:extLst>
            </p:cNvPr>
            <p:cNvSpPr/>
            <p:nvPr/>
          </p:nvSpPr>
          <p:spPr>
            <a:xfrm rot="16200000">
              <a:off x="304568" y="1427174"/>
              <a:ext cx="1596390" cy="3962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Single Core</a:t>
              </a:r>
              <a:endParaRPr lang="ru-RU" dirty="0"/>
            </a:p>
          </p:txBody>
        </p:sp>
        <p:sp>
          <p:nvSpPr>
            <p:cNvPr id="8" name="Прямоугольник 171">
              <a:extLst>
                <a:ext uri="{FF2B5EF4-FFF2-40B4-BE49-F238E27FC236}">
                  <a16:creationId xmlns:a16="http://schemas.microsoft.com/office/drawing/2014/main" id="{3CFE8609-F6C5-4B60-893B-9985B44E64AA}"/>
                </a:ext>
              </a:extLst>
            </p:cNvPr>
            <p:cNvSpPr/>
            <p:nvPr/>
          </p:nvSpPr>
          <p:spPr>
            <a:xfrm>
              <a:off x="7851588" y="1164707"/>
              <a:ext cx="3490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172">
              <a:extLst>
                <a:ext uri="{FF2B5EF4-FFF2-40B4-BE49-F238E27FC236}">
                  <a16:creationId xmlns:a16="http://schemas.microsoft.com/office/drawing/2014/main" id="{02362F5D-0A7D-46AC-8EC7-2323851A44B5}"/>
                </a:ext>
              </a:extLst>
            </p:cNvPr>
            <p:cNvCxnSpPr>
              <a:cxnSpLocks/>
            </p:cNvCxnSpPr>
            <p:nvPr/>
          </p:nvCxnSpPr>
          <p:spPr>
            <a:xfrm>
              <a:off x="1497665" y="818050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173">
              <a:extLst>
                <a:ext uri="{FF2B5EF4-FFF2-40B4-BE49-F238E27FC236}">
                  <a16:creationId xmlns:a16="http://schemas.microsoft.com/office/drawing/2014/main" id="{1F6D7697-02DC-40DD-857D-1BE2CBB3FD59}"/>
                </a:ext>
              </a:extLst>
            </p:cNvPr>
            <p:cNvCxnSpPr>
              <a:cxnSpLocks/>
            </p:cNvCxnSpPr>
            <p:nvPr/>
          </p:nvCxnSpPr>
          <p:spPr>
            <a:xfrm>
              <a:off x="2202920" y="824879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Прямоугольник 174">
              <a:extLst>
                <a:ext uri="{FF2B5EF4-FFF2-40B4-BE49-F238E27FC236}">
                  <a16:creationId xmlns:a16="http://schemas.microsoft.com/office/drawing/2014/main" id="{0C4A20C9-A78C-47E4-9C6C-31ED78AD99CB}"/>
                </a:ext>
              </a:extLst>
            </p:cNvPr>
            <p:cNvSpPr/>
            <p:nvPr/>
          </p:nvSpPr>
          <p:spPr>
            <a:xfrm>
              <a:off x="1499250" y="894094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75">
              <a:extLst>
                <a:ext uri="{FF2B5EF4-FFF2-40B4-BE49-F238E27FC236}">
                  <a16:creationId xmlns:a16="http://schemas.microsoft.com/office/drawing/2014/main" id="{23B24147-7B6F-471B-9CFB-7538D374F0E8}"/>
                </a:ext>
              </a:extLst>
            </p:cNvPr>
            <p:cNvCxnSpPr>
              <a:cxnSpLocks/>
            </p:cNvCxnSpPr>
            <p:nvPr/>
          </p:nvCxnSpPr>
          <p:spPr>
            <a:xfrm>
              <a:off x="2902531" y="824879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76">
              <a:extLst>
                <a:ext uri="{FF2B5EF4-FFF2-40B4-BE49-F238E27FC236}">
                  <a16:creationId xmlns:a16="http://schemas.microsoft.com/office/drawing/2014/main" id="{72FB5676-6013-4336-AC9A-23ECD0E88063}"/>
                </a:ext>
              </a:extLst>
            </p:cNvPr>
            <p:cNvCxnSpPr>
              <a:cxnSpLocks/>
            </p:cNvCxnSpPr>
            <p:nvPr/>
          </p:nvCxnSpPr>
          <p:spPr>
            <a:xfrm>
              <a:off x="3630057" y="824879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77">
              <a:extLst>
                <a:ext uri="{FF2B5EF4-FFF2-40B4-BE49-F238E27FC236}">
                  <a16:creationId xmlns:a16="http://schemas.microsoft.com/office/drawing/2014/main" id="{B6DF64E8-8E2A-4EF3-AFF9-E103801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09" y="846952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78">
              <a:extLst>
                <a:ext uri="{FF2B5EF4-FFF2-40B4-BE49-F238E27FC236}">
                  <a16:creationId xmlns:a16="http://schemas.microsoft.com/office/drawing/2014/main" id="{4CD072E7-5B4F-4505-AAD3-38EE07375BD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625" y="824879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Прямоугольник 179">
              <a:extLst>
                <a:ext uri="{FF2B5EF4-FFF2-40B4-BE49-F238E27FC236}">
                  <a16:creationId xmlns:a16="http://schemas.microsoft.com/office/drawing/2014/main" id="{21E45959-3853-4C0F-9C93-6629BDFB45C0}"/>
                </a:ext>
              </a:extLst>
            </p:cNvPr>
            <p:cNvSpPr/>
            <p:nvPr/>
          </p:nvSpPr>
          <p:spPr>
            <a:xfrm>
              <a:off x="2207488" y="1178257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" name="Прямая со стрелкой 180">
              <a:extLst>
                <a:ext uri="{FF2B5EF4-FFF2-40B4-BE49-F238E27FC236}">
                  <a16:creationId xmlns:a16="http://schemas.microsoft.com/office/drawing/2014/main" id="{326AE9CD-0545-4406-ADB6-832379CB7A9E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77" y="824880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81">
              <a:extLst>
                <a:ext uri="{FF2B5EF4-FFF2-40B4-BE49-F238E27FC236}">
                  <a16:creationId xmlns:a16="http://schemas.microsoft.com/office/drawing/2014/main" id="{A4E1FF4A-44E5-4B90-8E45-919192BA8B9B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77" y="1183020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Прямоугольник 182">
              <a:extLst>
                <a:ext uri="{FF2B5EF4-FFF2-40B4-BE49-F238E27FC236}">
                  <a16:creationId xmlns:a16="http://schemas.microsoft.com/office/drawing/2014/main" id="{81D3C441-5B32-4D8E-8D0C-10CF4C23E326}"/>
                </a:ext>
              </a:extLst>
            </p:cNvPr>
            <p:cNvSpPr/>
            <p:nvPr/>
          </p:nvSpPr>
          <p:spPr>
            <a:xfrm>
              <a:off x="3282441" y="1744156"/>
              <a:ext cx="41567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83">
              <a:extLst>
                <a:ext uri="{FF2B5EF4-FFF2-40B4-BE49-F238E27FC236}">
                  <a16:creationId xmlns:a16="http://schemas.microsoft.com/office/drawing/2014/main" id="{2E5A61C0-5D5D-4BEC-ADF2-7BBADE459EFB}"/>
                </a:ext>
              </a:extLst>
            </p:cNvPr>
            <p:cNvSpPr/>
            <p:nvPr/>
          </p:nvSpPr>
          <p:spPr>
            <a:xfrm>
              <a:off x="5034963" y="901714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184">
              <a:extLst>
                <a:ext uri="{FF2B5EF4-FFF2-40B4-BE49-F238E27FC236}">
                  <a16:creationId xmlns:a16="http://schemas.microsoft.com/office/drawing/2014/main" id="{5AA57C44-CB02-4885-91FF-726E8756E4DB}"/>
                </a:ext>
              </a:extLst>
            </p:cNvPr>
            <p:cNvSpPr/>
            <p:nvPr/>
          </p:nvSpPr>
          <p:spPr>
            <a:xfrm>
              <a:off x="5718240" y="1178574"/>
              <a:ext cx="722603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2" name="Прямая соединительная линия 185">
              <a:extLst>
                <a:ext uri="{FF2B5EF4-FFF2-40B4-BE49-F238E27FC236}">
                  <a16:creationId xmlns:a16="http://schemas.microsoft.com/office/drawing/2014/main" id="{C5CE1618-1586-4D39-BDB7-D6933F998229}"/>
                </a:ext>
              </a:extLst>
            </p:cNvPr>
            <p:cNvCxnSpPr>
              <a:cxnSpLocks/>
            </p:cNvCxnSpPr>
            <p:nvPr/>
          </p:nvCxnSpPr>
          <p:spPr>
            <a:xfrm>
              <a:off x="5725541" y="824879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186">
              <a:extLst>
                <a:ext uri="{FF2B5EF4-FFF2-40B4-BE49-F238E27FC236}">
                  <a16:creationId xmlns:a16="http://schemas.microsoft.com/office/drawing/2014/main" id="{71BF2170-F478-4C7A-B63F-43825F5BADCC}"/>
                </a:ext>
              </a:extLst>
            </p:cNvPr>
            <p:cNvCxnSpPr>
              <a:cxnSpLocks/>
            </p:cNvCxnSpPr>
            <p:nvPr/>
          </p:nvCxnSpPr>
          <p:spPr>
            <a:xfrm>
              <a:off x="6434227" y="843622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187">
              <a:extLst>
                <a:ext uri="{FF2B5EF4-FFF2-40B4-BE49-F238E27FC236}">
                  <a16:creationId xmlns:a16="http://schemas.microsoft.com/office/drawing/2014/main" id="{C3269C2E-12E1-40A3-B102-36FBB165410D}"/>
                </a:ext>
              </a:extLst>
            </p:cNvPr>
            <p:cNvCxnSpPr>
              <a:cxnSpLocks/>
            </p:cNvCxnSpPr>
            <p:nvPr/>
          </p:nvCxnSpPr>
          <p:spPr>
            <a:xfrm>
              <a:off x="8205132" y="1174129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188">
              <a:extLst>
                <a:ext uri="{FF2B5EF4-FFF2-40B4-BE49-F238E27FC236}">
                  <a16:creationId xmlns:a16="http://schemas.microsoft.com/office/drawing/2014/main" id="{4EE0CC07-7B04-4845-9D06-26BDD3746EA4}"/>
                </a:ext>
              </a:extLst>
            </p:cNvPr>
            <p:cNvCxnSpPr>
              <a:cxnSpLocks/>
            </p:cNvCxnSpPr>
            <p:nvPr/>
          </p:nvCxnSpPr>
          <p:spPr>
            <a:xfrm>
              <a:off x="8203289" y="821069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Прямоугольник 189">
              <a:extLst>
                <a:ext uri="{FF2B5EF4-FFF2-40B4-BE49-F238E27FC236}">
                  <a16:creationId xmlns:a16="http://schemas.microsoft.com/office/drawing/2014/main" id="{E60836D3-ED2A-4DAF-8A07-8670E96CFF52}"/>
                </a:ext>
              </a:extLst>
            </p:cNvPr>
            <p:cNvSpPr/>
            <p:nvPr/>
          </p:nvSpPr>
          <p:spPr>
            <a:xfrm>
              <a:off x="2911158" y="1466076"/>
              <a:ext cx="36932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190">
              <a:extLst>
                <a:ext uri="{FF2B5EF4-FFF2-40B4-BE49-F238E27FC236}">
                  <a16:creationId xmlns:a16="http://schemas.microsoft.com/office/drawing/2014/main" id="{CCB0311F-2C36-4B64-88C7-EE5C1C634528}"/>
                </a:ext>
              </a:extLst>
            </p:cNvPr>
            <p:cNvSpPr/>
            <p:nvPr/>
          </p:nvSpPr>
          <p:spPr>
            <a:xfrm>
              <a:off x="6434227" y="2014715"/>
              <a:ext cx="7103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191">
              <a:extLst>
                <a:ext uri="{FF2B5EF4-FFF2-40B4-BE49-F238E27FC236}">
                  <a16:creationId xmlns:a16="http://schemas.microsoft.com/office/drawing/2014/main" id="{06B6E8AC-4C1B-412B-B0C8-D5B300E68E50}"/>
                </a:ext>
              </a:extLst>
            </p:cNvPr>
            <p:cNvCxnSpPr>
              <a:cxnSpLocks/>
            </p:cNvCxnSpPr>
            <p:nvPr/>
          </p:nvCxnSpPr>
          <p:spPr>
            <a:xfrm>
              <a:off x="7839651" y="852819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рямоугольник 193">
              <a:extLst>
                <a:ext uri="{FF2B5EF4-FFF2-40B4-BE49-F238E27FC236}">
                  <a16:creationId xmlns:a16="http://schemas.microsoft.com/office/drawing/2014/main" id="{757DEE5D-B6E1-4CC2-91E3-BA247DEA9EA6}"/>
                </a:ext>
              </a:extLst>
            </p:cNvPr>
            <p:cNvSpPr/>
            <p:nvPr/>
          </p:nvSpPr>
          <p:spPr>
            <a:xfrm>
              <a:off x="7143515" y="888482"/>
              <a:ext cx="70389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194">
              <a:extLst>
                <a:ext uri="{FF2B5EF4-FFF2-40B4-BE49-F238E27FC236}">
                  <a16:creationId xmlns:a16="http://schemas.microsoft.com/office/drawing/2014/main" id="{B84F384A-FE51-4454-8E3E-8CF64DBBDE50}"/>
                </a:ext>
              </a:extLst>
            </p:cNvPr>
            <p:cNvSpPr/>
            <p:nvPr/>
          </p:nvSpPr>
          <p:spPr>
            <a:xfrm>
              <a:off x="3698117" y="2023556"/>
              <a:ext cx="132569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3" name="Прямая соединительная линия 196">
              <a:extLst>
                <a:ext uri="{FF2B5EF4-FFF2-40B4-BE49-F238E27FC236}">
                  <a16:creationId xmlns:a16="http://schemas.microsoft.com/office/drawing/2014/main" id="{F226A286-24AF-477C-B164-412CF9A5DE9F}"/>
                </a:ext>
              </a:extLst>
            </p:cNvPr>
            <p:cNvCxnSpPr>
              <a:cxnSpLocks/>
            </p:cNvCxnSpPr>
            <p:nvPr/>
          </p:nvCxnSpPr>
          <p:spPr>
            <a:xfrm>
              <a:off x="7149378" y="843622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Прямоугольник 198">
              <a:extLst>
                <a:ext uri="{FF2B5EF4-FFF2-40B4-BE49-F238E27FC236}">
                  <a16:creationId xmlns:a16="http://schemas.microsoft.com/office/drawing/2014/main" id="{442FD33C-D857-446F-99F5-9584F0CC3EE2}"/>
                </a:ext>
              </a:extLst>
            </p:cNvPr>
            <p:cNvSpPr/>
            <p:nvPr/>
          </p:nvSpPr>
          <p:spPr>
            <a:xfrm>
              <a:off x="9935233" y="889219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199">
              <a:extLst>
                <a:ext uri="{FF2B5EF4-FFF2-40B4-BE49-F238E27FC236}">
                  <a16:creationId xmlns:a16="http://schemas.microsoft.com/office/drawing/2014/main" id="{E8985F2D-5CB0-4B6D-8E13-CCA28A23DEAD}"/>
                </a:ext>
              </a:extLst>
            </p:cNvPr>
            <p:cNvSpPr/>
            <p:nvPr/>
          </p:nvSpPr>
          <p:spPr>
            <a:xfrm>
              <a:off x="9257340" y="2016725"/>
              <a:ext cx="68070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37" name="Прямая соединительная линия 200">
              <a:extLst>
                <a:ext uri="{FF2B5EF4-FFF2-40B4-BE49-F238E27FC236}">
                  <a16:creationId xmlns:a16="http://schemas.microsoft.com/office/drawing/2014/main" id="{0C8FC01A-B323-43A1-AFD1-89D5ADC07E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26493" y="843622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201">
              <a:extLst>
                <a:ext uri="{FF2B5EF4-FFF2-40B4-BE49-F238E27FC236}">
                  <a16:creationId xmlns:a16="http://schemas.microsoft.com/office/drawing/2014/main" id="{942A3629-D65F-4E72-8590-5BFF08BF0C75}"/>
                </a:ext>
              </a:extLst>
            </p:cNvPr>
            <p:cNvCxnSpPr>
              <a:cxnSpLocks/>
            </p:cNvCxnSpPr>
            <p:nvPr/>
          </p:nvCxnSpPr>
          <p:spPr>
            <a:xfrm>
              <a:off x="10628664" y="824879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Прямоугольник 207">
              <a:extLst>
                <a:ext uri="{FF2B5EF4-FFF2-40B4-BE49-F238E27FC236}">
                  <a16:creationId xmlns:a16="http://schemas.microsoft.com/office/drawing/2014/main" id="{5F27E44E-6BDC-494B-BDAB-6B43B6B92C8C}"/>
                </a:ext>
              </a:extLst>
            </p:cNvPr>
            <p:cNvSpPr/>
            <p:nvPr/>
          </p:nvSpPr>
          <p:spPr>
            <a:xfrm>
              <a:off x="8214657" y="1453633"/>
              <a:ext cx="330703" cy="276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3" name="Прямая соединительная линия 209">
              <a:extLst>
                <a:ext uri="{FF2B5EF4-FFF2-40B4-BE49-F238E27FC236}">
                  <a16:creationId xmlns:a16="http://schemas.microsoft.com/office/drawing/2014/main" id="{571EF907-45D7-4C72-9034-EE2C7BB6A44A}"/>
                </a:ext>
              </a:extLst>
            </p:cNvPr>
            <p:cNvCxnSpPr>
              <a:cxnSpLocks/>
            </p:cNvCxnSpPr>
            <p:nvPr/>
          </p:nvCxnSpPr>
          <p:spPr>
            <a:xfrm>
              <a:off x="8205421" y="1451030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210">
              <a:extLst>
                <a:ext uri="{FF2B5EF4-FFF2-40B4-BE49-F238E27FC236}">
                  <a16:creationId xmlns:a16="http://schemas.microsoft.com/office/drawing/2014/main" id="{010D8E01-B9CF-4C1B-AC10-09AD8B69DA5E}"/>
                </a:ext>
              </a:extLst>
            </p:cNvPr>
            <p:cNvCxnSpPr>
              <a:cxnSpLocks/>
              <a:stCxn id="19" idx="3"/>
              <a:endCxn id="48" idx="1"/>
            </p:cNvCxnSpPr>
            <p:nvPr/>
          </p:nvCxnSpPr>
          <p:spPr>
            <a:xfrm flipV="1">
              <a:off x="3698117" y="1876214"/>
              <a:ext cx="4837461" cy="605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210">
              <a:extLst>
                <a:ext uri="{FF2B5EF4-FFF2-40B4-BE49-F238E27FC236}">
                  <a16:creationId xmlns:a16="http://schemas.microsoft.com/office/drawing/2014/main" id="{BAE402A7-42A7-444E-8E69-14DA8A096270}"/>
                </a:ext>
              </a:extLst>
            </p:cNvPr>
            <p:cNvCxnSpPr>
              <a:cxnSpLocks/>
              <a:stCxn id="26" idx="3"/>
              <a:endCxn id="42" idx="1"/>
            </p:cNvCxnSpPr>
            <p:nvPr/>
          </p:nvCxnSpPr>
          <p:spPr>
            <a:xfrm flipV="1">
              <a:off x="3280480" y="1591746"/>
              <a:ext cx="4934177" cy="12443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Прямоугольник 207">
              <a:extLst>
                <a:ext uri="{FF2B5EF4-FFF2-40B4-BE49-F238E27FC236}">
                  <a16:creationId xmlns:a16="http://schemas.microsoft.com/office/drawing/2014/main" id="{8C188159-41EC-46D3-8E34-EA02AA920A6F}"/>
                </a:ext>
              </a:extLst>
            </p:cNvPr>
            <p:cNvSpPr/>
            <p:nvPr/>
          </p:nvSpPr>
          <p:spPr>
            <a:xfrm>
              <a:off x="8535578" y="1738101"/>
              <a:ext cx="711850" cy="276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0" name="Прямая соединительная линия 209">
              <a:extLst>
                <a:ext uri="{FF2B5EF4-FFF2-40B4-BE49-F238E27FC236}">
                  <a16:creationId xmlns:a16="http://schemas.microsoft.com/office/drawing/2014/main" id="{4CC10B89-A5CE-47CA-8CC5-4C5370BD02A1}"/>
                </a:ext>
              </a:extLst>
            </p:cNvPr>
            <p:cNvCxnSpPr>
              <a:cxnSpLocks/>
            </p:cNvCxnSpPr>
            <p:nvPr/>
          </p:nvCxnSpPr>
          <p:spPr>
            <a:xfrm>
              <a:off x="8535578" y="1738101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Прямоугольник 190">
              <a:extLst>
                <a:ext uri="{FF2B5EF4-FFF2-40B4-BE49-F238E27FC236}">
                  <a16:creationId xmlns:a16="http://schemas.microsoft.com/office/drawing/2014/main" id="{6F8FEE6A-B061-4B56-9CCC-4C6F2E872C85}"/>
                </a:ext>
              </a:extLst>
            </p:cNvPr>
            <p:cNvSpPr/>
            <p:nvPr/>
          </p:nvSpPr>
          <p:spPr>
            <a:xfrm>
              <a:off x="10637342" y="1164604"/>
              <a:ext cx="694613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Прямоугольник 190">
              <a:extLst>
                <a:ext uri="{FF2B5EF4-FFF2-40B4-BE49-F238E27FC236}">
                  <a16:creationId xmlns:a16="http://schemas.microsoft.com/office/drawing/2014/main" id="{D6923CEE-89F8-44FF-AAE1-702D29ACEA58}"/>
                </a:ext>
              </a:extLst>
            </p:cNvPr>
            <p:cNvSpPr/>
            <p:nvPr/>
          </p:nvSpPr>
          <p:spPr>
            <a:xfrm>
              <a:off x="11325893" y="1451264"/>
              <a:ext cx="70060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4" name="Прямая соединительная линия 197">
              <a:extLst>
                <a:ext uri="{FF2B5EF4-FFF2-40B4-BE49-F238E27FC236}">
                  <a16:creationId xmlns:a16="http://schemas.microsoft.com/office/drawing/2014/main" id="{99A979BE-0415-4080-A89D-DCAFB7D7EAA4}"/>
                </a:ext>
              </a:extLst>
            </p:cNvPr>
            <p:cNvCxnSpPr>
              <a:cxnSpLocks/>
            </p:cNvCxnSpPr>
            <p:nvPr/>
          </p:nvCxnSpPr>
          <p:spPr>
            <a:xfrm>
              <a:off x="9247431" y="852819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180">
              <a:extLst>
                <a:ext uri="{FF2B5EF4-FFF2-40B4-BE49-F238E27FC236}">
                  <a16:creationId xmlns:a16="http://schemas.microsoft.com/office/drawing/2014/main" id="{C7CC2F8E-F9E0-458E-91B5-7A87EEB2632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0" y="1120637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180">
              <a:extLst>
                <a:ext uri="{FF2B5EF4-FFF2-40B4-BE49-F238E27FC236}">
                  <a16:creationId xmlns:a16="http://schemas.microsoft.com/office/drawing/2014/main" id="{25760889-0E6D-418B-8F34-CA1D12D38331}"/>
                </a:ext>
              </a:extLst>
            </p:cNvPr>
            <p:cNvCxnSpPr>
              <a:cxnSpLocks/>
            </p:cNvCxnSpPr>
            <p:nvPr/>
          </p:nvCxnSpPr>
          <p:spPr>
            <a:xfrm>
              <a:off x="3698117" y="1398717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181">
              <a:extLst>
                <a:ext uri="{FF2B5EF4-FFF2-40B4-BE49-F238E27FC236}">
                  <a16:creationId xmlns:a16="http://schemas.microsoft.com/office/drawing/2014/main" id="{B29B815A-8264-4C8D-9FBE-3C03F9E6339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0" y="1467931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181">
              <a:extLst>
                <a:ext uri="{FF2B5EF4-FFF2-40B4-BE49-F238E27FC236}">
                  <a16:creationId xmlns:a16="http://schemas.microsoft.com/office/drawing/2014/main" id="{0984740B-B6EA-425D-B7A4-C8EDD6C1EFF2}"/>
                </a:ext>
              </a:extLst>
            </p:cNvPr>
            <p:cNvCxnSpPr>
              <a:cxnSpLocks/>
            </p:cNvCxnSpPr>
            <p:nvPr/>
          </p:nvCxnSpPr>
          <p:spPr>
            <a:xfrm>
              <a:off x="3701944" y="1744156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195">
              <a:extLst>
                <a:ext uri="{FF2B5EF4-FFF2-40B4-BE49-F238E27FC236}">
                  <a16:creationId xmlns:a16="http://schemas.microsoft.com/office/drawing/2014/main" id="{741655C7-BECA-4F67-84E2-DCEB9F75435F}"/>
                </a:ext>
              </a:extLst>
            </p:cNvPr>
            <p:cNvCxnSpPr>
              <a:cxnSpLocks/>
            </p:cNvCxnSpPr>
            <p:nvPr/>
          </p:nvCxnSpPr>
          <p:spPr>
            <a:xfrm>
              <a:off x="8544132" y="843622"/>
              <a:ext cx="0" cy="157764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202">
              <a:extLst>
                <a:ext uri="{FF2B5EF4-FFF2-40B4-BE49-F238E27FC236}">
                  <a16:creationId xmlns:a16="http://schemas.microsoft.com/office/drawing/2014/main" id="{2128443D-1B00-4FB7-A665-A2643EDE2BA5}"/>
                </a:ext>
              </a:extLst>
            </p:cNvPr>
            <p:cNvCxnSpPr>
              <a:cxnSpLocks/>
            </p:cNvCxnSpPr>
            <p:nvPr/>
          </p:nvCxnSpPr>
          <p:spPr>
            <a:xfrm>
              <a:off x="11329014" y="824879"/>
              <a:ext cx="0" cy="160322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97">
              <a:extLst>
                <a:ext uri="{FF2B5EF4-FFF2-40B4-BE49-F238E27FC236}">
                  <a16:creationId xmlns:a16="http://schemas.microsoft.com/office/drawing/2014/main" id="{DF2B67D6-E6D6-49D9-935E-D683F2979EFE}"/>
                </a:ext>
              </a:extLst>
            </p:cNvPr>
            <p:cNvCxnSpPr>
              <a:cxnSpLocks/>
            </p:cNvCxnSpPr>
            <p:nvPr/>
          </p:nvCxnSpPr>
          <p:spPr>
            <a:xfrm>
              <a:off x="9935281" y="843622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505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5808839-9FAE-4E6B-A5AC-FB7015AB3031}"/>
              </a:ext>
            </a:extLst>
          </p:cNvPr>
          <p:cNvCxnSpPr>
            <a:cxnSpLocks/>
          </p:cNvCxnSpPr>
          <p:nvPr/>
        </p:nvCxnSpPr>
        <p:spPr>
          <a:xfrm>
            <a:off x="1333912" y="315356"/>
            <a:ext cx="10858088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2712A93E-BFA5-4669-B217-669A55B5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42070" y="2455168"/>
            <a:ext cx="5183795" cy="699656"/>
          </a:xfrm>
        </p:spPr>
        <p:txBody>
          <a:bodyPr/>
          <a:lstStyle/>
          <a:p>
            <a:r>
              <a:rPr lang="ru-RU" sz="1600" dirty="0">
                <a:latin typeface="+mj-lt"/>
              </a:rPr>
              <a:t>Виды примитивов</a:t>
            </a:r>
            <a:r>
              <a:rPr lang="ru-RU" sz="1600" dirty="0"/>
              <a:t> синхронизации</a:t>
            </a:r>
            <a:r>
              <a:rPr lang="en-US" sz="1600" dirty="0"/>
              <a:t>: </a:t>
            </a:r>
            <a:r>
              <a:rPr lang="en-US" sz="1600" b="1" dirty="0" err="1"/>
              <a:t>ManualResetEvent</a:t>
            </a:r>
            <a:endParaRPr lang="en-US" sz="1600" b="1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427132D-B13D-4A7F-9501-DF76EB570DBE}"/>
              </a:ext>
            </a:extLst>
          </p:cNvPr>
          <p:cNvCxnSpPr>
            <a:cxnSpLocks/>
          </p:cNvCxnSpPr>
          <p:nvPr/>
        </p:nvCxnSpPr>
        <p:spPr>
          <a:xfrm>
            <a:off x="1324756" y="610537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643F64C-60D2-49FA-8E22-E708EAEB9EA5}"/>
              </a:ext>
            </a:extLst>
          </p:cNvPr>
          <p:cNvCxnSpPr>
            <a:cxnSpLocks/>
          </p:cNvCxnSpPr>
          <p:nvPr/>
        </p:nvCxnSpPr>
        <p:spPr>
          <a:xfrm>
            <a:off x="1300910" y="893693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449157C-F15E-4BBE-BD0C-02F5F010DA7A}"/>
              </a:ext>
            </a:extLst>
          </p:cNvPr>
          <p:cNvCxnSpPr>
            <a:cxnSpLocks/>
          </p:cNvCxnSpPr>
          <p:nvPr/>
        </p:nvCxnSpPr>
        <p:spPr>
          <a:xfrm>
            <a:off x="1300910" y="1163863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2E5E307-BAC3-4DF0-9913-0A36E4E1EEB3}"/>
              </a:ext>
            </a:extLst>
          </p:cNvPr>
          <p:cNvCxnSpPr>
            <a:cxnSpLocks/>
          </p:cNvCxnSpPr>
          <p:nvPr/>
        </p:nvCxnSpPr>
        <p:spPr>
          <a:xfrm>
            <a:off x="1300910" y="1440477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5E6B4A-83AA-4DD1-92F5-3569DAEF6A2E}"/>
              </a:ext>
            </a:extLst>
          </p:cNvPr>
          <p:cNvGrpSpPr/>
          <p:nvPr/>
        </p:nvGrpSpPr>
        <p:grpSpPr>
          <a:xfrm>
            <a:off x="904617" y="105700"/>
            <a:ext cx="11105063" cy="1632122"/>
            <a:chOff x="904617" y="105700"/>
            <a:chExt cx="11105063" cy="1632122"/>
          </a:xfrm>
        </p:grpSpPr>
        <p:sp>
          <p:nvSpPr>
            <p:cNvPr id="229" name="Прямоугольник 198">
              <a:extLst>
                <a:ext uri="{FF2B5EF4-FFF2-40B4-BE49-F238E27FC236}">
                  <a16:creationId xmlns:a16="http://schemas.microsoft.com/office/drawing/2014/main" id="{0194A0A6-C90E-4488-833B-31445FC75049}"/>
                </a:ext>
              </a:extLst>
            </p:cNvPr>
            <p:cNvSpPr/>
            <p:nvPr/>
          </p:nvSpPr>
          <p:spPr>
            <a:xfrm>
              <a:off x="11328373" y="178878"/>
              <a:ext cx="67195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Прямоугольник 199">
              <a:extLst>
                <a:ext uri="{FF2B5EF4-FFF2-40B4-BE49-F238E27FC236}">
                  <a16:creationId xmlns:a16="http://schemas.microsoft.com/office/drawing/2014/main" id="{45785A59-EEB7-43D3-9B1E-7F99844ADFCD}"/>
                </a:ext>
              </a:extLst>
            </p:cNvPr>
            <p:cNvSpPr/>
            <p:nvPr/>
          </p:nvSpPr>
          <p:spPr>
            <a:xfrm>
              <a:off x="10625714" y="1307682"/>
              <a:ext cx="70308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Прямоугольник 40">
              <a:extLst>
                <a:ext uri="{FF2B5EF4-FFF2-40B4-BE49-F238E27FC236}">
                  <a16:creationId xmlns:a16="http://schemas.microsoft.com/office/drawing/2014/main" id="{230D8FC4-34C0-4DE2-B658-EF915BD0E2A0}"/>
                </a:ext>
              </a:extLst>
            </p:cNvPr>
            <p:cNvSpPr/>
            <p:nvPr/>
          </p:nvSpPr>
          <p:spPr>
            <a:xfrm rot="16200000">
              <a:off x="304568" y="714824"/>
              <a:ext cx="1596390" cy="3962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1st Core</a:t>
              </a:r>
              <a:endParaRPr lang="ru-RU" dirty="0"/>
            </a:p>
          </p:txBody>
        </p:sp>
        <p:sp>
          <p:nvSpPr>
            <p:cNvPr id="125" name="Прямоугольник 171">
              <a:extLst>
                <a:ext uri="{FF2B5EF4-FFF2-40B4-BE49-F238E27FC236}">
                  <a16:creationId xmlns:a16="http://schemas.microsoft.com/office/drawing/2014/main" id="{5618AF7D-F8B8-4457-AAAE-86064825D11B}"/>
                </a:ext>
              </a:extLst>
            </p:cNvPr>
            <p:cNvSpPr/>
            <p:nvPr/>
          </p:nvSpPr>
          <p:spPr>
            <a:xfrm>
              <a:off x="5723503" y="452357"/>
              <a:ext cx="71195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6" name="Прямая соединительная линия 172">
              <a:extLst>
                <a:ext uri="{FF2B5EF4-FFF2-40B4-BE49-F238E27FC236}">
                  <a16:creationId xmlns:a16="http://schemas.microsoft.com/office/drawing/2014/main" id="{A5D18E8F-941D-4A0D-A403-2961193FB765}"/>
                </a:ext>
              </a:extLst>
            </p:cNvPr>
            <p:cNvCxnSpPr>
              <a:cxnSpLocks/>
            </p:cNvCxnSpPr>
            <p:nvPr/>
          </p:nvCxnSpPr>
          <p:spPr>
            <a:xfrm>
              <a:off x="1497665" y="105700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73">
              <a:extLst>
                <a:ext uri="{FF2B5EF4-FFF2-40B4-BE49-F238E27FC236}">
                  <a16:creationId xmlns:a16="http://schemas.microsoft.com/office/drawing/2014/main" id="{4525063B-EDE2-4EA5-8BEA-B73094FD4DD7}"/>
                </a:ext>
              </a:extLst>
            </p:cNvPr>
            <p:cNvCxnSpPr>
              <a:cxnSpLocks/>
            </p:cNvCxnSpPr>
            <p:nvPr/>
          </p:nvCxnSpPr>
          <p:spPr>
            <a:xfrm>
              <a:off x="2202920" y="112529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Прямоугольник 174">
              <a:extLst>
                <a:ext uri="{FF2B5EF4-FFF2-40B4-BE49-F238E27FC236}">
                  <a16:creationId xmlns:a16="http://schemas.microsoft.com/office/drawing/2014/main" id="{9FF34EE6-087D-456E-8D94-13FBD33472C3}"/>
                </a:ext>
              </a:extLst>
            </p:cNvPr>
            <p:cNvSpPr/>
            <p:nvPr/>
          </p:nvSpPr>
          <p:spPr>
            <a:xfrm>
              <a:off x="1499250" y="181744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9" name="Прямая соединительная линия 175">
              <a:extLst>
                <a:ext uri="{FF2B5EF4-FFF2-40B4-BE49-F238E27FC236}">
                  <a16:creationId xmlns:a16="http://schemas.microsoft.com/office/drawing/2014/main" id="{761F6E0A-00F8-4099-875A-6EF8A9445A11}"/>
                </a:ext>
              </a:extLst>
            </p:cNvPr>
            <p:cNvCxnSpPr>
              <a:cxnSpLocks/>
            </p:cNvCxnSpPr>
            <p:nvPr/>
          </p:nvCxnSpPr>
          <p:spPr>
            <a:xfrm>
              <a:off x="2902531" y="112529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76">
              <a:extLst>
                <a:ext uri="{FF2B5EF4-FFF2-40B4-BE49-F238E27FC236}">
                  <a16:creationId xmlns:a16="http://schemas.microsoft.com/office/drawing/2014/main" id="{41599A50-3F24-4018-9E05-E3FD2E1D4E88}"/>
                </a:ext>
              </a:extLst>
            </p:cNvPr>
            <p:cNvCxnSpPr>
              <a:cxnSpLocks/>
            </p:cNvCxnSpPr>
            <p:nvPr/>
          </p:nvCxnSpPr>
          <p:spPr>
            <a:xfrm>
              <a:off x="3630057" y="112529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единительная линия 177">
              <a:extLst>
                <a:ext uri="{FF2B5EF4-FFF2-40B4-BE49-F238E27FC236}">
                  <a16:creationId xmlns:a16="http://schemas.microsoft.com/office/drawing/2014/main" id="{C56DDAC6-D02B-41E3-8CE9-0078C84F172B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09" y="134602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Прямая соединительная линия 178">
              <a:extLst>
                <a:ext uri="{FF2B5EF4-FFF2-40B4-BE49-F238E27FC236}">
                  <a16:creationId xmlns:a16="http://schemas.microsoft.com/office/drawing/2014/main" id="{910D6B95-6D9B-4C6B-84B7-8E59EFC8F864}"/>
                </a:ext>
              </a:extLst>
            </p:cNvPr>
            <p:cNvCxnSpPr>
              <a:cxnSpLocks/>
            </p:cNvCxnSpPr>
            <p:nvPr/>
          </p:nvCxnSpPr>
          <p:spPr>
            <a:xfrm>
              <a:off x="5027625" y="112529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Прямоугольник 179">
              <a:extLst>
                <a:ext uri="{FF2B5EF4-FFF2-40B4-BE49-F238E27FC236}">
                  <a16:creationId xmlns:a16="http://schemas.microsoft.com/office/drawing/2014/main" id="{DE0B1D96-BA84-48E9-A728-BE9E150C0B82}"/>
                </a:ext>
              </a:extLst>
            </p:cNvPr>
            <p:cNvSpPr/>
            <p:nvPr/>
          </p:nvSpPr>
          <p:spPr>
            <a:xfrm>
              <a:off x="2207488" y="465907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4" name="Прямая со стрелкой 180">
              <a:extLst>
                <a:ext uri="{FF2B5EF4-FFF2-40B4-BE49-F238E27FC236}">
                  <a16:creationId xmlns:a16="http://schemas.microsoft.com/office/drawing/2014/main" id="{CE005A95-5FAE-4C6C-A50E-46473989E324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77" y="112530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Прямая соединительная линия 181">
              <a:extLst>
                <a:ext uri="{FF2B5EF4-FFF2-40B4-BE49-F238E27FC236}">
                  <a16:creationId xmlns:a16="http://schemas.microsoft.com/office/drawing/2014/main" id="{D3FAF532-C96C-4E27-BE82-B138A01B8D40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77" y="470670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6" name="Прямоугольник 182">
              <a:extLst>
                <a:ext uri="{FF2B5EF4-FFF2-40B4-BE49-F238E27FC236}">
                  <a16:creationId xmlns:a16="http://schemas.microsoft.com/office/drawing/2014/main" id="{67318673-1CE0-4BC5-B838-5539C9A28E6C}"/>
                </a:ext>
              </a:extLst>
            </p:cNvPr>
            <p:cNvSpPr/>
            <p:nvPr/>
          </p:nvSpPr>
          <p:spPr>
            <a:xfrm>
              <a:off x="3642556" y="1032200"/>
              <a:ext cx="68471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7" name="Прямоугольник 183">
              <a:extLst>
                <a:ext uri="{FF2B5EF4-FFF2-40B4-BE49-F238E27FC236}">
                  <a16:creationId xmlns:a16="http://schemas.microsoft.com/office/drawing/2014/main" id="{C39D1E46-5E8A-4EDF-B760-6B8CDD542520}"/>
                </a:ext>
              </a:extLst>
            </p:cNvPr>
            <p:cNvSpPr/>
            <p:nvPr/>
          </p:nvSpPr>
          <p:spPr>
            <a:xfrm>
              <a:off x="5034963" y="189364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Прямоугольник 184">
              <a:extLst>
                <a:ext uri="{FF2B5EF4-FFF2-40B4-BE49-F238E27FC236}">
                  <a16:creationId xmlns:a16="http://schemas.microsoft.com/office/drawing/2014/main" id="{68D508A1-29C9-495B-A02F-A982B288CD68}"/>
                </a:ext>
              </a:extLst>
            </p:cNvPr>
            <p:cNvSpPr/>
            <p:nvPr/>
          </p:nvSpPr>
          <p:spPr>
            <a:xfrm>
              <a:off x="8550111" y="466224"/>
              <a:ext cx="69935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9" name="Прямая соединительная линия 185">
              <a:extLst>
                <a:ext uri="{FF2B5EF4-FFF2-40B4-BE49-F238E27FC236}">
                  <a16:creationId xmlns:a16="http://schemas.microsoft.com/office/drawing/2014/main" id="{B5A36F20-01D2-4606-B511-DB23DD991378}"/>
                </a:ext>
              </a:extLst>
            </p:cNvPr>
            <p:cNvCxnSpPr>
              <a:cxnSpLocks/>
            </p:cNvCxnSpPr>
            <p:nvPr/>
          </p:nvCxnSpPr>
          <p:spPr>
            <a:xfrm>
              <a:off x="5725541" y="112529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Прямая соединительная линия 186">
              <a:extLst>
                <a:ext uri="{FF2B5EF4-FFF2-40B4-BE49-F238E27FC236}">
                  <a16:creationId xmlns:a16="http://schemas.microsoft.com/office/drawing/2014/main" id="{3A1BEB2A-DE5E-4A20-B2C0-1A40B6A5A521}"/>
                </a:ext>
              </a:extLst>
            </p:cNvPr>
            <p:cNvCxnSpPr>
              <a:cxnSpLocks/>
            </p:cNvCxnSpPr>
            <p:nvPr/>
          </p:nvCxnSpPr>
          <p:spPr>
            <a:xfrm>
              <a:off x="6434227" y="131272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Прямая соединительная линия 187">
              <a:extLst>
                <a:ext uri="{FF2B5EF4-FFF2-40B4-BE49-F238E27FC236}">
                  <a16:creationId xmlns:a16="http://schemas.microsoft.com/office/drawing/2014/main" id="{EEB2D6D7-55AE-455A-B8C7-C49FB13FE110}"/>
                </a:ext>
              </a:extLst>
            </p:cNvPr>
            <p:cNvCxnSpPr>
              <a:cxnSpLocks/>
            </p:cNvCxnSpPr>
            <p:nvPr/>
          </p:nvCxnSpPr>
          <p:spPr>
            <a:xfrm>
              <a:off x="6075204" y="461779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Прямая со стрелкой 188">
              <a:extLst>
                <a:ext uri="{FF2B5EF4-FFF2-40B4-BE49-F238E27FC236}">
                  <a16:creationId xmlns:a16="http://schemas.microsoft.com/office/drawing/2014/main" id="{C4742B7B-6CB1-4F94-B91C-45B62CA7913C}"/>
                </a:ext>
              </a:extLst>
            </p:cNvPr>
            <p:cNvCxnSpPr>
              <a:cxnSpLocks/>
            </p:cNvCxnSpPr>
            <p:nvPr/>
          </p:nvCxnSpPr>
          <p:spPr>
            <a:xfrm>
              <a:off x="6075204" y="108719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3" name="Прямоугольник 189">
              <a:extLst>
                <a:ext uri="{FF2B5EF4-FFF2-40B4-BE49-F238E27FC236}">
                  <a16:creationId xmlns:a16="http://schemas.microsoft.com/office/drawing/2014/main" id="{C8426005-0731-4851-A0D8-93A7F6BC9654}"/>
                </a:ext>
              </a:extLst>
            </p:cNvPr>
            <p:cNvSpPr/>
            <p:nvPr/>
          </p:nvSpPr>
          <p:spPr>
            <a:xfrm>
              <a:off x="2911157" y="753726"/>
              <a:ext cx="70493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4" name="Прямоугольник 190">
              <a:extLst>
                <a:ext uri="{FF2B5EF4-FFF2-40B4-BE49-F238E27FC236}">
                  <a16:creationId xmlns:a16="http://schemas.microsoft.com/office/drawing/2014/main" id="{11FA0A57-896E-4312-A6A1-4396466E5B6E}"/>
                </a:ext>
              </a:extLst>
            </p:cNvPr>
            <p:cNvSpPr/>
            <p:nvPr/>
          </p:nvSpPr>
          <p:spPr>
            <a:xfrm>
              <a:off x="6438883" y="747697"/>
              <a:ext cx="698644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5" name="Прямая соединительная линия 191">
              <a:extLst>
                <a:ext uri="{FF2B5EF4-FFF2-40B4-BE49-F238E27FC236}">
                  <a16:creationId xmlns:a16="http://schemas.microsoft.com/office/drawing/2014/main" id="{D359F9F3-F8B7-4ED2-AE0F-61FEEDFC817D}"/>
                </a:ext>
              </a:extLst>
            </p:cNvPr>
            <p:cNvCxnSpPr>
              <a:cxnSpLocks/>
            </p:cNvCxnSpPr>
            <p:nvPr/>
          </p:nvCxnSpPr>
          <p:spPr>
            <a:xfrm>
              <a:off x="7133879" y="140469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Прямоугольник 193">
              <a:extLst>
                <a:ext uri="{FF2B5EF4-FFF2-40B4-BE49-F238E27FC236}">
                  <a16:creationId xmlns:a16="http://schemas.microsoft.com/office/drawing/2014/main" id="{6FCE6675-6C90-40D3-98A3-94AD643872FA}"/>
                </a:ext>
              </a:extLst>
            </p:cNvPr>
            <p:cNvSpPr/>
            <p:nvPr/>
          </p:nvSpPr>
          <p:spPr>
            <a:xfrm>
              <a:off x="7143515" y="1024296"/>
              <a:ext cx="70389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Прямоугольник 194">
              <a:extLst>
                <a:ext uri="{FF2B5EF4-FFF2-40B4-BE49-F238E27FC236}">
                  <a16:creationId xmlns:a16="http://schemas.microsoft.com/office/drawing/2014/main" id="{633F8168-412E-4904-8906-588AB5A98660}"/>
                </a:ext>
              </a:extLst>
            </p:cNvPr>
            <p:cNvSpPr/>
            <p:nvPr/>
          </p:nvSpPr>
          <p:spPr>
            <a:xfrm>
              <a:off x="4334576" y="1311206"/>
              <a:ext cx="68924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8" name="Прямая соединительная линия 196">
              <a:extLst>
                <a:ext uri="{FF2B5EF4-FFF2-40B4-BE49-F238E27FC236}">
                  <a16:creationId xmlns:a16="http://schemas.microsoft.com/office/drawing/2014/main" id="{DC8A2717-112D-421F-A51E-7FCACC38F1F5}"/>
                </a:ext>
              </a:extLst>
            </p:cNvPr>
            <p:cNvCxnSpPr>
              <a:cxnSpLocks/>
            </p:cNvCxnSpPr>
            <p:nvPr/>
          </p:nvCxnSpPr>
          <p:spPr>
            <a:xfrm>
              <a:off x="7847445" y="131272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Прямоугольник 198">
              <a:extLst>
                <a:ext uri="{FF2B5EF4-FFF2-40B4-BE49-F238E27FC236}">
                  <a16:creationId xmlns:a16="http://schemas.microsoft.com/office/drawing/2014/main" id="{54FDD104-3883-4E5A-A3FE-A9DE239F3F62}"/>
                </a:ext>
              </a:extLst>
            </p:cNvPr>
            <p:cNvSpPr/>
            <p:nvPr/>
          </p:nvSpPr>
          <p:spPr>
            <a:xfrm>
              <a:off x="7848863" y="176869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Прямоугольник 199">
              <a:extLst>
                <a:ext uri="{FF2B5EF4-FFF2-40B4-BE49-F238E27FC236}">
                  <a16:creationId xmlns:a16="http://schemas.microsoft.com/office/drawing/2014/main" id="{E2962A14-FA1A-46F6-B8B0-0C1710043897}"/>
                </a:ext>
              </a:extLst>
            </p:cNvPr>
            <p:cNvSpPr/>
            <p:nvPr/>
          </p:nvSpPr>
          <p:spPr>
            <a:xfrm>
              <a:off x="7856136" y="1304375"/>
              <a:ext cx="68070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1" name="Прямая соединительная линия 200">
              <a:extLst>
                <a:ext uri="{FF2B5EF4-FFF2-40B4-BE49-F238E27FC236}">
                  <a16:creationId xmlns:a16="http://schemas.microsoft.com/office/drawing/2014/main" id="{BD4AA9A3-73CB-467D-A218-BCB8257FC79C}"/>
                </a:ext>
              </a:extLst>
            </p:cNvPr>
            <p:cNvCxnSpPr>
              <a:cxnSpLocks/>
            </p:cNvCxnSpPr>
            <p:nvPr/>
          </p:nvCxnSpPr>
          <p:spPr>
            <a:xfrm>
              <a:off x="9938049" y="131272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201">
              <a:extLst>
                <a:ext uri="{FF2B5EF4-FFF2-40B4-BE49-F238E27FC236}">
                  <a16:creationId xmlns:a16="http://schemas.microsoft.com/office/drawing/2014/main" id="{44D61028-2251-49B4-8A17-40989761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0628664" y="112529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Прямоугольник 190">
              <a:extLst>
                <a:ext uri="{FF2B5EF4-FFF2-40B4-BE49-F238E27FC236}">
                  <a16:creationId xmlns:a16="http://schemas.microsoft.com/office/drawing/2014/main" id="{B3B01D50-D3FA-4BD3-92C5-75FE34E2A4B7}"/>
                </a:ext>
              </a:extLst>
            </p:cNvPr>
            <p:cNvSpPr/>
            <p:nvPr/>
          </p:nvSpPr>
          <p:spPr>
            <a:xfrm>
              <a:off x="9938694" y="1016070"/>
              <a:ext cx="676753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Прямоугольник 190">
              <a:extLst>
                <a:ext uri="{FF2B5EF4-FFF2-40B4-BE49-F238E27FC236}">
                  <a16:creationId xmlns:a16="http://schemas.microsoft.com/office/drawing/2014/main" id="{C2B72164-0A8E-456B-A06C-81522836A3B3}"/>
                </a:ext>
              </a:extLst>
            </p:cNvPr>
            <p:cNvSpPr/>
            <p:nvPr/>
          </p:nvSpPr>
          <p:spPr>
            <a:xfrm>
              <a:off x="9240818" y="738681"/>
              <a:ext cx="69877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1" name="Прямая соединительная линия 203">
              <a:extLst>
                <a:ext uri="{FF2B5EF4-FFF2-40B4-BE49-F238E27FC236}">
                  <a16:creationId xmlns:a16="http://schemas.microsoft.com/office/drawing/2014/main" id="{CA2F90F8-828E-4993-B924-8A6FAC652125}"/>
                </a:ext>
              </a:extLst>
            </p:cNvPr>
            <p:cNvCxnSpPr>
              <a:cxnSpLocks/>
            </p:cNvCxnSpPr>
            <p:nvPr/>
          </p:nvCxnSpPr>
          <p:spPr>
            <a:xfrm>
              <a:off x="12009680" y="124922"/>
              <a:ext cx="0" cy="15839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97">
              <a:extLst>
                <a:ext uri="{FF2B5EF4-FFF2-40B4-BE49-F238E27FC236}">
                  <a16:creationId xmlns:a16="http://schemas.microsoft.com/office/drawing/2014/main" id="{5511E777-7662-4809-B0C9-CDF2741A4D6E}"/>
                </a:ext>
              </a:extLst>
            </p:cNvPr>
            <p:cNvCxnSpPr>
              <a:cxnSpLocks/>
            </p:cNvCxnSpPr>
            <p:nvPr/>
          </p:nvCxnSpPr>
          <p:spPr>
            <a:xfrm>
              <a:off x="9247431" y="140469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95">
              <a:extLst>
                <a:ext uri="{FF2B5EF4-FFF2-40B4-BE49-F238E27FC236}">
                  <a16:creationId xmlns:a16="http://schemas.microsoft.com/office/drawing/2014/main" id="{2CA6358A-4B78-4EAB-A2CA-D8A2AB73531E}"/>
                </a:ext>
              </a:extLst>
            </p:cNvPr>
            <p:cNvCxnSpPr>
              <a:cxnSpLocks/>
            </p:cNvCxnSpPr>
            <p:nvPr/>
          </p:nvCxnSpPr>
          <p:spPr>
            <a:xfrm>
              <a:off x="8544132" y="131272"/>
              <a:ext cx="0" cy="157764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202">
              <a:extLst>
                <a:ext uri="{FF2B5EF4-FFF2-40B4-BE49-F238E27FC236}">
                  <a16:creationId xmlns:a16="http://schemas.microsoft.com/office/drawing/2014/main" id="{658D86F9-1976-42D5-9FF4-F7AB9781CF9E}"/>
                </a:ext>
              </a:extLst>
            </p:cNvPr>
            <p:cNvCxnSpPr>
              <a:cxnSpLocks/>
            </p:cNvCxnSpPr>
            <p:nvPr/>
          </p:nvCxnSpPr>
          <p:spPr>
            <a:xfrm>
              <a:off x="11329014" y="112529"/>
              <a:ext cx="0" cy="160322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4C5EE02-691B-4247-A4AD-76F2D463E125}"/>
              </a:ext>
            </a:extLst>
          </p:cNvPr>
          <p:cNvCxnSpPr>
            <a:cxnSpLocks/>
          </p:cNvCxnSpPr>
          <p:nvPr/>
        </p:nvCxnSpPr>
        <p:spPr>
          <a:xfrm>
            <a:off x="1333911" y="1984872"/>
            <a:ext cx="10858088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4C47FDF-6E9F-4C8F-A9F3-77184C9CAE5E}"/>
              </a:ext>
            </a:extLst>
          </p:cNvPr>
          <p:cNvCxnSpPr>
            <a:cxnSpLocks/>
          </p:cNvCxnSpPr>
          <p:nvPr/>
        </p:nvCxnSpPr>
        <p:spPr>
          <a:xfrm>
            <a:off x="1324755" y="2280053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BDD7675-9F58-430D-8A18-3DCE16D0C5EE}"/>
              </a:ext>
            </a:extLst>
          </p:cNvPr>
          <p:cNvCxnSpPr>
            <a:cxnSpLocks/>
          </p:cNvCxnSpPr>
          <p:nvPr/>
        </p:nvCxnSpPr>
        <p:spPr>
          <a:xfrm>
            <a:off x="1300909" y="2563209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5088577-3081-4F07-AAD4-6A247032EBC9}"/>
              </a:ext>
            </a:extLst>
          </p:cNvPr>
          <p:cNvCxnSpPr>
            <a:cxnSpLocks/>
          </p:cNvCxnSpPr>
          <p:nvPr/>
        </p:nvCxnSpPr>
        <p:spPr>
          <a:xfrm>
            <a:off x="1300909" y="2833379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00D89B9-D312-48F4-AAF0-E9034C1B9B41}"/>
              </a:ext>
            </a:extLst>
          </p:cNvPr>
          <p:cNvCxnSpPr>
            <a:cxnSpLocks/>
          </p:cNvCxnSpPr>
          <p:nvPr/>
        </p:nvCxnSpPr>
        <p:spPr>
          <a:xfrm>
            <a:off x="1300909" y="3109993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77">
            <a:extLst>
              <a:ext uri="{FF2B5EF4-FFF2-40B4-BE49-F238E27FC236}">
                <a16:creationId xmlns:a16="http://schemas.microsoft.com/office/drawing/2014/main" id="{56C1FFA3-D92C-43DD-BA1F-ACDA81E0630F}"/>
              </a:ext>
            </a:extLst>
          </p:cNvPr>
          <p:cNvCxnSpPr>
            <a:cxnSpLocks/>
          </p:cNvCxnSpPr>
          <p:nvPr/>
        </p:nvCxnSpPr>
        <p:spPr>
          <a:xfrm>
            <a:off x="4329708" y="1804118"/>
            <a:ext cx="0" cy="160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376C4FC-616E-431C-BC85-CD405CA492E4}"/>
              </a:ext>
            </a:extLst>
          </p:cNvPr>
          <p:cNvGrpSpPr/>
          <p:nvPr/>
        </p:nvGrpSpPr>
        <p:grpSpPr>
          <a:xfrm>
            <a:off x="904616" y="1775216"/>
            <a:ext cx="11115012" cy="1610051"/>
            <a:chOff x="904616" y="1775216"/>
            <a:chExt cx="11115012" cy="1610051"/>
          </a:xfrm>
        </p:grpSpPr>
        <p:sp>
          <p:nvSpPr>
            <p:cNvPr id="179" name="Прямоугольник 199">
              <a:extLst>
                <a:ext uri="{FF2B5EF4-FFF2-40B4-BE49-F238E27FC236}">
                  <a16:creationId xmlns:a16="http://schemas.microsoft.com/office/drawing/2014/main" id="{75E69E4E-7267-4EF7-8A1E-6EA8EDA37368}"/>
                </a:ext>
              </a:extLst>
            </p:cNvPr>
            <p:cNvSpPr/>
            <p:nvPr/>
          </p:nvSpPr>
          <p:spPr>
            <a:xfrm>
              <a:off x="10628441" y="2969116"/>
              <a:ext cx="70057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Прямоугольник 40">
              <a:extLst>
                <a:ext uri="{FF2B5EF4-FFF2-40B4-BE49-F238E27FC236}">
                  <a16:creationId xmlns:a16="http://schemas.microsoft.com/office/drawing/2014/main" id="{C155AED8-A147-46FD-A03A-B5BE3E0FB195}"/>
                </a:ext>
              </a:extLst>
            </p:cNvPr>
            <p:cNvSpPr/>
            <p:nvPr/>
          </p:nvSpPr>
          <p:spPr>
            <a:xfrm rot="16200000">
              <a:off x="304567" y="2384340"/>
              <a:ext cx="1596390" cy="3962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2nd Core</a:t>
              </a:r>
              <a:endParaRPr lang="ru-RU" dirty="0"/>
            </a:p>
          </p:txBody>
        </p:sp>
        <p:sp>
          <p:nvSpPr>
            <p:cNvPr id="181" name="Прямоугольник 171">
              <a:extLst>
                <a:ext uri="{FF2B5EF4-FFF2-40B4-BE49-F238E27FC236}">
                  <a16:creationId xmlns:a16="http://schemas.microsoft.com/office/drawing/2014/main" id="{32357A17-1983-4B90-9D34-718919FB2A1C}"/>
                </a:ext>
              </a:extLst>
            </p:cNvPr>
            <p:cNvSpPr/>
            <p:nvPr/>
          </p:nvSpPr>
          <p:spPr>
            <a:xfrm>
              <a:off x="8552336" y="2121873"/>
              <a:ext cx="70832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2" name="Прямая соединительная линия 172">
              <a:extLst>
                <a:ext uri="{FF2B5EF4-FFF2-40B4-BE49-F238E27FC236}">
                  <a16:creationId xmlns:a16="http://schemas.microsoft.com/office/drawing/2014/main" id="{8193A777-9890-481D-B880-629A613AA922}"/>
                </a:ext>
              </a:extLst>
            </p:cNvPr>
            <p:cNvCxnSpPr>
              <a:cxnSpLocks/>
            </p:cNvCxnSpPr>
            <p:nvPr/>
          </p:nvCxnSpPr>
          <p:spPr>
            <a:xfrm>
              <a:off x="1497664" y="1775216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Прямая соединительная линия 173">
              <a:extLst>
                <a:ext uri="{FF2B5EF4-FFF2-40B4-BE49-F238E27FC236}">
                  <a16:creationId xmlns:a16="http://schemas.microsoft.com/office/drawing/2014/main" id="{E62E3E00-1E8A-4CC4-B61C-FDD60B90A2D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919" y="1782045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Прямоугольник 174">
              <a:extLst>
                <a:ext uri="{FF2B5EF4-FFF2-40B4-BE49-F238E27FC236}">
                  <a16:creationId xmlns:a16="http://schemas.microsoft.com/office/drawing/2014/main" id="{A55C9EBF-ED3E-46A2-9A9E-5F1830C67D7A}"/>
                </a:ext>
              </a:extLst>
            </p:cNvPr>
            <p:cNvSpPr/>
            <p:nvPr/>
          </p:nvSpPr>
          <p:spPr>
            <a:xfrm>
              <a:off x="1499249" y="1851260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5" name="Прямая соединительная линия 175">
              <a:extLst>
                <a:ext uri="{FF2B5EF4-FFF2-40B4-BE49-F238E27FC236}">
                  <a16:creationId xmlns:a16="http://schemas.microsoft.com/office/drawing/2014/main" id="{DF228950-049F-4C1B-9F79-F9ECEBD1F37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530" y="1782045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единительная линия 176">
              <a:extLst>
                <a:ext uri="{FF2B5EF4-FFF2-40B4-BE49-F238E27FC236}">
                  <a16:creationId xmlns:a16="http://schemas.microsoft.com/office/drawing/2014/main" id="{63EEBAC9-571C-4124-AA2F-95E137E1CBC5}"/>
                </a:ext>
              </a:extLst>
            </p:cNvPr>
            <p:cNvCxnSpPr>
              <a:cxnSpLocks/>
            </p:cNvCxnSpPr>
            <p:nvPr/>
          </p:nvCxnSpPr>
          <p:spPr>
            <a:xfrm>
              <a:off x="3630056" y="1782045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единительная линия 178">
              <a:extLst>
                <a:ext uri="{FF2B5EF4-FFF2-40B4-BE49-F238E27FC236}">
                  <a16:creationId xmlns:a16="http://schemas.microsoft.com/office/drawing/2014/main" id="{D7BBA586-631A-4423-8A04-8B0457023A08}"/>
                </a:ext>
              </a:extLst>
            </p:cNvPr>
            <p:cNvCxnSpPr>
              <a:cxnSpLocks/>
            </p:cNvCxnSpPr>
            <p:nvPr/>
          </p:nvCxnSpPr>
          <p:spPr>
            <a:xfrm>
              <a:off x="5027624" y="1782045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Прямоугольник 179">
              <a:extLst>
                <a:ext uri="{FF2B5EF4-FFF2-40B4-BE49-F238E27FC236}">
                  <a16:creationId xmlns:a16="http://schemas.microsoft.com/office/drawing/2014/main" id="{93C0F40E-18FE-40D5-B84D-61CD22F704A9}"/>
                </a:ext>
              </a:extLst>
            </p:cNvPr>
            <p:cNvSpPr/>
            <p:nvPr/>
          </p:nvSpPr>
          <p:spPr>
            <a:xfrm>
              <a:off x="2207487" y="2135423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2" name="Прямоугольник 182">
              <a:extLst>
                <a:ext uri="{FF2B5EF4-FFF2-40B4-BE49-F238E27FC236}">
                  <a16:creationId xmlns:a16="http://schemas.microsoft.com/office/drawing/2014/main" id="{A437ADB7-C21B-476A-B095-CC8E0997ACEE}"/>
                </a:ext>
              </a:extLst>
            </p:cNvPr>
            <p:cNvSpPr/>
            <p:nvPr/>
          </p:nvSpPr>
          <p:spPr>
            <a:xfrm>
              <a:off x="3282440" y="2701322"/>
              <a:ext cx="41567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3" name="Прямоугольник 183">
              <a:extLst>
                <a:ext uri="{FF2B5EF4-FFF2-40B4-BE49-F238E27FC236}">
                  <a16:creationId xmlns:a16="http://schemas.microsoft.com/office/drawing/2014/main" id="{7E9CB9DE-D57C-476B-B3B6-611A1B8FA177}"/>
                </a:ext>
              </a:extLst>
            </p:cNvPr>
            <p:cNvSpPr/>
            <p:nvPr/>
          </p:nvSpPr>
          <p:spPr>
            <a:xfrm>
              <a:off x="5034962" y="1858880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4" name="Прямоугольник 184">
              <a:extLst>
                <a:ext uri="{FF2B5EF4-FFF2-40B4-BE49-F238E27FC236}">
                  <a16:creationId xmlns:a16="http://schemas.microsoft.com/office/drawing/2014/main" id="{6FAA66B4-3964-46C1-9846-16352FEF1E5C}"/>
                </a:ext>
              </a:extLst>
            </p:cNvPr>
            <p:cNvSpPr/>
            <p:nvPr/>
          </p:nvSpPr>
          <p:spPr>
            <a:xfrm>
              <a:off x="5718240" y="2135740"/>
              <a:ext cx="353624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5" name="Прямая соединительная линия 185">
              <a:extLst>
                <a:ext uri="{FF2B5EF4-FFF2-40B4-BE49-F238E27FC236}">
                  <a16:creationId xmlns:a16="http://schemas.microsoft.com/office/drawing/2014/main" id="{E3ED90E9-07B2-4159-BE8D-B912E3D9B5E5}"/>
                </a:ext>
              </a:extLst>
            </p:cNvPr>
            <p:cNvCxnSpPr>
              <a:cxnSpLocks/>
            </p:cNvCxnSpPr>
            <p:nvPr/>
          </p:nvCxnSpPr>
          <p:spPr>
            <a:xfrm>
              <a:off x="5725540" y="1782045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Прямая соединительная линия 186">
              <a:extLst>
                <a:ext uri="{FF2B5EF4-FFF2-40B4-BE49-F238E27FC236}">
                  <a16:creationId xmlns:a16="http://schemas.microsoft.com/office/drawing/2014/main" id="{BA8A579F-ADAC-4383-BF95-15D2B3951BFE}"/>
                </a:ext>
              </a:extLst>
            </p:cNvPr>
            <p:cNvCxnSpPr>
              <a:cxnSpLocks/>
            </p:cNvCxnSpPr>
            <p:nvPr/>
          </p:nvCxnSpPr>
          <p:spPr>
            <a:xfrm>
              <a:off x="6434226" y="1800788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Прямоугольник 189">
              <a:extLst>
                <a:ext uri="{FF2B5EF4-FFF2-40B4-BE49-F238E27FC236}">
                  <a16:creationId xmlns:a16="http://schemas.microsoft.com/office/drawing/2014/main" id="{D5F8916A-CC3E-4819-8CF8-CB785E24CDFB}"/>
                </a:ext>
              </a:extLst>
            </p:cNvPr>
            <p:cNvSpPr/>
            <p:nvPr/>
          </p:nvSpPr>
          <p:spPr>
            <a:xfrm>
              <a:off x="2911157" y="2423242"/>
              <a:ext cx="36932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1" name="Прямая соединительная линия 191">
              <a:extLst>
                <a:ext uri="{FF2B5EF4-FFF2-40B4-BE49-F238E27FC236}">
                  <a16:creationId xmlns:a16="http://schemas.microsoft.com/office/drawing/2014/main" id="{DC5E0C92-2176-4989-B521-F6EB102BF4E6}"/>
                </a:ext>
              </a:extLst>
            </p:cNvPr>
            <p:cNvCxnSpPr>
              <a:cxnSpLocks/>
            </p:cNvCxnSpPr>
            <p:nvPr/>
          </p:nvCxnSpPr>
          <p:spPr>
            <a:xfrm>
              <a:off x="7133878" y="1809985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Прямоугольник 193">
              <a:extLst>
                <a:ext uri="{FF2B5EF4-FFF2-40B4-BE49-F238E27FC236}">
                  <a16:creationId xmlns:a16="http://schemas.microsoft.com/office/drawing/2014/main" id="{4337A16C-2512-4F25-92DB-66366C764E1F}"/>
                </a:ext>
              </a:extLst>
            </p:cNvPr>
            <p:cNvSpPr/>
            <p:nvPr/>
          </p:nvSpPr>
          <p:spPr>
            <a:xfrm>
              <a:off x="7844264" y="1845648"/>
              <a:ext cx="70389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3" name="Прямоугольник 194">
              <a:extLst>
                <a:ext uri="{FF2B5EF4-FFF2-40B4-BE49-F238E27FC236}">
                  <a16:creationId xmlns:a16="http://schemas.microsoft.com/office/drawing/2014/main" id="{6F754EDA-4658-42BF-B369-16FE1835C2B7}"/>
                </a:ext>
              </a:extLst>
            </p:cNvPr>
            <p:cNvSpPr/>
            <p:nvPr/>
          </p:nvSpPr>
          <p:spPr>
            <a:xfrm>
              <a:off x="3698116" y="2980722"/>
              <a:ext cx="132569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4" name="Прямая соединительная линия 196">
              <a:extLst>
                <a:ext uri="{FF2B5EF4-FFF2-40B4-BE49-F238E27FC236}">
                  <a16:creationId xmlns:a16="http://schemas.microsoft.com/office/drawing/2014/main" id="{9DC0BB09-D316-457F-8BBC-EE8F7B6018C8}"/>
                </a:ext>
              </a:extLst>
            </p:cNvPr>
            <p:cNvCxnSpPr>
              <a:cxnSpLocks/>
            </p:cNvCxnSpPr>
            <p:nvPr/>
          </p:nvCxnSpPr>
          <p:spPr>
            <a:xfrm>
              <a:off x="7847444" y="1800788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Прямоугольник 198">
              <a:extLst>
                <a:ext uri="{FF2B5EF4-FFF2-40B4-BE49-F238E27FC236}">
                  <a16:creationId xmlns:a16="http://schemas.microsoft.com/office/drawing/2014/main" id="{EE82CDFD-4CC5-4178-816E-7EBA97B2F497}"/>
                </a:ext>
              </a:extLst>
            </p:cNvPr>
            <p:cNvSpPr/>
            <p:nvPr/>
          </p:nvSpPr>
          <p:spPr>
            <a:xfrm>
              <a:off x="11335879" y="1846385"/>
              <a:ext cx="68374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6" name="Прямоугольник 199">
              <a:extLst>
                <a:ext uri="{FF2B5EF4-FFF2-40B4-BE49-F238E27FC236}">
                  <a16:creationId xmlns:a16="http://schemas.microsoft.com/office/drawing/2014/main" id="{406AF36C-F9A3-4B12-A576-0528602013C5}"/>
                </a:ext>
              </a:extLst>
            </p:cNvPr>
            <p:cNvSpPr/>
            <p:nvPr/>
          </p:nvSpPr>
          <p:spPr>
            <a:xfrm>
              <a:off x="7136167" y="2973891"/>
              <a:ext cx="703484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7" name="Прямая соединительная линия 200">
              <a:extLst>
                <a:ext uri="{FF2B5EF4-FFF2-40B4-BE49-F238E27FC236}">
                  <a16:creationId xmlns:a16="http://schemas.microsoft.com/office/drawing/2014/main" id="{86ABC47C-479C-4366-BE60-DD72F632B435}"/>
                </a:ext>
              </a:extLst>
            </p:cNvPr>
            <p:cNvCxnSpPr>
              <a:cxnSpLocks/>
            </p:cNvCxnSpPr>
            <p:nvPr/>
          </p:nvCxnSpPr>
          <p:spPr>
            <a:xfrm>
              <a:off x="9938048" y="1800788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единительная линия 201">
              <a:extLst>
                <a:ext uri="{FF2B5EF4-FFF2-40B4-BE49-F238E27FC236}">
                  <a16:creationId xmlns:a16="http://schemas.microsoft.com/office/drawing/2014/main" id="{1341811E-DD54-4DF8-AF72-C34911A5BE5F}"/>
                </a:ext>
              </a:extLst>
            </p:cNvPr>
            <p:cNvCxnSpPr>
              <a:cxnSpLocks/>
            </p:cNvCxnSpPr>
            <p:nvPr/>
          </p:nvCxnSpPr>
          <p:spPr>
            <a:xfrm>
              <a:off x="10628663" y="1782045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Прямоугольник 207">
              <a:extLst>
                <a:ext uri="{FF2B5EF4-FFF2-40B4-BE49-F238E27FC236}">
                  <a16:creationId xmlns:a16="http://schemas.microsoft.com/office/drawing/2014/main" id="{B4F1D52C-056E-403A-885C-665BE3A6D067}"/>
                </a:ext>
              </a:extLst>
            </p:cNvPr>
            <p:cNvSpPr/>
            <p:nvPr/>
          </p:nvSpPr>
          <p:spPr>
            <a:xfrm>
              <a:off x="6102826" y="2410799"/>
              <a:ext cx="330703" cy="276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0" name="Прямая соединительная линия 209">
              <a:extLst>
                <a:ext uri="{FF2B5EF4-FFF2-40B4-BE49-F238E27FC236}">
                  <a16:creationId xmlns:a16="http://schemas.microsoft.com/office/drawing/2014/main" id="{53BB66B2-481C-4D1D-BC19-154A21E04B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3590" y="2408196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Прямая соединительная линия 210">
              <a:extLst>
                <a:ext uri="{FF2B5EF4-FFF2-40B4-BE49-F238E27FC236}">
                  <a16:creationId xmlns:a16="http://schemas.microsoft.com/office/drawing/2014/main" id="{A76E7A1B-D6E3-48F1-A22C-59B031091181}"/>
                </a:ext>
              </a:extLst>
            </p:cNvPr>
            <p:cNvCxnSpPr>
              <a:cxnSpLocks/>
              <a:stCxn id="192" idx="3"/>
              <a:endCxn id="213" idx="1"/>
            </p:cNvCxnSpPr>
            <p:nvPr/>
          </p:nvCxnSpPr>
          <p:spPr>
            <a:xfrm flipV="1">
              <a:off x="3698116" y="2833380"/>
              <a:ext cx="2742726" cy="605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2" name="Прямая соединительная линия 210">
              <a:extLst>
                <a:ext uri="{FF2B5EF4-FFF2-40B4-BE49-F238E27FC236}">
                  <a16:creationId xmlns:a16="http://schemas.microsoft.com/office/drawing/2014/main" id="{960A213C-ECF0-47B6-940D-ED16B0CDBB55}"/>
                </a:ext>
              </a:extLst>
            </p:cNvPr>
            <p:cNvCxnSpPr>
              <a:cxnSpLocks/>
              <a:stCxn id="199" idx="3"/>
              <a:endCxn id="209" idx="1"/>
            </p:cNvCxnSpPr>
            <p:nvPr/>
          </p:nvCxnSpPr>
          <p:spPr>
            <a:xfrm flipV="1">
              <a:off x="3280479" y="2548912"/>
              <a:ext cx="2822347" cy="12443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3" name="Прямоугольник 207">
              <a:extLst>
                <a:ext uri="{FF2B5EF4-FFF2-40B4-BE49-F238E27FC236}">
                  <a16:creationId xmlns:a16="http://schemas.microsoft.com/office/drawing/2014/main" id="{24E664FF-7D30-49DF-A05F-B860B025262A}"/>
                </a:ext>
              </a:extLst>
            </p:cNvPr>
            <p:cNvSpPr/>
            <p:nvPr/>
          </p:nvSpPr>
          <p:spPr>
            <a:xfrm>
              <a:off x="6440842" y="2695267"/>
              <a:ext cx="673748" cy="276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4" name="Прямая соединительная линия 209">
              <a:extLst>
                <a:ext uri="{FF2B5EF4-FFF2-40B4-BE49-F238E27FC236}">
                  <a16:creationId xmlns:a16="http://schemas.microsoft.com/office/drawing/2014/main" id="{66988558-B70D-4237-B649-16DE7A292F44}"/>
                </a:ext>
              </a:extLst>
            </p:cNvPr>
            <p:cNvCxnSpPr>
              <a:cxnSpLocks/>
            </p:cNvCxnSpPr>
            <p:nvPr/>
          </p:nvCxnSpPr>
          <p:spPr>
            <a:xfrm>
              <a:off x="6452721" y="2687647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6" name="Прямоугольник 190">
              <a:extLst>
                <a:ext uri="{FF2B5EF4-FFF2-40B4-BE49-F238E27FC236}">
                  <a16:creationId xmlns:a16="http://schemas.microsoft.com/office/drawing/2014/main" id="{5F2322FB-664A-4695-884B-F0CAED2ED16C}"/>
                </a:ext>
              </a:extLst>
            </p:cNvPr>
            <p:cNvSpPr/>
            <p:nvPr/>
          </p:nvSpPr>
          <p:spPr>
            <a:xfrm>
              <a:off x="9239996" y="2408197"/>
              <a:ext cx="70471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7" name="Прямая соединительная линия 203">
              <a:extLst>
                <a:ext uri="{FF2B5EF4-FFF2-40B4-BE49-F238E27FC236}">
                  <a16:creationId xmlns:a16="http://schemas.microsoft.com/office/drawing/2014/main" id="{10E4D497-4198-441C-8B72-3DAD74C2B087}"/>
                </a:ext>
              </a:extLst>
            </p:cNvPr>
            <p:cNvCxnSpPr>
              <a:cxnSpLocks/>
            </p:cNvCxnSpPr>
            <p:nvPr/>
          </p:nvCxnSpPr>
          <p:spPr>
            <a:xfrm>
              <a:off x="12009679" y="1794438"/>
              <a:ext cx="0" cy="15839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Прямая соединительная линия 197">
              <a:extLst>
                <a:ext uri="{FF2B5EF4-FFF2-40B4-BE49-F238E27FC236}">
                  <a16:creationId xmlns:a16="http://schemas.microsoft.com/office/drawing/2014/main" id="{86B6F30F-BB50-4A95-A209-AC305609B378}"/>
                </a:ext>
              </a:extLst>
            </p:cNvPr>
            <p:cNvCxnSpPr>
              <a:cxnSpLocks/>
            </p:cNvCxnSpPr>
            <p:nvPr/>
          </p:nvCxnSpPr>
          <p:spPr>
            <a:xfrm>
              <a:off x="9247430" y="1809985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Прямая со стрелкой 180">
              <a:extLst>
                <a:ext uri="{FF2B5EF4-FFF2-40B4-BE49-F238E27FC236}">
                  <a16:creationId xmlns:a16="http://schemas.microsoft.com/office/drawing/2014/main" id="{827875A6-2B81-4F2C-AC9F-CFD1D268854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79" y="2077803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1" name="Прямая со стрелкой 180">
              <a:extLst>
                <a:ext uri="{FF2B5EF4-FFF2-40B4-BE49-F238E27FC236}">
                  <a16:creationId xmlns:a16="http://schemas.microsoft.com/office/drawing/2014/main" id="{A5BEE365-DF81-4216-9263-0FCA76D233BA}"/>
                </a:ext>
              </a:extLst>
            </p:cNvPr>
            <p:cNvCxnSpPr>
              <a:cxnSpLocks/>
            </p:cNvCxnSpPr>
            <p:nvPr/>
          </p:nvCxnSpPr>
          <p:spPr>
            <a:xfrm>
              <a:off x="3698116" y="2355883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2" name="Прямая соединительная линия 181">
              <a:extLst>
                <a:ext uri="{FF2B5EF4-FFF2-40B4-BE49-F238E27FC236}">
                  <a16:creationId xmlns:a16="http://schemas.microsoft.com/office/drawing/2014/main" id="{BC733A16-EBF8-47F1-949B-D56FE75E01E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79" y="2425097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3" name="Прямая соединительная линия 181">
              <a:extLst>
                <a:ext uri="{FF2B5EF4-FFF2-40B4-BE49-F238E27FC236}">
                  <a16:creationId xmlns:a16="http://schemas.microsoft.com/office/drawing/2014/main" id="{65454BF2-1B69-4894-8576-13E0199E649E}"/>
                </a:ext>
              </a:extLst>
            </p:cNvPr>
            <p:cNvCxnSpPr>
              <a:cxnSpLocks/>
            </p:cNvCxnSpPr>
            <p:nvPr/>
          </p:nvCxnSpPr>
          <p:spPr>
            <a:xfrm>
              <a:off x="3701943" y="2701322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Прямая соединительная линия 195">
              <a:extLst>
                <a:ext uri="{FF2B5EF4-FFF2-40B4-BE49-F238E27FC236}">
                  <a16:creationId xmlns:a16="http://schemas.microsoft.com/office/drawing/2014/main" id="{3D831190-A49F-4074-92B4-419CD7371F87}"/>
                </a:ext>
              </a:extLst>
            </p:cNvPr>
            <p:cNvCxnSpPr>
              <a:cxnSpLocks/>
            </p:cNvCxnSpPr>
            <p:nvPr/>
          </p:nvCxnSpPr>
          <p:spPr>
            <a:xfrm>
              <a:off x="8544131" y="1800788"/>
              <a:ext cx="0" cy="157764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Прямая соединительная линия 202">
              <a:extLst>
                <a:ext uri="{FF2B5EF4-FFF2-40B4-BE49-F238E27FC236}">
                  <a16:creationId xmlns:a16="http://schemas.microsoft.com/office/drawing/2014/main" id="{94EA5107-2723-42CC-9A50-1DB80F7149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29013" y="1782045"/>
              <a:ext cx="0" cy="160322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Прямоугольник 198">
              <a:extLst>
                <a:ext uri="{FF2B5EF4-FFF2-40B4-BE49-F238E27FC236}">
                  <a16:creationId xmlns:a16="http://schemas.microsoft.com/office/drawing/2014/main" id="{5F6305F4-43EB-4847-B1B3-E27D2F90BA6A}"/>
                </a:ext>
              </a:extLst>
            </p:cNvPr>
            <p:cNvSpPr/>
            <p:nvPr/>
          </p:nvSpPr>
          <p:spPr>
            <a:xfrm>
              <a:off x="9944708" y="2693538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669D654-2683-40EC-B9B4-21EF48295F0F}"/>
              </a:ext>
            </a:extLst>
          </p:cNvPr>
          <p:cNvCxnSpPr>
            <a:cxnSpLocks/>
          </p:cNvCxnSpPr>
          <p:nvPr/>
        </p:nvCxnSpPr>
        <p:spPr>
          <a:xfrm>
            <a:off x="1332263" y="3634447"/>
            <a:ext cx="10858088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FC7D0D9-BFFE-4A3D-88A7-33D3E40770BC}"/>
              </a:ext>
            </a:extLst>
          </p:cNvPr>
          <p:cNvCxnSpPr>
            <a:cxnSpLocks/>
          </p:cNvCxnSpPr>
          <p:nvPr/>
        </p:nvCxnSpPr>
        <p:spPr>
          <a:xfrm>
            <a:off x="1323107" y="3929628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52CE9CA-5F8E-4C1B-81FF-2E6091A73F6D}"/>
              </a:ext>
            </a:extLst>
          </p:cNvPr>
          <p:cNvCxnSpPr>
            <a:cxnSpLocks/>
          </p:cNvCxnSpPr>
          <p:nvPr/>
        </p:nvCxnSpPr>
        <p:spPr>
          <a:xfrm>
            <a:off x="1299261" y="4212784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6B279F9-4EDA-4A83-8756-0F396CE3DFAE}"/>
              </a:ext>
            </a:extLst>
          </p:cNvPr>
          <p:cNvCxnSpPr>
            <a:cxnSpLocks/>
          </p:cNvCxnSpPr>
          <p:nvPr/>
        </p:nvCxnSpPr>
        <p:spPr>
          <a:xfrm>
            <a:off x="1299261" y="4482954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2B2F792-0951-4C2A-BEB5-79679543B6C4}"/>
              </a:ext>
            </a:extLst>
          </p:cNvPr>
          <p:cNvCxnSpPr>
            <a:cxnSpLocks/>
          </p:cNvCxnSpPr>
          <p:nvPr/>
        </p:nvCxnSpPr>
        <p:spPr>
          <a:xfrm>
            <a:off x="1299261" y="4759568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единительная линия 177">
            <a:extLst>
              <a:ext uri="{FF2B5EF4-FFF2-40B4-BE49-F238E27FC236}">
                <a16:creationId xmlns:a16="http://schemas.microsoft.com/office/drawing/2014/main" id="{9FAC2A58-8702-4626-B05B-494AD2B22ECB}"/>
              </a:ext>
            </a:extLst>
          </p:cNvPr>
          <p:cNvCxnSpPr>
            <a:cxnSpLocks/>
          </p:cNvCxnSpPr>
          <p:nvPr/>
        </p:nvCxnSpPr>
        <p:spPr>
          <a:xfrm>
            <a:off x="4328060" y="3453693"/>
            <a:ext cx="0" cy="160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8CBAF5-E07C-49F5-978E-C06BF28462B4}"/>
              </a:ext>
            </a:extLst>
          </p:cNvPr>
          <p:cNvGrpSpPr/>
          <p:nvPr/>
        </p:nvGrpSpPr>
        <p:grpSpPr>
          <a:xfrm>
            <a:off x="902968" y="3424791"/>
            <a:ext cx="11105063" cy="1610051"/>
            <a:chOff x="902968" y="3424791"/>
            <a:chExt cx="11105063" cy="1610051"/>
          </a:xfrm>
        </p:grpSpPr>
        <p:sp>
          <p:nvSpPr>
            <p:cNvPr id="154" name="Прямоугольник 198">
              <a:extLst>
                <a:ext uri="{FF2B5EF4-FFF2-40B4-BE49-F238E27FC236}">
                  <a16:creationId xmlns:a16="http://schemas.microsoft.com/office/drawing/2014/main" id="{3D938816-3F16-4CD6-A6DA-10C01E3BB42C}"/>
                </a:ext>
              </a:extLst>
            </p:cNvPr>
            <p:cNvSpPr/>
            <p:nvPr/>
          </p:nvSpPr>
          <p:spPr>
            <a:xfrm>
              <a:off x="11326724" y="3497969"/>
              <a:ext cx="67195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4" name="Прямоугольник 199">
              <a:extLst>
                <a:ext uri="{FF2B5EF4-FFF2-40B4-BE49-F238E27FC236}">
                  <a16:creationId xmlns:a16="http://schemas.microsoft.com/office/drawing/2014/main" id="{E1F07E7D-5149-4330-9999-1BEF23E11F0E}"/>
                </a:ext>
              </a:extLst>
            </p:cNvPr>
            <p:cNvSpPr/>
            <p:nvPr/>
          </p:nvSpPr>
          <p:spPr>
            <a:xfrm>
              <a:off x="10624065" y="4626773"/>
              <a:ext cx="70308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5" name="Прямоугольник 40">
              <a:extLst>
                <a:ext uri="{FF2B5EF4-FFF2-40B4-BE49-F238E27FC236}">
                  <a16:creationId xmlns:a16="http://schemas.microsoft.com/office/drawing/2014/main" id="{4D508894-CB0E-49CC-8C5F-928C076302F8}"/>
                </a:ext>
              </a:extLst>
            </p:cNvPr>
            <p:cNvSpPr/>
            <p:nvPr/>
          </p:nvSpPr>
          <p:spPr>
            <a:xfrm rot="16200000">
              <a:off x="302919" y="4033915"/>
              <a:ext cx="1596390" cy="3962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3rd Core</a:t>
              </a:r>
              <a:endParaRPr lang="ru-RU" dirty="0"/>
            </a:p>
          </p:txBody>
        </p:sp>
        <p:sp>
          <p:nvSpPr>
            <p:cNvPr id="166" name="Прямоугольник 171">
              <a:extLst>
                <a:ext uri="{FF2B5EF4-FFF2-40B4-BE49-F238E27FC236}">
                  <a16:creationId xmlns:a16="http://schemas.microsoft.com/office/drawing/2014/main" id="{4A20EB63-1BC6-4668-A270-1B0F6865DEAA}"/>
                </a:ext>
              </a:extLst>
            </p:cNvPr>
            <p:cNvSpPr/>
            <p:nvPr/>
          </p:nvSpPr>
          <p:spPr>
            <a:xfrm>
              <a:off x="5721854" y="3771448"/>
              <a:ext cx="71195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7" name="Прямая соединительная линия 172">
              <a:extLst>
                <a:ext uri="{FF2B5EF4-FFF2-40B4-BE49-F238E27FC236}">
                  <a16:creationId xmlns:a16="http://schemas.microsoft.com/office/drawing/2014/main" id="{779F3A31-1814-4F98-9363-D4BB1608DD85}"/>
                </a:ext>
              </a:extLst>
            </p:cNvPr>
            <p:cNvCxnSpPr>
              <a:cxnSpLocks/>
            </p:cNvCxnSpPr>
            <p:nvPr/>
          </p:nvCxnSpPr>
          <p:spPr>
            <a:xfrm>
              <a:off x="1496016" y="3424791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73">
              <a:extLst>
                <a:ext uri="{FF2B5EF4-FFF2-40B4-BE49-F238E27FC236}">
                  <a16:creationId xmlns:a16="http://schemas.microsoft.com/office/drawing/2014/main" id="{8D28CA3A-AF6A-4F4C-A7C8-D6C6392C1FD6}"/>
                </a:ext>
              </a:extLst>
            </p:cNvPr>
            <p:cNvCxnSpPr>
              <a:cxnSpLocks/>
            </p:cNvCxnSpPr>
            <p:nvPr/>
          </p:nvCxnSpPr>
          <p:spPr>
            <a:xfrm>
              <a:off x="2201271" y="3431620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Прямоугольник 174">
              <a:extLst>
                <a:ext uri="{FF2B5EF4-FFF2-40B4-BE49-F238E27FC236}">
                  <a16:creationId xmlns:a16="http://schemas.microsoft.com/office/drawing/2014/main" id="{90B705FE-A607-4102-8A16-0207432DB5ED}"/>
                </a:ext>
              </a:extLst>
            </p:cNvPr>
            <p:cNvSpPr/>
            <p:nvPr/>
          </p:nvSpPr>
          <p:spPr>
            <a:xfrm>
              <a:off x="1497601" y="3500835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1" name="Прямая соединительная линия 175">
              <a:extLst>
                <a:ext uri="{FF2B5EF4-FFF2-40B4-BE49-F238E27FC236}">
                  <a16:creationId xmlns:a16="http://schemas.microsoft.com/office/drawing/2014/main" id="{CD0DF010-CA5C-4E06-80F2-FC37CE94A129}"/>
                </a:ext>
              </a:extLst>
            </p:cNvPr>
            <p:cNvCxnSpPr>
              <a:cxnSpLocks/>
            </p:cNvCxnSpPr>
            <p:nvPr/>
          </p:nvCxnSpPr>
          <p:spPr>
            <a:xfrm>
              <a:off x="2900882" y="3431620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6">
              <a:extLst>
                <a:ext uri="{FF2B5EF4-FFF2-40B4-BE49-F238E27FC236}">
                  <a16:creationId xmlns:a16="http://schemas.microsoft.com/office/drawing/2014/main" id="{72F53844-426A-440D-8606-4D73F5D73B2E}"/>
                </a:ext>
              </a:extLst>
            </p:cNvPr>
            <p:cNvCxnSpPr>
              <a:cxnSpLocks/>
            </p:cNvCxnSpPr>
            <p:nvPr/>
          </p:nvCxnSpPr>
          <p:spPr>
            <a:xfrm>
              <a:off x="3628408" y="3431620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единительная линия 178">
              <a:extLst>
                <a:ext uri="{FF2B5EF4-FFF2-40B4-BE49-F238E27FC236}">
                  <a16:creationId xmlns:a16="http://schemas.microsoft.com/office/drawing/2014/main" id="{C08A89C2-C58E-4D53-B086-349C1D621B44}"/>
                </a:ext>
              </a:extLst>
            </p:cNvPr>
            <p:cNvCxnSpPr>
              <a:cxnSpLocks/>
            </p:cNvCxnSpPr>
            <p:nvPr/>
          </p:nvCxnSpPr>
          <p:spPr>
            <a:xfrm>
              <a:off x="5025976" y="3431620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Прямоугольник 179">
              <a:extLst>
                <a:ext uri="{FF2B5EF4-FFF2-40B4-BE49-F238E27FC236}">
                  <a16:creationId xmlns:a16="http://schemas.microsoft.com/office/drawing/2014/main" id="{FFD3C78F-2937-4439-A239-437DAAEEBDFC}"/>
                </a:ext>
              </a:extLst>
            </p:cNvPr>
            <p:cNvSpPr/>
            <p:nvPr/>
          </p:nvSpPr>
          <p:spPr>
            <a:xfrm>
              <a:off x="2205839" y="3784998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5" name="Прямоугольник 182">
              <a:extLst>
                <a:ext uri="{FF2B5EF4-FFF2-40B4-BE49-F238E27FC236}">
                  <a16:creationId xmlns:a16="http://schemas.microsoft.com/office/drawing/2014/main" id="{484A3CDA-82FB-4AF3-BDA4-40F936170E34}"/>
                </a:ext>
              </a:extLst>
            </p:cNvPr>
            <p:cNvSpPr/>
            <p:nvPr/>
          </p:nvSpPr>
          <p:spPr>
            <a:xfrm>
              <a:off x="3640907" y="4351291"/>
              <a:ext cx="68471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9" name="Прямоугольник 183">
              <a:extLst>
                <a:ext uri="{FF2B5EF4-FFF2-40B4-BE49-F238E27FC236}">
                  <a16:creationId xmlns:a16="http://schemas.microsoft.com/office/drawing/2014/main" id="{ED6DE9FF-3201-43C0-A44B-6144F119CED3}"/>
                </a:ext>
              </a:extLst>
            </p:cNvPr>
            <p:cNvSpPr/>
            <p:nvPr/>
          </p:nvSpPr>
          <p:spPr>
            <a:xfrm>
              <a:off x="5033314" y="3508455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4" name="Прямоугольник 184">
              <a:extLst>
                <a:ext uri="{FF2B5EF4-FFF2-40B4-BE49-F238E27FC236}">
                  <a16:creationId xmlns:a16="http://schemas.microsoft.com/office/drawing/2014/main" id="{C10065E4-FB2C-4640-B0CC-42C4F2EF9C35}"/>
                </a:ext>
              </a:extLst>
            </p:cNvPr>
            <p:cNvSpPr/>
            <p:nvPr/>
          </p:nvSpPr>
          <p:spPr>
            <a:xfrm>
              <a:off x="8548462" y="3785315"/>
              <a:ext cx="69935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25" name="Прямая соединительная линия 185">
              <a:extLst>
                <a:ext uri="{FF2B5EF4-FFF2-40B4-BE49-F238E27FC236}">
                  <a16:creationId xmlns:a16="http://schemas.microsoft.com/office/drawing/2014/main" id="{FCC2B5DE-38DF-4AD9-AD7C-5E6DC216488E}"/>
                </a:ext>
              </a:extLst>
            </p:cNvPr>
            <p:cNvCxnSpPr>
              <a:cxnSpLocks/>
            </p:cNvCxnSpPr>
            <p:nvPr/>
          </p:nvCxnSpPr>
          <p:spPr>
            <a:xfrm>
              <a:off x="5723892" y="3431620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Прямая соединительная линия 186">
              <a:extLst>
                <a:ext uri="{FF2B5EF4-FFF2-40B4-BE49-F238E27FC236}">
                  <a16:creationId xmlns:a16="http://schemas.microsoft.com/office/drawing/2014/main" id="{A351F6CD-5246-4A6A-8FC2-A3C58FBDC7CC}"/>
                </a:ext>
              </a:extLst>
            </p:cNvPr>
            <p:cNvCxnSpPr>
              <a:cxnSpLocks/>
            </p:cNvCxnSpPr>
            <p:nvPr/>
          </p:nvCxnSpPr>
          <p:spPr>
            <a:xfrm>
              <a:off x="6432578" y="3450363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Прямоугольник 189">
              <a:extLst>
                <a:ext uri="{FF2B5EF4-FFF2-40B4-BE49-F238E27FC236}">
                  <a16:creationId xmlns:a16="http://schemas.microsoft.com/office/drawing/2014/main" id="{6992D241-A8DF-482A-81FA-2D77F3458CA0}"/>
                </a:ext>
              </a:extLst>
            </p:cNvPr>
            <p:cNvSpPr/>
            <p:nvPr/>
          </p:nvSpPr>
          <p:spPr>
            <a:xfrm>
              <a:off x="2909508" y="4072817"/>
              <a:ext cx="70493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3" name="Прямоугольник 190">
              <a:extLst>
                <a:ext uri="{FF2B5EF4-FFF2-40B4-BE49-F238E27FC236}">
                  <a16:creationId xmlns:a16="http://schemas.microsoft.com/office/drawing/2014/main" id="{68535D6B-A25A-416C-AD9D-B5288E4D4E85}"/>
                </a:ext>
              </a:extLst>
            </p:cNvPr>
            <p:cNvSpPr/>
            <p:nvPr/>
          </p:nvSpPr>
          <p:spPr>
            <a:xfrm>
              <a:off x="6437234" y="4066788"/>
              <a:ext cx="698644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4" name="Прямая соединительная линия 191">
              <a:extLst>
                <a:ext uri="{FF2B5EF4-FFF2-40B4-BE49-F238E27FC236}">
                  <a16:creationId xmlns:a16="http://schemas.microsoft.com/office/drawing/2014/main" id="{57FA8618-1A55-4FE1-A500-3199EB578F6D}"/>
                </a:ext>
              </a:extLst>
            </p:cNvPr>
            <p:cNvCxnSpPr>
              <a:cxnSpLocks/>
            </p:cNvCxnSpPr>
            <p:nvPr/>
          </p:nvCxnSpPr>
          <p:spPr>
            <a:xfrm>
              <a:off x="7132230" y="3459560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Прямоугольник 193">
              <a:extLst>
                <a:ext uri="{FF2B5EF4-FFF2-40B4-BE49-F238E27FC236}">
                  <a16:creationId xmlns:a16="http://schemas.microsoft.com/office/drawing/2014/main" id="{A0D917FC-25B2-4698-9CC7-D5D3919F00D1}"/>
                </a:ext>
              </a:extLst>
            </p:cNvPr>
            <p:cNvSpPr/>
            <p:nvPr/>
          </p:nvSpPr>
          <p:spPr>
            <a:xfrm>
              <a:off x="7141866" y="4343387"/>
              <a:ext cx="70389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6" name="Прямоугольник 194">
              <a:extLst>
                <a:ext uri="{FF2B5EF4-FFF2-40B4-BE49-F238E27FC236}">
                  <a16:creationId xmlns:a16="http://schemas.microsoft.com/office/drawing/2014/main" id="{D3ADBE7C-D048-4ACA-A265-F96581001FBD}"/>
                </a:ext>
              </a:extLst>
            </p:cNvPr>
            <p:cNvSpPr/>
            <p:nvPr/>
          </p:nvSpPr>
          <p:spPr>
            <a:xfrm>
              <a:off x="4332927" y="4630297"/>
              <a:ext cx="68924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7" name="Прямая соединительная линия 196">
              <a:extLst>
                <a:ext uri="{FF2B5EF4-FFF2-40B4-BE49-F238E27FC236}">
                  <a16:creationId xmlns:a16="http://schemas.microsoft.com/office/drawing/2014/main" id="{08407F75-7541-47E1-83F0-6A06CF38B8E3}"/>
                </a:ext>
              </a:extLst>
            </p:cNvPr>
            <p:cNvCxnSpPr>
              <a:cxnSpLocks/>
            </p:cNvCxnSpPr>
            <p:nvPr/>
          </p:nvCxnSpPr>
          <p:spPr>
            <a:xfrm>
              <a:off x="7845796" y="3450363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Прямоугольник 198">
              <a:extLst>
                <a:ext uri="{FF2B5EF4-FFF2-40B4-BE49-F238E27FC236}">
                  <a16:creationId xmlns:a16="http://schemas.microsoft.com/office/drawing/2014/main" id="{26BC13F8-64AE-4869-B710-3EA54F1ACDEF}"/>
                </a:ext>
              </a:extLst>
            </p:cNvPr>
            <p:cNvSpPr/>
            <p:nvPr/>
          </p:nvSpPr>
          <p:spPr>
            <a:xfrm>
              <a:off x="7847214" y="3495960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0" name="Прямоугольник 199">
              <a:extLst>
                <a:ext uri="{FF2B5EF4-FFF2-40B4-BE49-F238E27FC236}">
                  <a16:creationId xmlns:a16="http://schemas.microsoft.com/office/drawing/2014/main" id="{3FDD55FA-B43A-45C6-80EE-B54B4D104F2C}"/>
                </a:ext>
              </a:extLst>
            </p:cNvPr>
            <p:cNvSpPr/>
            <p:nvPr/>
          </p:nvSpPr>
          <p:spPr>
            <a:xfrm>
              <a:off x="7854487" y="4623466"/>
              <a:ext cx="68070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1" name="Прямая соединительная линия 200">
              <a:extLst>
                <a:ext uri="{FF2B5EF4-FFF2-40B4-BE49-F238E27FC236}">
                  <a16:creationId xmlns:a16="http://schemas.microsoft.com/office/drawing/2014/main" id="{A8A645DA-D005-45A0-B9A7-D6D1A8DD2434}"/>
                </a:ext>
              </a:extLst>
            </p:cNvPr>
            <p:cNvCxnSpPr>
              <a:cxnSpLocks/>
            </p:cNvCxnSpPr>
            <p:nvPr/>
          </p:nvCxnSpPr>
          <p:spPr>
            <a:xfrm>
              <a:off x="9936400" y="3450363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Прямая соединительная линия 201">
              <a:extLst>
                <a:ext uri="{FF2B5EF4-FFF2-40B4-BE49-F238E27FC236}">
                  <a16:creationId xmlns:a16="http://schemas.microsoft.com/office/drawing/2014/main" id="{AF267AF5-83E9-4847-8621-F244CB63C4E1}"/>
                </a:ext>
              </a:extLst>
            </p:cNvPr>
            <p:cNvCxnSpPr>
              <a:cxnSpLocks/>
            </p:cNvCxnSpPr>
            <p:nvPr/>
          </p:nvCxnSpPr>
          <p:spPr>
            <a:xfrm>
              <a:off x="10627015" y="3431620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Прямоугольник 190">
              <a:extLst>
                <a:ext uri="{FF2B5EF4-FFF2-40B4-BE49-F238E27FC236}">
                  <a16:creationId xmlns:a16="http://schemas.microsoft.com/office/drawing/2014/main" id="{F721EC76-EC6D-4BF0-BE82-F1A15285C0EC}"/>
                </a:ext>
              </a:extLst>
            </p:cNvPr>
            <p:cNvSpPr/>
            <p:nvPr/>
          </p:nvSpPr>
          <p:spPr>
            <a:xfrm>
              <a:off x="9937045" y="4335161"/>
              <a:ext cx="676753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4" name="Прямоугольник 190">
              <a:extLst>
                <a:ext uri="{FF2B5EF4-FFF2-40B4-BE49-F238E27FC236}">
                  <a16:creationId xmlns:a16="http://schemas.microsoft.com/office/drawing/2014/main" id="{06499020-29A4-4DA9-BCBF-6697AE7FE008}"/>
                </a:ext>
              </a:extLst>
            </p:cNvPr>
            <p:cNvSpPr/>
            <p:nvPr/>
          </p:nvSpPr>
          <p:spPr>
            <a:xfrm>
              <a:off x="9239169" y="4057772"/>
              <a:ext cx="69877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5" name="Прямая соединительная линия 203">
              <a:extLst>
                <a:ext uri="{FF2B5EF4-FFF2-40B4-BE49-F238E27FC236}">
                  <a16:creationId xmlns:a16="http://schemas.microsoft.com/office/drawing/2014/main" id="{E2938ACF-A2B4-4D29-97D0-177E8278ECF1}"/>
                </a:ext>
              </a:extLst>
            </p:cNvPr>
            <p:cNvCxnSpPr>
              <a:cxnSpLocks/>
            </p:cNvCxnSpPr>
            <p:nvPr/>
          </p:nvCxnSpPr>
          <p:spPr>
            <a:xfrm>
              <a:off x="12008031" y="3444013"/>
              <a:ext cx="0" cy="15839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Прямая соединительная линия 197">
              <a:extLst>
                <a:ext uri="{FF2B5EF4-FFF2-40B4-BE49-F238E27FC236}">
                  <a16:creationId xmlns:a16="http://schemas.microsoft.com/office/drawing/2014/main" id="{F610AEF5-1EA9-4BC3-9A63-29563E2511FC}"/>
                </a:ext>
              </a:extLst>
            </p:cNvPr>
            <p:cNvCxnSpPr>
              <a:cxnSpLocks/>
            </p:cNvCxnSpPr>
            <p:nvPr/>
          </p:nvCxnSpPr>
          <p:spPr>
            <a:xfrm>
              <a:off x="9245782" y="3459560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Прямая соединительная линия 195">
              <a:extLst>
                <a:ext uri="{FF2B5EF4-FFF2-40B4-BE49-F238E27FC236}">
                  <a16:creationId xmlns:a16="http://schemas.microsoft.com/office/drawing/2014/main" id="{A9AF0AD7-2256-417F-8722-83B22C5E4EF5}"/>
                </a:ext>
              </a:extLst>
            </p:cNvPr>
            <p:cNvCxnSpPr>
              <a:cxnSpLocks/>
            </p:cNvCxnSpPr>
            <p:nvPr/>
          </p:nvCxnSpPr>
          <p:spPr>
            <a:xfrm>
              <a:off x="8542483" y="3450363"/>
              <a:ext cx="0" cy="157764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Прямая соединительная линия 202">
              <a:extLst>
                <a:ext uri="{FF2B5EF4-FFF2-40B4-BE49-F238E27FC236}">
                  <a16:creationId xmlns:a16="http://schemas.microsoft.com/office/drawing/2014/main" id="{BF34C8CC-88BE-44F3-B0DE-B23298237301}"/>
                </a:ext>
              </a:extLst>
            </p:cNvPr>
            <p:cNvCxnSpPr>
              <a:cxnSpLocks/>
            </p:cNvCxnSpPr>
            <p:nvPr/>
          </p:nvCxnSpPr>
          <p:spPr>
            <a:xfrm>
              <a:off x="11327365" y="3431620"/>
              <a:ext cx="0" cy="160322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6E64C02-858C-4817-BFC5-E9CA8BE9F6E1}"/>
              </a:ext>
            </a:extLst>
          </p:cNvPr>
          <p:cNvCxnSpPr>
            <a:cxnSpLocks/>
          </p:cNvCxnSpPr>
          <p:nvPr/>
        </p:nvCxnSpPr>
        <p:spPr>
          <a:xfrm>
            <a:off x="1332262" y="5303963"/>
            <a:ext cx="10858088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C04337AC-2E0D-4926-99F6-433AE0C8AAA3}"/>
              </a:ext>
            </a:extLst>
          </p:cNvPr>
          <p:cNvCxnSpPr>
            <a:cxnSpLocks/>
          </p:cNvCxnSpPr>
          <p:nvPr/>
        </p:nvCxnSpPr>
        <p:spPr>
          <a:xfrm>
            <a:off x="1323106" y="5599144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C59D50-AC11-4B83-9B8C-C166D3030AEA}"/>
              </a:ext>
            </a:extLst>
          </p:cNvPr>
          <p:cNvCxnSpPr>
            <a:cxnSpLocks/>
          </p:cNvCxnSpPr>
          <p:nvPr/>
        </p:nvCxnSpPr>
        <p:spPr>
          <a:xfrm>
            <a:off x="1299260" y="5882300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CD79A61-7BB8-44E1-9A21-0D582C283707}"/>
              </a:ext>
            </a:extLst>
          </p:cNvPr>
          <p:cNvCxnSpPr>
            <a:cxnSpLocks/>
          </p:cNvCxnSpPr>
          <p:nvPr/>
        </p:nvCxnSpPr>
        <p:spPr>
          <a:xfrm>
            <a:off x="1299260" y="6152470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8C8002FB-BCF7-4E79-9B52-4A97378B1071}"/>
              </a:ext>
            </a:extLst>
          </p:cNvPr>
          <p:cNvCxnSpPr>
            <a:cxnSpLocks/>
          </p:cNvCxnSpPr>
          <p:nvPr/>
        </p:nvCxnSpPr>
        <p:spPr>
          <a:xfrm>
            <a:off x="1299260" y="6429084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9357D9-7601-4DFD-ACAF-239E7B621C31}"/>
              </a:ext>
            </a:extLst>
          </p:cNvPr>
          <p:cNvGrpSpPr/>
          <p:nvPr/>
        </p:nvGrpSpPr>
        <p:grpSpPr>
          <a:xfrm>
            <a:off x="902967" y="5094307"/>
            <a:ext cx="11115012" cy="1632122"/>
            <a:chOff x="902967" y="5094307"/>
            <a:chExt cx="11115012" cy="1632122"/>
          </a:xfrm>
        </p:grpSpPr>
        <p:sp>
          <p:nvSpPr>
            <p:cNvPr id="254" name="Прямоугольник 199">
              <a:extLst>
                <a:ext uri="{FF2B5EF4-FFF2-40B4-BE49-F238E27FC236}">
                  <a16:creationId xmlns:a16="http://schemas.microsoft.com/office/drawing/2014/main" id="{9D4FD1C2-8D0C-4B2B-AF9F-F4F346E41689}"/>
                </a:ext>
              </a:extLst>
            </p:cNvPr>
            <p:cNvSpPr/>
            <p:nvPr/>
          </p:nvSpPr>
          <p:spPr>
            <a:xfrm>
              <a:off x="10626792" y="6288207"/>
              <a:ext cx="70057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5" name="Прямоугольник 40">
              <a:extLst>
                <a:ext uri="{FF2B5EF4-FFF2-40B4-BE49-F238E27FC236}">
                  <a16:creationId xmlns:a16="http://schemas.microsoft.com/office/drawing/2014/main" id="{77E4E76A-37B1-489F-9C26-681DED4FD3FF}"/>
                </a:ext>
              </a:extLst>
            </p:cNvPr>
            <p:cNvSpPr/>
            <p:nvPr/>
          </p:nvSpPr>
          <p:spPr>
            <a:xfrm rot="16200000">
              <a:off x="302918" y="5703431"/>
              <a:ext cx="1596390" cy="3962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4th Core</a:t>
              </a:r>
              <a:endParaRPr lang="ru-RU" dirty="0"/>
            </a:p>
          </p:txBody>
        </p:sp>
        <p:sp>
          <p:nvSpPr>
            <p:cNvPr id="256" name="Прямоугольник 171">
              <a:extLst>
                <a:ext uri="{FF2B5EF4-FFF2-40B4-BE49-F238E27FC236}">
                  <a16:creationId xmlns:a16="http://schemas.microsoft.com/office/drawing/2014/main" id="{C00C4DFE-EAF6-40BF-94EC-1C995DCC2C09}"/>
                </a:ext>
              </a:extLst>
            </p:cNvPr>
            <p:cNvSpPr/>
            <p:nvPr/>
          </p:nvSpPr>
          <p:spPr>
            <a:xfrm>
              <a:off x="8550687" y="5440964"/>
              <a:ext cx="70832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7" name="Прямая соединительная линия 172">
              <a:extLst>
                <a:ext uri="{FF2B5EF4-FFF2-40B4-BE49-F238E27FC236}">
                  <a16:creationId xmlns:a16="http://schemas.microsoft.com/office/drawing/2014/main" id="{2871FB49-165F-4862-AC58-3678E65418E5}"/>
                </a:ext>
              </a:extLst>
            </p:cNvPr>
            <p:cNvCxnSpPr>
              <a:cxnSpLocks/>
            </p:cNvCxnSpPr>
            <p:nvPr/>
          </p:nvCxnSpPr>
          <p:spPr>
            <a:xfrm>
              <a:off x="1496015" y="5094307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Прямая соединительная линия 173">
              <a:extLst>
                <a:ext uri="{FF2B5EF4-FFF2-40B4-BE49-F238E27FC236}">
                  <a16:creationId xmlns:a16="http://schemas.microsoft.com/office/drawing/2014/main" id="{EAB94526-56CC-497E-A5CE-11E7892AB0AE}"/>
                </a:ext>
              </a:extLst>
            </p:cNvPr>
            <p:cNvCxnSpPr>
              <a:cxnSpLocks/>
            </p:cNvCxnSpPr>
            <p:nvPr/>
          </p:nvCxnSpPr>
          <p:spPr>
            <a:xfrm>
              <a:off x="2201270" y="510113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Прямоугольник 174">
              <a:extLst>
                <a:ext uri="{FF2B5EF4-FFF2-40B4-BE49-F238E27FC236}">
                  <a16:creationId xmlns:a16="http://schemas.microsoft.com/office/drawing/2014/main" id="{0D88B5CE-627F-45DD-B63C-ADB9659A3979}"/>
                </a:ext>
              </a:extLst>
            </p:cNvPr>
            <p:cNvSpPr/>
            <p:nvPr/>
          </p:nvSpPr>
          <p:spPr>
            <a:xfrm>
              <a:off x="1497600" y="5170351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0" name="Прямая соединительная линия 175">
              <a:extLst>
                <a:ext uri="{FF2B5EF4-FFF2-40B4-BE49-F238E27FC236}">
                  <a16:creationId xmlns:a16="http://schemas.microsoft.com/office/drawing/2014/main" id="{C012745C-965B-40BC-BB6E-3D29468C4FA1}"/>
                </a:ext>
              </a:extLst>
            </p:cNvPr>
            <p:cNvCxnSpPr>
              <a:cxnSpLocks/>
            </p:cNvCxnSpPr>
            <p:nvPr/>
          </p:nvCxnSpPr>
          <p:spPr>
            <a:xfrm>
              <a:off x="2900881" y="510113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Прямая соединительная линия 176">
              <a:extLst>
                <a:ext uri="{FF2B5EF4-FFF2-40B4-BE49-F238E27FC236}">
                  <a16:creationId xmlns:a16="http://schemas.microsoft.com/office/drawing/2014/main" id="{DA505FF9-B7E7-4711-BF9E-ED23C7DD6D7A}"/>
                </a:ext>
              </a:extLst>
            </p:cNvPr>
            <p:cNvCxnSpPr>
              <a:cxnSpLocks/>
            </p:cNvCxnSpPr>
            <p:nvPr/>
          </p:nvCxnSpPr>
          <p:spPr>
            <a:xfrm>
              <a:off x="3628407" y="510113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Прямая соединительная линия 177">
              <a:extLst>
                <a:ext uri="{FF2B5EF4-FFF2-40B4-BE49-F238E27FC236}">
                  <a16:creationId xmlns:a16="http://schemas.microsoft.com/office/drawing/2014/main" id="{91FF3D5B-CBCD-4B1F-BBF9-A8BA82D7064B}"/>
                </a:ext>
              </a:extLst>
            </p:cNvPr>
            <p:cNvCxnSpPr>
              <a:cxnSpLocks/>
            </p:cNvCxnSpPr>
            <p:nvPr/>
          </p:nvCxnSpPr>
          <p:spPr>
            <a:xfrm>
              <a:off x="4328059" y="5123209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Прямая соединительная линия 178">
              <a:extLst>
                <a:ext uri="{FF2B5EF4-FFF2-40B4-BE49-F238E27FC236}">
                  <a16:creationId xmlns:a16="http://schemas.microsoft.com/office/drawing/2014/main" id="{8D3573D6-8D94-411E-A4C5-2B8DBFE74404}"/>
                </a:ext>
              </a:extLst>
            </p:cNvPr>
            <p:cNvCxnSpPr>
              <a:cxnSpLocks/>
            </p:cNvCxnSpPr>
            <p:nvPr/>
          </p:nvCxnSpPr>
          <p:spPr>
            <a:xfrm>
              <a:off x="5025975" y="5101136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Прямоугольник 179">
              <a:extLst>
                <a:ext uri="{FF2B5EF4-FFF2-40B4-BE49-F238E27FC236}">
                  <a16:creationId xmlns:a16="http://schemas.microsoft.com/office/drawing/2014/main" id="{E78E1C94-0B82-4B4F-86BB-B69369F1E475}"/>
                </a:ext>
              </a:extLst>
            </p:cNvPr>
            <p:cNvSpPr/>
            <p:nvPr/>
          </p:nvSpPr>
          <p:spPr>
            <a:xfrm>
              <a:off x="2205838" y="5454514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5" name="Прямоугольник 182">
              <a:extLst>
                <a:ext uri="{FF2B5EF4-FFF2-40B4-BE49-F238E27FC236}">
                  <a16:creationId xmlns:a16="http://schemas.microsoft.com/office/drawing/2014/main" id="{0F5C36F3-DDFF-48AE-A51A-4738DA446FDF}"/>
                </a:ext>
              </a:extLst>
            </p:cNvPr>
            <p:cNvSpPr/>
            <p:nvPr/>
          </p:nvSpPr>
          <p:spPr>
            <a:xfrm>
              <a:off x="3280791" y="6020413"/>
              <a:ext cx="41567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6" name="Прямоугольник 183">
              <a:extLst>
                <a:ext uri="{FF2B5EF4-FFF2-40B4-BE49-F238E27FC236}">
                  <a16:creationId xmlns:a16="http://schemas.microsoft.com/office/drawing/2014/main" id="{EB9BAAA2-7800-4E2B-A6D9-8A36EDD2C8BB}"/>
                </a:ext>
              </a:extLst>
            </p:cNvPr>
            <p:cNvSpPr/>
            <p:nvPr/>
          </p:nvSpPr>
          <p:spPr>
            <a:xfrm>
              <a:off x="5033313" y="5177971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7" name="Прямоугольник 184">
              <a:extLst>
                <a:ext uri="{FF2B5EF4-FFF2-40B4-BE49-F238E27FC236}">
                  <a16:creationId xmlns:a16="http://schemas.microsoft.com/office/drawing/2014/main" id="{6147AAAF-2DD0-476E-AE95-5AE0DB9EB1BA}"/>
                </a:ext>
              </a:extLst>
            </p:cNvPr>
            <p:cNvSpPr/>
            <p:nvPr/>
          </p:nvSpPr>
          <p:spPr>
            <a:xfrm>
              <a:off x="5716591" y="5454831"/>
              <a:ext cx="353624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8" name="Прямая соединительная линия 185">
              <a:extLst>
                <a:ext uri="{FF2B5EF4-FFF2-40B4-BE49-F238E27FC236}">
                  <a16:creationId xmlns:a16="http://schemas.microsoft.com/office/drawing/2014/main" id="{8414F992-210F-4751-BC1D-F01E252E9CFA}"/>
                </a:ext>
              </a:extLst>
            </p:cNvPr>
            <p:cNvCxnSpPr>
              <a:cxnSpLocks/>
            </p:cNvCxnSpPr>
            <p:nvPr/>
          </p:nvCxnSpPr>
          <p:spPr>
            <a:xfrm>
              <a:off x="5723891" y="510113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Прямая соединительная линия 186">
              <a:extLst>
                <a:ext uri="{FF2B5EF4-FFF2-40B4-BE49-F238E27FC236}">
                  <a16:creationId xmlns:a16="http://schemas.microsoft.com/office/drawing/2014/main" id="{A3835DCD-1A47-4AAB-A121-1AA4B24C157C}"/>
                </a:ext>
              </a:extLst>
            </p:cNvPr>
            <p:cNvCxnSpPr>
              <a:cxnSpLocks/>
            </p:cNvCxnSpPr>
            <p:nvPr/>
          </p:nvCxnSpPr>
          <p:spPr>
            <a:xfrm>
              <a:off x="6432577" y="5119879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Прямоугольник 189">
              <a:extLst>
                <a:ext uri="{FF2B5EF4-FFF2-40B4-BE49-F238E27FC236}">
                  <a16:creationId xmlns:a16="http://schemas.microsoft.com/office/drawing/2014/main" id="{78F3C367-46E1-4FDE-B216-D0D256A9EA26}"/>
                </a:ext>
              </a:extLst>
            </p:cNvPr>
            <p:cNvSpPr/>
            <p:nvPr/>
          </p:nvSpPr>
          <p:spPr>
            <a:xfrm>
              <a:off x="2909508" y="5742333"/>
              <a:ext cx="36932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1" name="Прямая соединительная линия 191">
              <a:extLst>
                <a:ext uri="{FF2B5EF4-FFF2-40B4-BE49-F238E27FC236}">
                  <a16:creationId xmlns:a16="http://schemas.microsoft.com/office/drawing/2014/main" id="{52DF56A7-D3D4-4098-AE2F-AC644F23954D}"/>
                </a:ext>
              </a:extLst>
            </p:cNvPr>
            <p:cNvCxnSpPr>
              <a:cxnSpLocks/>
            </p:cNvCxnSpPr>
            <p:nvPr/>
          </p:nvCxnSpPr>
          <p:spPr>
            <a:xfrm>
              <a:off x="7132229" y="5129076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Прямоугольник 193">
              <a:extLst>
                <a:ext uri="{FF2B5EF4-FFF2-40B4-BE49-F238E27FC236}">
                  <a16:creationId xmlns:a16="http://schemas.microsoft.com/office/drawing/2014/main" id="{E888AB17-6E2F-45FD-8CC6-6827AC6D2EED}"/>
                </a:ext>
              </a:extLst>
            </p:cNvPr>
            <p:cNvSpPr/>
            <p:nvPr/>
          </p:nvSpPr>
          <p:spPr>
            <a:xfrm>
              <a:off x="7842615" y="5164739"/>
              <a:ext cx="70389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3" name="Прямоугольник 194">
              <a:extLst>
                <a:ext uri="{FF2B5EF4-FFF2-40B4-BE49-F238E27FC236}">
                  <a16:creationId xmlns:a16="http://schemas.microsoft.com/office/drawing/2014/main" id="{448C93CE-C404-4CE6-AAB0-566EE8FE46C0}"/>
                </a:ext>
              </a:extLst>
            </p:cNvPr>
            <p:cNvSpPr/>
            <p:nvPr/>
          </p:nvSpPr>
          <p:spPr>
            <a:xfrm>
              <a:off x="3696467" y="6299813"/>
              <a:ext cx="132569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4" name="Прямая соединительная линия 196">
              <a:extLst>
                <a:ext uri="{FF2B5EF4-FFF2-40B4-BE49-F238E27FC236}">
                  <a16:creationId xmlns:a16="http://schemas.microsoft.com/office/drawing/2014/main" id="{A7FE24A1-8134-4439-9AA8-818BBB1B9A05}"/>
                </a:ext>
              </a:extLst>
            </p:cNvPr>
            <p:cNvCxnSpPr>
              <a:cxnSpLocks/>
            </p:cNvCxnSpPr>
            <p:nvPr/>
          </p:nvCxnSpPr>
          <p:spPr>
            <a:xfrm>
              <a:off x="7845795" y="5119879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Прямоугольник 198">
              <a:extLst>
                <a:ext uri="{FF2B5EF4-FFF2-40B4-BE49-F238E27FC236}">
                  <a16:creationId xmlns:a16="http://schemas.microsoft.com/office/drawing/2014/main" id="{89ECE785-743D-49B4-A8E3-9D32397D1849}"/>
                </a:ext>
              </a:extLst>
            </p:cNvPr>
            <p:cNvSpPr/>
            <p:nvPr/>
          </p:nvSpPr>
          <p:spPr>
            <a:xfrm>
              <a:off x="11334230" y="5165476"/>
              <a:ext cx="68374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6" name="Прямоугольник 199">
              <a:extLst>
                <a:ext uri="{FF2B5EF4-FFF2-40B4-BE49-F238E27FC236}">
                  <a16:creationId xmlns:a16="http://schemas.microsoft.com/office/drawing/2014/main" id="{00BFBE54-7095-4908-80DF-E44A7806E012}"/>
                </a:ext>
              </a:extLst>
            </p:cNvPr>
            <p:cNvSpPr/>
            <p:nvPr/>
          </p:nvSpPr>
          <p:spPr>
            <a:xfrm>
              <a:off x="7134518" y="6292982"/>
              <a:ext cx="703484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7" name="Прямая соединительная линия 200">
              <a:extLst>
                <a:ext uri="{FF2B5EF4-FFF2-40B4-BE49-F238E27FC236}">
                  <a16:creationId xmlns:a16="http://schemas.microsoft.com/office/drawing/2014/main" id="{83B31B04-9775-4ED8-9237-1569B7947AB4}"/>
                </a:ext>
              </a:extLst>
            </p:cNvPr>
            <p:cNvCxnSpPr>
              <a:cxnSpLocks/>
            </p:cNvCxnSpPr>
            <p:nvPr/>
          </p:nvCxnSpPr>
          <p:spPr>
            <a:xfrm>
              <a:off x="9936399" y="5119879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Прямая соединительная линия 201">
              <a:extLst>
                <a:ext uri="{FF2B5EF4-FFF2-40B4-BE49-F238E27FC236}">
                  <a16:creationId xmlns:a16="http://schemas.microsoft.com/office/drawing/2014/main" id="{1412BD97-86DA-4429-B542-4E8CDD9D11B4}"/>
                </a:ext>
              </a:extLst>
            </p:cNvPr>
            <p:cNvCxnSpPr>
              <a:cxnSpLocks/>
            </p:cNvCxnSpPr>
            <p:nvPr/>
          </p:nvCxnSpPr>
          <p:spPr>
            <a:xfrm>
              <a:off x="10627014" y="510113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Прямоугольник 207">
              <a:extLst>
                <a:ext uri="{FF2B5EF4-FFF2-40B4-BE49-F238E27FC236}">
                  <a16:creationId xmlns:a16="http://schemas.microsoft.com/office/drawing/2014/main" id="{E10A2889-CA5F-4D14-9706-3D53DA5A307F}"/>
                </a:ext>
              </a:extLst>
            </p:cNvPr>
            <p:cNvSpPr/>
            <p:nvPr/>
          </p:nvSpPr>
          <p:spPr>
            <a:xfrm>
              <a:off x="6101177" y="5729890"/>
              <a:ext cx="330703" cy="276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0" name="Прямая соединительная линия 209">
              <a:extLst>
                <a:ext uri="{FF2B5EF4-FFF2-40B4-BE49-F238E27FC236}">
                  <a16:creationId xmlns:a16="http://schemas.microsoft.com/office/drawing/2014/main" id="{2CA86368-2F7E-4AD9-AD94-A9E83EE8F819}"/>
                </a:ext>
              </a:extLst>
            </p:cNvPr>
            <p:cNvCxnSpPr>
              <a:cxnSpLocks/>
            </p:cNvCxnSpPr>
            <p:nvPr/>
          </p:nvCxnSpPr>
          <p:spPr>
            <a:xfrm>
              <a:off x="6091941" y="5727287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1" name="Прямая соединительная линия 210">
              <a:extLst>
                <a:ext uri="{FF2B5EF4-FFF2-40B4-BE49-F238E27FC236}">
                  <a16:creationId xmlns:a16="http://schemas.microsoft.com/office/drawing/2014/main" id="{98076B9A-C77D-45EE-932E-3E11C69F4E65}"/>
                </a:ext>
              </a:extLst>
            </p:cNvPr>
            <p:cNvCxnSpPr>
              <a:cxnSpLocks/>
              <a:stCxn id="265" idx="3"/>
              <a:endCxn id="283" idx="1"/>
            </p:cNvCxnSpPr>
            <p:nvPr/>
          </p:nvCxnSpPr>
          <p:spPr>
            <a:xfrm flipV="1">
              <a:off x="3696467" y="6152471"/>
              <a:ext cx="2742726" cy="605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2" name="Прямая соединительная линия 210">
              <a:extLst>
                <a:ext uri="{FF2B5EF4-FFF2-40B4-BE49-F238E27FC236}">
                  <a16:creationId xmlns:a16="http://schemas.microsoft.com/office/drawing/2014/main" id="{F2AF81D5-56C0-4592-BDB0-A6E964E2C50E}"/>
                </a:ext>
              </a:extLst>
            </p:cNvPr>
            <p:cNvCxnSpPr>
              <a:cxnSpLocks/>
              <a:stCxn id="270" idx="3"/>
              <a:endCxn id="279" idx="1"/>
            </p:cNvCxnSpPr>
            <p:nvPr/>
          </p:nvCxnSpPr>
          <p:spPr>
            <a:xfrm flipV="1">
              <a:off x="3278830" y="5868003"/>
              <a:ext cx="2822347" cy="12443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Прямоугольник 207">
              <a:extLst>
                <a:ext uri="{FF2B5EF4-FFF2-40B4-BE49-F238E27FC236}">
                  <a16:creationId xmlns:a16="http://schemas.microsoft.com/office/drawing/2014/main" id="{55FB3C6F-EE57-456C-AED2-A06F31FB9F7B}"/>
                </a:ext>
              </a:extLst>
            </p:cNvPr>
            <p:cNvSpPr/>
            <p:nvPr/>
          </p:nvSpPr>
          <p:spPr>
            <a:xfrm>
              <a:off x="6439193" y="6014358"/>
              <a:ext cx="673748" cy="276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4" name="Прямая соединительная линия 209">
              <a:extLst>
                <a:ext uri="{FF2B5EF4-FFF2-40B4-BE49-F238E27FC236}">
                  <a16:creationId xmlns:a16="http://schemas.microsoft.com/office/drawing/2014/main" id="{D7C825BF-4EF5-472E-B028-DD2364590D55}"/>
                </a:ext>
              </a:extLst>
            </p:cNvPr>
            <p:cNvCxnSpPr>
              <a:cxnSpLocks/>
            </p:cNvCxnSpPr>
            <p:nvPr/>
          </p:nvCxnSpPr>
          <p:spPr>
            <a:xfrm>
              <a:off x="6451072" y="6006738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5" name="Прямоугольник 190">
              <a:extLst>
                <a:ext uri="{FF2B5EF4-FFF2-40B4-BE49-F238E27FC236}">
                  <a16:creationId xmlns:a16="http://schemas.microsoft.com/office/drawing/2014/main" id="{2BA2D1B2-2681-4BE5-9A96-BEC75835F2FD}"/>
                </a:ext>
              </a:extLst>
            </p:cNvPr>
            <p:cNvSpPr/>
            <p:nvPr/>
          </p:nvSpPr>
          <p:spPr>
            <a:xfrm>
              <a:off x="9238347" y="5727288"/>
              <a:ext cx="70471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6" name="Прямая соединительная линия 203">
              <a:extLst>
                <a:ext uri="{FF2B5EF4-FFF2-40B4-BE49-F238E27FC236}">
                  <a16:creationId xmlns:a16="http://schemas.microsoft.com/office/drawing/2014/main" id="{D8CF96B9-47C3-4CAB-B0EE-12CC2799585F}"/>
                </a:ext>
              </a:extLst>
            </p:cNvPr>
            <p:cNvCxnSpPr>
              <a:cxnSpLocks/>
            </p:cNvCxnSpPr>
            <p:nvPr/>
          </p:nvCxnSpPr>
          <p:spPr>
            <a:xfrm>
              <a:off x="12008030" y="5113529"/>
              <a:ext cx="0" cy="15839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Прямая соединительная линия 197">
              <a:extLst>
                <a:ext uri="{FF2B5EF4-FFF2-40B4-BE49-F238E27FC236}">
                  <a16:creationId xmlns:a16="http://schemas.microsoft.com/office/drawing/2014/main" id="{F695EADE-C509-4BF0-AACA-C57E831E2170}"/>
                </a:ext>
              </a:extLst>
            </p:cNvPr>
            <p:cNvCxnSpPr>
              <a:cxnSpLocks/>
            </p:cNvCxnSpPr>
            <p:nvPr/>
          </p:nvCxnSpPr>
          <p:spPr>
            <a:xfrm>
              <a:off x="9245781" y="5129076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Прямая со стрелкой 180">
              <a:extLst>
                <a:ext uri="{FF2B5EF4-FFF2-40B4-BE49-F238E27FC236}">
                  <a16:creationId xmlns:a16="http://schemas.microsoft.com/office/drawing/2014/main" id="{57312A9D-5AB3-41EE-BDAD-9AA245E89643}"/>
                </a:ext>
              </a:extLst>
            </p:cNvPr>
            <p:cNvCxnSpPr>
              <a:cxnSpLocks/>
            </p:cNvCxnSpPr>
            <p:nvPr/>
          </p:nvCxnSpPr>
          <p:spPr>
            <a:xfrm>
              <a:off x="3278830" y="5396894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9" name="Прямая со стрелкой 180">
              <a:extLst>
                <a:ext uri="{FF2B5EF4-FFF2-40B4-BE49-F238E27FC236}">
                  <a16:creationId xmlns:a16="http://schemas.microsoft.com/office/drawing/2014/main" id="{7CCB9D37-2212-4BD9-8C7B-E3998B08C0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6467" y="5674974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0" name="Прямая соединительная линия 181">
              <a:extLst>
                <a:ext uri="{FF2B5EF4-FFF2-40B4-BE49-F238E27FC236}">
                  <a16:creationId xmlns:a16="http://schemas.microsoft.com/office/drawing/2014/main" id="{699A8E54-96C1-40F4-A8AA-2C50027392F7}"/>
                </a:ext>
              </a:extLst>
            </p:cNvPr>
            <p:cNvCxnSpPr>
              <a:cxnSpLocks/>
            </p:cNvCxnSpPr>
            <p:nvPr/>
          </p:nvCxnSpPr>
          <p:spPr>
            <a:xfrm>
              <a:off x="3278830" y="5744188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1" name="Прямая соединительная линия 181">
              <a:extLst>
                <a:ext uri="{FF2B5EF4-FFF2-40B4-BE49-F238E27FC236}">
                  <a16:creationId xmlns:a16="http://schemas.microsoft.com/office/drawing/2014/main" id="{6215FC08-28B2-4586-BC60-A6EFE2BE4D00}"/>
                </a:ext>
              </a:extLst>
            </p:cNvPr>
            <p:cNvCxnSpPr>
              <a:cxnSpLocks/>
            </p:cNvCxnSpPr>
            <p:nvPr/>
          </p:nvCxnSpPr>
          <p:spPr>
            <a:xfrm>
              <a:off x="3700294" y="6020413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2" name="Прямая соединительная линия 195">
              <a:extLst>
                <a:ext uri="{FF2B5EF4-FFF2-40B4-BE49-F238E27FC236}">
                  <a16:creationId xmlns:a16="http://schemas.microsoft.com/office/drawing/2014/main" id="{4E9FCE9F-D277-40DB-B682-58CD35CC322C}"/>
                </a:ext>
              </a:extLst>
            </p:cNvPr>
            <p:cNvCxnSpPr>
              <a:cxnSpLocks/>
            </p:cNvCxnSpPr>
            <p:nvPr/>
          </p:nvCxnSpPr>
          <p:spPr>
            <a:xfrm>
              <a:off x="8542482" y="5119879"/>
              <a:ext cx="0" cy="157764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Прямая соединительная линия 202">
              <a:extLst>
                <a:ext uri="{FF2B5EF4-FFF2-40B4-BE49-F238E27FC236}">
                  <a16:creationId xmlns:a16="http://schemas.microsoft.com/office/drawing/2014/main" id="{0AFAD069-0CE6-4AC6-A5A4-1444B6A0DA80}"/>
                </a:ext>
              </a:extLst>
            </p:cNvPr>
            <p:cNvCxnSpPr>
              <a:cxnSpLocks/>
            </p:cNvCxnSpPr>
            <p:nvPr/>
          </p:nvCxnSpPr>
          <p:spPr>
            <a:xfrm>
              <a:off x="11327364" y="5101136"/>
              <a:ext cx="0" cy="160322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Прямоугольник 198">
              <a:extLst>
                <a:ext uri="{FF2B5EF4-FFF2-40B4-BE49-F238E27FC236}">
                  <a16:creationId xmlns:a16="http://schemas.microsoft.com/office/drawing/2014/main" id="{F8F3EE36-4824-4500-8420-24FF77E9EDA4}"/>
                </a:ext>
              </a:extLst>
            </p:cNvPr>
            <p:cNvSpPr/>
            <p:nvPr/>
          </p:nvSpPr>
          <p:spPr>
            <a:xfrm>
              <a:off x="9943059" y="6012629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95" name="Left Brace 294">
            <a:extLst>
              <a:ext uri="{FF2B5EF4-FFF2-40B4-BE49-F238E27FC236}">
                <a16:creationId xmlns:a16="http://schemas.microsoft.com/office/drawing/2014/main" id="{9E408B3F-2A2E-4E7B-9B4E-2BF0411BF31E}"/>
              </a:ext>
            </a:extLst>
          </p:cNvPr>
          <p:cNvSpPr/>
          <p:nvPr/>
        </p:nvSpPr>
        <p:spPr>
          <a:xfrm rot="5400000">
            <a:off x="7663287" y="4301735"/>
            <a:ext cx="364942" cy="2804658"/>
          </a:xfrm>
          <a:prstGeom prst="leftBrace">
            <a:avLst>
              <a:gd name="adj1" fmla="val 52246"/>
              <a:gd name="adj2" fmla="val 50000"/>
            </a:avLst>
          </a:prstGeom>
          <a:effectLst>
            <a:glow rad="63500">
              <a:schemeClr val="bg1"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C5A38E-1A99-45FD-A55A-10738064C870}"/>
              </a:ext>
            </a:extLst>
          </p:cNvPr>
          <p:cNvSpPr txBox="1"/>
          <p:nvPr/>
        </p:nvSpPr>
        <p:spPr>
          <a:xfrm>
            <a:off x="6461923" y="5065203"/>
            <a:ext cx="2804657" cy="369332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10 - 15 </a:t>
            </a:r>
            <a:r>
              <a:rPr lang="en-US" b="1" dirty="0" err="1"/>
              <a:t>ms</a:t>
            </a:r>
            <a:r>
              <a:rPr lang="en-US" b="1" dirty="0"/>
              <a:t> * 4 = 40 - 60 </a:t>
            </a:r>
            <a:r>
              <a:rPr lang="en-US" b="1" dirty="0" err="1"/>
              <a:t>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893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/>
      <p:bldP spid="5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2C9F8-D574-4A3E-9138-34C0358CC9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AutoResetEvent</a:t>
            </a:r>
            <a:endParaRPr lang="ru-R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A1E4F0-8554-472E-BB85-42F73621BEB8}"/>
              </a:ext>
            </a:extLst>
          </p:cNvPr>
          <p:cNvGrpSpPr/>
          <p:nvPr/>
        </p:nvGrpSpPr>
        <p:grpSpPr>
          <a:xfrm>
            <a:off x="1774260" y="2203004"/>
            <a:ext cx="9111792" cy="2796070"/>
            <a:chOff x="1004360" y="1464733"/>
            <a:chExt cx="9111792" cy="27960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C5FF9C-9EB2-4F66-A444-3AE19DB152A6}"/>
                </a:ext>
              </a:extLst>
            </p:cNvPr>
            <p:cNvSpPr/>
            <p:nvPr/>
          </p:nvSpPr>
          <p:spPr>
            <a:xfrm>
              <a:off x="2650067" y="1464733"/>
              <a:ext cx="84666" cy="9228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F3DA68-D004-49AA-A352-CD7B4EDBBEF8}"/>
                </a:ext>
              </a:extLst>
            </p:cNvPr>
            <p:cNvSpPr/>
            <p:nvPr/>
          </p:nvSpPr>
          <p:spPr>
            <a:xfrm>
              <a:off x="2650067" y="2387601"/>
              <a:ext cx="80963" cy="18732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DA10079-A08B-46A2-A0AC-A1F1B5F299B2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1008063" y="1913467"/>
              <a:ext cx="1642004" cy="12700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78D2C98-FAC9-4006-9851-1F67C7FC9906}"/>
                </a:ext>
              </a:extLst>
            </p:cNvPr>
            <p:cNvCxnSpPr/>
            <p:nvPr/>
          </p:nvCxnSpPr>
          <p:spPr>
            <a:xfrm>
              <a:off x="2749121" y="1926167"/>
              <a:ext cx="1642004" cy="12700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0647AF-6D16-4F5E-864B-9C980AF9CB5F}"/>
                </a:ext>
              </a:extLst>
            </p:cNvPr>
            <p:cNvSpPr/>
            <p:nvPr/>
          </p:nvSpPr>
          <p:spPr>
            <a:xfrm>
              <a:off x="4376737" y="1504902"/>
              <a:ext cx="84666" cy="9228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2014F2-5DF8-47D1-8905-8CC578DEA392}"/>
                </a:ext>
              </a:extLst>
            </p:cNvPr>
            <p:cNvSpPr/>
            <p:nvPr/>
          </p:nvSpPr>
          <p:spPr>
            <a:xfrm>
              <a:off x="4376737" y="2427769"/>
              <a:ext cx="84666" cy="9228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6F6331-D2C8-4202-9947-76611CBAB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8809" y="1949401"/>
              <a:ext cx="5647343" cy="2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B827247-61B5-44ED-A8B0-F0AFCF5BCB15}"/>
                </a:ext>
              </a:extLst>
            </p:cNvPr>
            <p:cNvCxnSpPr/>
            <p:nvPr/>
          </p:nvCxnSpPr>
          <p:spPr>
            <a:xfrm>
              <a:off x="1004360" y="2876503"/>
              <a:ext cx="1642004" cy="12700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D949A3E-181D-4AF2-824D-3C3371F6DD99}"/>
                </a:ext>
              </a:extLst>
            </p:cNvPr>
            <p:cNvCxnSpPr/>
            <p:nvPr/>
          </p:nvCxnSpPr>
          <p:spPr>
            <a:xfrm>
              <a:off x="4468809" y="2876502"/>
              <a:ext cx="1642004" cy="12700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0D956D-8B33-4E3C-B525-44D997FE3235}"/>
                </a:ext>
              </a:extLst>
            </p:cNvPr>
            <p:cNvSpPr/>
            <p:nvPr/>
          </p:nvSpPr>
          <p:spPr>
            <a:xfrm>
              <a:off x="6095896" y="2415068"/>
              <a:ext cx="84666" cy="9228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EC4F2D-CA9E-4A32-A921-451115AA3DC7}"/>
                </a:ext>
              </a:extLst>
            </p:cNvPr>
            <p:cNvSpPr/>
            <p:nvPr/>
          </p:nvSpPr>
          <p:spPr>
            <a:xfrm>
              <a:off x="6095896" y="3337935"/>
              <a:ext cx="84666" cy="9228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4EF1D31-BC4B-44AB-A3AD-1750586688A1}"/>
                </a:ext>
              </a:extLst>
            </p:cNvPr>
            <p:cNvCxnSpPr/>
            <p:nvPr/>
          </p:nvCxnSpPr>
          <p:spPr>
            <a:xfrm>
              <a:off x="1008063" y="3773874"/>
              <a:ext cx="1642004" cy="12700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68BE6F5-1DF0-4B16-8A49-36C63371ADFF}"/>
                </a:ext>
              </a:extLst>
            </p:cNvPr>
            <p:cNvCxnSpPr/>
            <p:nvPr/>
          </p:nvCxnSpPr>
          <p:spPr>
            <a:xfrm>
              <a:off x="6180562" y="3786574"/>
              <a:ext cx="1642004" cy="12700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FE330A-7151-46DA-B9FA-06DD9A084F2F}"/>
                </a:ext>
              </a:extLst>
            </p:cNvPr>
            <p:cNvSpPr/>
            <p:nvPr/>
          </p:nvSpPr>
          <p:spPr>
            <a:xfrm>
              <a:off x="7822566" y="3337935"/>
              <a:ext cx="84666" cy="9228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A6F0696-398F-4E67-978A-5851D9145F7F}"/>
                </a:ext>
              </a:extLst>
            </p:cNvPr>
            <p:cNvCxnSpPr>
              <a:cxnSpLocks/>
            </p:cNvCxnSpPr>
            <p:nvPr/>
          </p:nvCxnSpPr>
          <p:spPr>
            <a:xfrm>
              <a:off x="6180562" y="2889202"/>
              <a:ext cx="3935590" cy="0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2B39596-C17E-421E-B1E0-5AB0FFBE2DE8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7907232" y="3789669"/>
              <a:ext cx="2208920" cy="9700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153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5808839-9FAE-4E6B-A5AC-FB7015AB3031}"/>
              </a:ext>
            </a:extLst>
          </p:cNvPr>
          <p:cNvCxnSpPr>
            <a:cxnSpLocks/>
          </p:cNvCxnSpPr>
          <p:nvPr/>
        </p:nvCxnSpPr>
        <p:spPr>
          <a:xfrm>
            <a:off x="1333912" y="3064915"/>
            <a:ext cx="10858088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2712A93E-BFA5-4669-B217-669A55B5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44142" y="1557241"/>
            <a:ext cx="3387940" cy="699656"/>
          </a:xfrm>
        </p:spPr>
        <p:txBody>
          <a:bodyPr/>
          <a:lstStyle/>
          <a:p>
            <a:r>
              <a:rPr lang="ru-RU" sz="1600" dirty="0">
                <a:latin typeface="+mj-lt"/>
              </a:rPr>
              <a:t>Виды примитивов</a:t>
            </a:r>
            <a:r>
              <a:rPr lang="ru-RU" sz="1600" dirty="0"/>
              <a:t> синхронизации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1B59E-2CD6-4B95-9411-3D64CD4CA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Блокировки уровня ядра: </a:t>
            </a:r>
            <a:r>
              <a:rPr lang="en-US" dirty="0" err="1"/>
              <a:t>AutoResetEvent</a:t>
            </a:r>
            <a:endParaRPr lang="en-US" dirty="0">
              <a:latin typeface="+mn-lt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267BB8C-284C-4786-AFD4-E02F57912720}"/>
              </a:ext>
            </a:extLst>
          </p:cNvPr>
          <p:cNvCxnSpPr>
            <a:cxnSpLocks/>
          </p:cNvCxnSpPr>
          <p:nvPr/>
        </p:nvCxnSpPr>
        <p:spPr>
          <a:xfrm>
            <a:off x="1300910" y="1876213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4307331-F040-43C8-95EF-352A08809888}"/>
              </a:ext>
            </a:extLst>
          </p:cNvPr>
          <p:cNvCxnSpPr>
            <a:cxnSpLocks/>
          </p:cNvCxnSpPr>
          <p:nvPr/>
        </p:nvCxnSpPr>
        <p:spPr>
          <a:xfrm>
            <a:off x="1333912" y="1027706"/>
            <a:ext cx="10858088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10367F8-1C71-416B-B2D8-6D613B7977DD}"/>
              </a:ext>
            </a:extLst>
          </p:cNvPr>
          <p:cNvCxnSpPr>
            <a:cxnSpLocks/>
          </p:cNvCxnSpPr>
          <p:nvPr/>
        </p:nvCxnSpPr>
        <p:spPr>
          <a:xfrm>
            <a:off x="1324756" y="1322887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B17B81E-5D2B-4F79-B7A5-9D55DCF25996}"/>
              </a:ext>
            </a:extLst>
          </p:cNvPr>
          <p:cNvCxnSpPr>
            <a:cxnSpLocks/>
          </p:cNvCxnSpPr>
          <p:nvPr/>
        </p:nvCxnSpPr>
        <p:spPr>
          <a:xfrm>
            <a:off x="1300910" y="1606043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E68EB62-4A0C-4C59-ACC4-76061362BFF3}"/>
              </a:ext>
            </a:extLst>
          </p:cNvPr>
          <p:cNvCxnSpPr>
            <a:cxnSpLocks/>
          </p:cNvCxnSpPr>
          <p:nvPr/>
        </p:nvCxnSpPr>
        <p:spPr>
          <a:xfrm>
            <a:off x="1300910" y="2152827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427132D-B13D-4A7F-9501-DF76EB570DBE}"/>
              </a:ext>
            </a:extLst>
          </p:cNvPr>
          <p:cNvCxnSpPr>
            <a:cxnSpLocks/>
          </p:cNvCxnSpPr>
          <p:nvPr/>
        </p:nvCxnSpPr>
        <p:spPr>
          <a:xfrm>
            <a:off x="1324756" y="3360096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643F64C-60D2-49FA-8E22-E708EAEB9EA5}"/>
              </a:ext>
            </a:extLst>
          </p:cNvPr>
          <p:cNvCxnSpPr>
            <a:cxnSpLocks/>
          </p:cNvCxnSpPr>
          <p:nvPr/>
        </p:nvCxnSpPr>
        <p:spPr>
          <a:xfrm>
            <a:off x="1300910" y="3643252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449157C-F15E-4BBE-BD0C-02F5F010DA7A}"/>
              </a:ext>
            </a:extLst>
          </p:cNvPr>
          <p:cNvCxnSpPr>
            <a:cxnSpLocks/>
          </p:cNvCxnSpPr>
          <p:nvPr/>
        </p:nvCxnSpPr>
        <p:spPr>
          <a:xfrm>
            <a:off x="1300910" y="3913422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2E5E307-BAC3-4DF0-9913-0A36E4E1EEB3}"/>
              </a:ext>
            </a:extLst>
          </p:cNvPr>
          <p:cNvCxnSpPr>
            <a:cxnSpLocks/>
          </p:cNvCxnSpPr>
          <p:nvPr/>
        </p:nvCxnSpPr>
        <p:spPr>
          <a:xfrm>
            <a:off x="1300910" y="4190036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A62ECC5-D091-47C4-9BD7-BF1715F2B054}"/>
              </a:ext>
            </a:extLst>
          </p:cNvPr>
          <p:cNvGrpSpPr/>
          <p:nvPr/>
        </p:nvGrpSpPr>
        <p:grpSpPr>
          <a:xfrm>
            <a:off x="904617" y="2855259"/>
            <a:ext cx="11105063" cy="2601388"/>
            <a:chOff x="904617" y="2855259"/>
            <a:chExt cx="11105063" cy="2601388"/>
          </a:xfrm>
        </p:grpSpPr>
        <p:sp>
          <p:nvSpPr>
            <p:cNvPr id="229" name="Прямоугольник 198">
              <a:extLst>
                <a:ext uri="{FF2B5EF4-FFF2-40B4-BE49-F238E27FC236}">
                  <a16:creationId xmlns:a16="http://schemas.microsoft.com/office/drawing/2014/main" id="{0194A0A6-C90E-4488-833B-31445FC75049}"/>
                </a:ext>
              </a:extLst>
            </p:cNvPr>
            <p:cNvSpPr/>
            <p:nvPr/>
          </p:nvSpPr>
          <p:spPr>
            <a:xfrm>
              <a:off x="11328373" y="2928437"/>
              <a:ext cx="67195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Прямоугольник 199">
              <a:extLst>
                <a:ext uri="{FF2B5EF4-FFF2-40B4-BE49-F238E27FC236}">
                  <a16:creationId xmlns:a16="http://schemas.microsoft.com/office/drawing/2014/main" id="{45785A59-EEB7-43D3-9B1E-7F99844ADFCD}"/>
                </a:ext>
              </a:extLst>
            </p:cNvPr>
            <p:cNvSpPr/>
            <p:nvPr/>
          </p:nvSpPr>
          <p:spPr>
            <a:xfrm>
              <a:off x="10625714" y="4057241"/>
              <a:ext cx="70308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Прямоугольник 40">
              <a:extLst>
                <a:ext uri="{FF2B5EF4-FFF2-40B4-BE49-F238E27FC236}">
                  <a16:creationId xmlns:a16="http://schemas.microsoft.com/office/drawing/2014/main" id="{230D8FC4-34C0-4DE2-B658-EF915BD0E2A0}"/>
                </a:ext>
              </a:extLst>
            </p:cNvPr>
            <p:cNvSpPr/>
            <p:nvPr/>
          </p:nvSpPr>
          <p:spPr>
            <a:xfrm rot="16200000">
              <a:off x="304568" y="3464383"/>
              <a:ext cx="1596390" cy="3962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1st Core</a:t>
              </a:r>
              <a:endParaRPr lang="ru-RU" dirty="0"/>
            </a:p>
          </p:txBody>
        </p:sp>
        <p:sp>
          <p:nvSpPr>
            <p:cNvPr id="125" name="Прямоугольник 171">
              <a:extLst>
                <a:ext uri="{FF2B5EF4-FFF2-40B4-BE49-F238E27FC236}">
                  <a16:creationId xmlns:a16="http://schemas.microsoft.com/office/drawing/2014/main" id="{5618AF7D-F8B8-4457-AAAE-86064825D11B}"/>
                </a:ext>
              </a:extLst>
            </p:cNvPr>
            <p:cNvSpPr/>
            <p:nvPr/>
          </p:nvSpPr>
          <p:spPr>
            <a:xfrm>
              <a:off x="5723503" y="3201916"/>
              <a:ext cx="71195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6" name="Прямая соединительная линия 172">
              <a:extLst>
                <a:ext uri="{FF2B5EF4-FFF2-40B4-BE49-F238E27FC236}">
                  <a16:creationId xmlns:a16="http://schemas.microsoft.com/office/drawing/2014/main" id="{A5D18E8F-941D-4A0D-A403-2961193FB765}"/>
                </a:ext>
              </a:extLst>
            </p:cNvPr>
            <p:cNvCxnSpPr>
              <a:cxnSpLocks/>
            </p:cNvCxnSpPr>
            <p:nvPr/>
          </p:nvCxnSpPr>
          <p:spPr>
            <a:xfrm>
              <a:off x="1497665" y="2855259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73">
              <a:extLst>
                <a:ext uri="{FF2B5EF4-FFF2-40B4-BE49-F238E27FC236}">
                  <a16:creationId xmlns:a16="http://schemas.microsoft.com/office/drawing/2014/main" id="{4525063B-EDE2-4EA5-8BEA-B73094FD4DD7}"/>
                </a:ext>
              </a:extLst>
            </p:cNvPr>
            <p:cNvCxnSpPr>
              <a:cxnSpLocks/>
            </p:cNvCxnSpPr>
            <p:nvPr/>
          </p:nvCxnSpPr>
          <p:spPr>
            <a:xfrm>
              <a:off x="2202920" y="2862088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Прямоугольник 174">
              <a:extLst>
                <a:ext uri="{FF2B5EF4-FFF2-40B4-BE49-F238E27FC236}">
                  <a16:creationId xmlns:a16="http://schemas.microsoft.com/office/drawing/2014/main" id="{9FF34EE6-087D-456E-8D94-13FBD33472C3}"/>
                </a:ext>
              </a:extLst>
            </p:cNvPr>
            <p:cNvSpPr/>
            <p:nvPr/>
          </p:nvSpPr>
          <p:spPr>
            <a:xfrm>
              <a:off x="1499250" y="2931303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9" name="Прямая соединительная линия 175">
              <a:extLst>
                <a:ext uri="{FF2B5EF4-FFF2-40B4-BE49-F238E27FC236}">
                  <a16:creationId xmlns:a16="http://schemas.microsoft.com/office/drawing/2014/main" id="{761F6E0A-00F8-4099-875A-6EF8A9445A11}"/>
                </a:ext>
              </a:extLst>
            </p:cNvPr>
            <p:cNvCxnSpPr>
              <a:cxnSpLocks/>
            </p:cNvCxnSpPr>
            <p:nvPr/>
          </p:nvCxnSpPr>
          <p:spPr>
            <a:xfrm>
              <a:off x="2902531" y="2862088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76">
              <a:extLst>
                <a:ext uri="{FF2B5EF4-FFF2-40B4-BE49-F238E27FC236}">
                  <a16:creationId xmlns:a16="http://schemas.microsoft.com/office/drawing/2014/main" id="{41599A50-3F24-4018-9E05-E3FD2E1D4E88}"/>
                </a:ext>
              </a:extLst>
            </p:cNvPr>
            <p:cNvCxnSpPr>
              <a:cxnSpLocks/>
            </p:cNvCxnSpPr>
            <p:nvPr/>
          </p:nvCxnSpPr>
          <p:spPr>
            <a:xfrm>
              <a:off x="3630057" y="2862088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единительная линия 177">
              <a:extLst>
                <a:ext uri="{FF2B5EF4-FFF2-40B4-BE49-F238E27FC236}">
                  <a16:creationId xmlns:a16="http://schemas.microsoft.com/office/drawing/2014/main" id="{C56DDAC6-D02B-41E3-8CE9-0078C84F172B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09" y="2884161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Прямоугольник 179">
              <a:extLst>
                <a:ext uri="{FF2B5EF4-FFF2-40B4-BE49-F238E27FC236}">
                  <a16:creationId xmlns:a16="http://schemas.microsoft.com/office/drawing/2014/main" id="{DE0B1D96-BA84-48E9-A728-BE9E150C0B82}"/>
                </a:ext>
              </a:extLst>
            </p:cNvPr>
            <p:cNvSpPr/>
            <p:nvPr/>
          </p:nvSpPr>
          <p:spPr>
            <a:xfrm>
              <a:off x="2207488" y="3215466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4" name="Прямая со стрелкой 180">
              <a:extLst>
                <a:ext uri="{FF2B5EF4-FFF2-40B4-BE49-F238E27FC236}">
                  <a16:creationId xmlns:a16="http://schemas.microsoft.com/office/drawing/2014/main" id="{CE005A95-5FAE-4C6C-A50E-46473989E324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77" y="2862089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Прямая соединительная линия 181">
              <a:extLst>
                <a:ext uri="{FF2B5EF4-FFF2-40B4-BE49-F238E27FC236}">
                  <a16:creationId xmlns:a16="http://schemas.microsoft.com/office/drawing/2014/main" id="{D3FAF532-C96C-4E27-BE82-B138A01B8D40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77" y="3220229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6" name="Прямоугольник 182">
              <a:extLst>
                <a:ext uri="{FF2B5EF4-FFF2-40B4-BE49-F238E27FC236}">
                  <a16:creationId xmlns:a16="http://schemas.microsoft.com/office/drawing/2014/main" id="{67318673-1CE0-4BC5-B838-5539C9A28E6C}"/>
                </a:ext>
              </a:extLst>
            </p:cNvPr>
            <p:cNvSpPr/>
            <p:nvPr/>
          </p:nvSpPr>
          <p:spPr>
            <a:xfrm>
              <a:off x="3642556" y="3781759"/>
              <a:ext cx="68471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7" name="Прямоугольник 183">
              <a:extLst>
                <a:ext uri="{FF2B5EF4-FFF2-40B4-BE49-F238E27FC236}">
                  <a16:creationId xmlns:a16="http://schemas.microsoft.com/office/drawing/2014/main" id="{C39D1E46-5E8A-4EDF-B760-6B8CDD542520}"/>
                </a:ext>
              </a:extLst>
            </p:cNvPr>
            <p:cNvSpPr/>
            <p:nvPr/>
          </p:nvSpPr>
          <p:spPr>
            <a:xfrm>
              <a:off x="5034963" y="2938923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Прямоугольник 184">
              <a:extLst>
                <a:ext uri="{FF2B5EF4-FFF2-40B4-BE49-F238E27FC236}">
                  <a16:creationId xmlns:a16="http://schemas.microsoft.com/office/drawing/2014/main" id="{68D508A1-29C9-495B-A02F-A982B288CD68}"/>
                </a:ext>
              </a:extLst>
            </p:cNvPr>
            <p:cNvSpPr/>
            <p:nvPr/>
          </p:nvSpPr>
          <p:spPr>
            <a:xfrm>
              <a:off x="8550111" y="3215783"/>
              <a:ext cx="69935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9" name="Прямая соединительная линия 185">
              <a:extLst>
                <a:ext uri="{FF2B5EF4-FFF2-40B4-BE49-F238E27FC236}">
                  <a16:creationId xmlns:a16="http://schemas.microsoft.com/office/drawing/2014/main" id="{B5A36F20-01D2-4606-B511-DB23DD991378}"/>
                </a:ext>
              </a:extLst>
            </p:cNvPr>
            <p:cNvCxnSpPr>
              <a:cxnSpLocks/>
            </p:cNvCxnSpPr>
            <p:nvPr/>
          </p:nvCxnSpPr>
          <p:spPr>
            <a:xfrm>
              <a:off x="5725541" y="2862088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Прямая соединительная линия 186">
              <a:extLst>
                <a:ext uri="{FF2B5EF4-FFF2-40B4-BE49-F238E27FC236}">
                  <a16:creationId xmlns:a16="http://schemas.microsoft.com/office/drawing/2014/main" id="{3A1BEB2A-DE5E-4A20-B2C0-1A40B6A5A521}"/>
                </a:ext>
              </a:extLst>
            </p:cNvPr>
            <p:cNvCxnSpPr>
              <a:cxnSpLocks/>
            </p:cNvCxnSpPr>
            <p:nvPr/>
          </p:nvCxnSpPr>
          <p:spPr>
            <a:xfrm>
              <a:off x="6434227" y="2880831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Прямая соединительная линия 187">
              <a:extLst>
                <a:ext uri="{FF2B5EF4-FFF2-40B4-BE49-F238E27FC236}">
                  <a16:creationId xmlns:a16="http://schemas.microsoft.com/office/drawing/2014/main" id="{EEB2D6D7-55AE-455A-B8C7-C49FB13FE110}"/>
                </a:ext>
              </a:extLst>
            </p:cNvPr>
            <p:cNvCxnSpPr>
              <a:cxnSpLocks/>
            </p:cNvCxnSpPr>
            <p:nvPr/>
          </p:nvCxnSpPr>
          <p:spPr>
            <a:xfrm>
              <a:off x="6075204" y="3211338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Прямая со стрелкой 188">
              <a:extLst>
                <a:ext uri="{FF2B5EF4-FFF2-40B4-BE49-F238E27FC236}">
                  <a16:creationId xmlns:a16="http://schemas.microsoft.com/office/drawing/2014/main" id="{C4742B7B-6CB1-4F94-B91C-45B62CA7913C}"/>
                </a:ext>
              </a:extLst>
            </p:cNvPr>
            <p:cNvCxnSpPr>
              <a:cxnSpLocks/>
            </p:cNvCxnSpPr>
            <p:nvPr/>
          </p:nvCxnSpPr>
          <p:spPr>
            <a:xfrm>
              <a:off x="6075204" y="2858278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3" name="Прямоугольник 189">
              <a:extLst>
                <a:ext uri="{FF2B5EF4-FFF2-40B4-BE49-F238E27FC236}">
                  <a16:creationId xmlns:a16="http://schemas.microsoft.com/office/drawing/2014/main" id="{C8426005-0731-4851-A0D8-93A7F6BC9654}"/>
                </a:ext>
              </a:extLst>
            </p:cNvPr>
            <p:cNvSpPr/>
            <p:nvPr/>
          </p:nvSpPr>
          <p:spPr>
            <a:xfrm>
              <a:off x="2911157" y="3503285"/>
              <a:ext cx="70493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4" name="Прямоугольник 190">
              <a:extLst>
                <a:ext uri="{FF2B5EF4-FFF2-40B4-BE49-F238E27FC236}">
                  <a16:creationId xmlns:a16="http://schemas.microsoft.com/office/drawing/2014/main" id="{11FA0A57-896E-4312-A6A1-4396466E5B6E}"/>
                </a:ext>
              </a:extLst>
            </p:cNvPr>
            <p:cNvSpPr/>
            <p:nvPr/>
          </p:nvSpPr>
          <p:spPr>
            <a:xfrm>
              <a:off x="6438883" y="3497256"/>
              <a:ext cx="698644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5" name="Прямая соединительная линия 191">
              <a:extLst>
                <a:ext uri="{FF2B5EF4-FFF2-40B4-BE49-F238E27FC236}">
                  <a16:creationId xmlns:a16="http://schemas.microsoft.com/office/drawing/2014/main" id="{D359F9F3-F8B7-4ED2-AE0F-61FEEDFC817D}"/>
                </a:ext>
              </a:extLst>
            </p:cNvPr>
            <p:cNvCxnSpPr>
              <a:cxnSpLocks/>
            </p:cNvCxnSpPr>
            <p:nvPr/>
          </p:nvCxnSpPr>
          <p:spPr>
            <a:xfrm>
              <a:off x="7133879" y="2890028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Прямоугольник 193">
              <a:extLst>
                <a:ext uri="{FF2B5EF4-FFF2-40B4-BE49-F238E27FC236}">
                  <a16:creationId xmlns:a16="http://schemas.microsoft.com/office/drawing/2014/main" id="{6FCE6675-6C90-40D3-98A3-94AD643872FA}"/>
                </a:ext>
              </a:extLst>
            </p:cNvPr>
            <p:cNvSpPr/>
            <p:nvPr/>
          </p:nvSpPr>
          <p:spPr>
            <a:xfrm>
              <a:off x="7143515" y="3773855"/>
              <a:ext cx="70389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Прямоугольник 194">
              <a:extLst>
                <a:ext uri="{FF2B5EF4-FFF2-40B4-BE49-F238E27FC236}">
                  <a16:creationId xmlns:a16="http://schemas.microsoft.com/office/drawing/2014/main" id="{633F8168-412E-4904-8906-588AB5A98660}"/>
                </a:ext>
              </a:extLst>
            </p:cNvPr>
            <p:cNvSpPr/>
            <p:nvPr/>
          </p:nvSpPr>
          <p:spPr>
            <a:xfrm>
              <a:off x="4334576" y="4060765"/>
              <a:ext cx="68924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9" name="Прямоугольник 198">
              <a:extLst>
                <a:ext uri="{FF2B5EF4-FFF2-40B4-BE49-F238E27FC236}">
                  <a16:creationId xmlns:a16="http://schemas.microsoft.com/office/drawing/2014/main" id="{54FDD104-3883-4E5A-A3FE-A9DE239F3F62}"/>
                </a:ext>
              </a:extLst>
            </p:cNvPr>
            <p:cNvSpPr/>
            <p:nvPr/>
          </p:nvSpPr>
          <p:spPr>
            <a:xfrm>
              <a:off x="7848863" y="2926428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Прямоугольник 199">
              <a:extLst>
                <a:ext uri="{FF2B5EF4-FFF2-40B4-BE49-F238E27FC236}">
                  <a16:creationId xmlns:a16="http://schemas.microsoft.com/office/drawing/2014/main" id="{E2962A14-FA1A-46F6-B8B0-0C1710043897}"/>
                </a:ext>
              </a:extLst>
            </p:cNvPr>
            <p:cNvSpPr/>
            <p:nvPr/>
          </p:nvSpPr>
          <p:spPr>
            <a:xfrm>
              <a:off x="7856136" y="4053934"/>
              <a:ext cx="68070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1" name="Прямая соединительная линия 200">
              <a:extLst>
                <a:ext uri="{FF2B5EF4-FFF2-40B4-BE49-F238E27FC236}">
                  <a16:creationId xmlns:a16="http://schemas.microsoft.com/office/drawing/2014/main" id="{BD4AA9A3-73CB-467D-A218-BCB8257FC79C}"/>
                </a:ext>
              </a:extLst>
            </p:cNvPr>
            <p:cNvCxnSpPr>
              <a:cxnSpLocks/>
            </p:cNvCxnSpPr>
            <p:nvPr/>
          </p:nvCxnSpPr>
          <p:spPr>
            <a:xfrm>
              <a:off x="9938049" y="2880831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201">
              <a:extLst>
                <a:ext uri="{FF2B5EF4-FFF2-40B4-BE49-F238E27FC236}">
                  <a16:creationId xmlns:a16="http://schemas.microsoft.com/office/drawing/2014/main" id="{44D61028-2251-49B4-8A17-40989761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0628664" y="2862088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Прямоугольник 190">
              <a:extLst>
                <a:ext uri="{FF2B5EF4-FFF2-40B4-BE49-F238E27FC236}">
                  <a16:creationId xmlns:a16="http://schemas.microsoft.com/office/drawing/2014/main" id="{B3B01D50-D3FA-4BD3-92C5-75FE34E2A4B7}"/>
                </a:ext>
              </a:extLst>
            </p:cNvPr>
            <p:cNvSpPr/>
            <p:nvPr/>
          </p:nvSpPr>
          <p:spPr>
            <a:xfrm>
              <a:off x="9938694" y="3765629"/>
              <a:ext cx="676753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Прямоугольник 190">
              <a:extLst>
                <a:ext uri="{FF2B5EF4-FFF2-40B4-BE49-F238E27FC236}">
                  <a16:creationId xmlns:a16="http://schemas.microsoft.com/office/drawing/2014/main" id="{C2B72164-0A8E-456B-A06C-81522836A3B3}"/>
                </a:ext>
              </a:extLst>
            </p:cNvPr>
            <p:cNvSpPr/>
            <p:nvPr/>
          </p:nvSpPr>
          <p:spPr>
            <a:xfrm>
              <a:off x="9240818" y="3488240"/>
              <a:ext cx="69877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1" name="Прямая соединительная линия 203">
              <a:extLst>
                <a:ext uri="{FF2B5EF4-FFF2-40B4-BE49-F238E27FC236}">
                  <a16:creationId xmlns:a16="http://schemas.microsoft.com/office/drawing/2014/main" id="{CA2F90F8-828E-4993-B924-8A6FAC652125}"/>
                </a:ext>
              </a:extLst>
            </p:cNvPr>
            <p:cNvCxnSpPr>
              <a:cxnSpLocks/>
            </p:cNvCxnSpPr>
            <p:nvPr/>
          </p:nvCxnSpPr>
          <p:spPr>
            <a:xfrm>
              <a:off x="12009680" y="2874481"/>
              <a:ext cx="0" cy="15839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97">
              <a:extLst>
                <a:ext uri="{FF2B5EF4-FFF2-40B4-BE49-F238E27FC236}">
                  <a16:creationId xmlns:a16="http://schemas.microsoft.com/office/drawing/2014/main" id="{5511E777-7662-4809-B0C9-CDF2741A4D6E}"/>
                </a:ext>
              </a:extLst>
            </p:cNvPr>
            <p:cNvCxnSpPr>
              <a:cxnSpLocks/>
            </p:cNvCxnSpPr>
            <p:nvPr/>
          </p:nvCxnSpPr>
          <p:spPr>
            <a:xfrm>
              <a:off x="9247431" y="2890028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95">
              <a:extLst>
                <a:ext uri="{FF2B5EF4-FFF2-40B4-BE49-F238E27FC236}">
                  <a16:creationId xmlns:a16="http://schemas.microsoft.com/office/drawing/2014/main" id="{2CA6358A-4B78-4EAB-A2CA-D8A2AB73531E}"/>
                </a:ext>
              </a:extLst>
            </p:cNvPr>
            <p:cNvCxnSpPr>
              <a:cxnSpLocks/>
            </p:cNvCxnSpPr>
            <p:nvPr/>
          </p:nvCxnSpPr>
          <p:spPr>
            <a:xfrm>
              <a:off x="8544132" y="2880831"/>
              <a:ext cx="0" cy="157764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202">
              <a:extLst>
                <a:ext uri="{FF2B5EF4-FFF2-40B4-BE49-F238E27FC236}">
                  <a16:creationId xmlns:a16="http://schemas.microsoft.com/office/drawing/2014/main" id="{658D86F9-1976-42D5-9FF4-F7AB9781CF9E}"/>
                </a:ext>
              </a:extLst>
            </p:cNvPr>
            <p:cNvCxnSpPr>
              <a:cxnSpLocks/>
            </p:cNvCxnSpPr>
            <p:nvPr/>
          </p:nvCxnSpPr>
          <p:spPr>
            <a:xfrm>
              <a:off x="11329014" y="2862088"/>
              <a:ext cx="0" cy="160322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7">
              <a:extLst>
                <a:ext uri="{FF2B5EF4-FFF2-40B4-BE49-F238E27FC236}">
                  <a16:creationId xmlns:a16="http://schemas.microsoft.com/office/drawing/2014/main" id="{548513CA-BAB3-4234-A34D-3BBEEEC488DE}"/>
                </a:ext>
              </a:extLst>
            </p:cNvPr>
            <p:cNvCxnSpPr>
              <a:cxnSpLocks/>
            </p:cNvCxnSpPr>
            <p:nvPr/>
          </p:nvCxnSpPr>
          <p:spPr>
            <a:xfrm>
              <a:off x="5031714" y="2882101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7">
              <a:extLst>
                <a:ext uri="{FF2B5EF4-FFF2-40B4-BE49-F238E27FC236}">
                  <a16:creationId xmlns:a16="http://schemas.microsoft.com/office/drawing/2014/main" id="{CE628F2D-4E12-43E5-AB72-27DEAC83D8C7}"/>
                </a:ext>
              </a:extLst>
            </p:cNvPr>
            <p:cNvCxnSpPr>
              <a:cxnSpLocks/>
            </p:cNvCxnSpPr>
            <p:nvPr/>
          </p:nvCxnSpPr>
          <p:spPr>
            <a:xfrm>
              <a:off x="7848516" y="2872421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единительная линия 187">
              <a:extLst>
                <a:ext uri="{FF2B5EF4-FFF2-40B4-BE49-F238E27FC236}">
                  <a16:creationId xmlns:a16="http://schemas.microsoft.com/office/drawing/2014/main" id="{0BD972FA-13C3-42EF-8C48-F63AC3C757D3}"/>
                </a:ext>
              </a:extLst>
            </p:cNvPr>
            <p:cNvCxnSpPr>
              <a:cxnSpLocks/>
            </p:cNvCxnSpPr>
            <p:nvPr/>
          </p:nvCxnSpPr>
          <p:spPr>
            <a:xfrm>
              <a:off x="6898833" y="5180422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88">
              <a:extLst>
                <a:ext uri="{FF2B5EF4-FFF2-40B4-BE49-F238E27FC236}">
                  <a16:creationId xmlns:a16="http://schemas.microsoft.com/office/drawing/2014/main" id="{EC4D3F52-359B-4156-AEE5-513D4E4A26A1}"/>
                </a:ext>
              </a:extLst>
            </p:cNvPr>
            <p:cNvCxnSpPr>
              <a:cxnSpLocks/>
            </p:cNvCxnSpPr>
            <p:nvPr/>
          </p:nvCxnSpPr>
          <p:spPr>
            <a:xfrm>
              <a:off x="6898833" y="4827362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4C5EE02-691B-4247-A4AD-76F2D463E125}"/>
              </a:ext>
            </a:extLst>
          </p:cNvPr>
          <p:cNvCxnSpPr>
            <a:cxnSpLocks/>
          </p:cNvCxnSpPr>
          <p:nvPr/>
        </p:nvCxnSpPr>
        <p:spPr>
          <a:xfrm>
            <a:off x="1333911" y="4734431"/>
            <a:ext cx="10858088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BDD7675-9F58-430D-8A18-3DCE16D0C5EE}"/>
              </a:ext>
            </a:extLst>
          </p:cNvPr>
          <p:cNvCxnSpPr>
            <a:cxnSpLocks/>
          </p:cNvCxnSpPr>
          <p:nvPr/>
        </p:nvCxnSpPr>
        <p:spPr>
          <a:xfrm>
            <a:off x="1300909" y="5312768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5088577-3081-4F07-AAD4-6A247032EBC9}"/>
              </a:ext>
            </a:extLst>
          </p:cNvPr>
          <p:cNvCxnSpPr>
            <a:cxnSpLocks/>
          </p:cNvCxnSpPr>
          <p:nvPr/>
        </p:nvCxnSpPr>
        <p:spPr>
          <a:xfrm>
            <a:off x="1300909" y="5582938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00D89B9-D312-48F4-AAF0-E9034C1B9B41}"/>
              </a:ext>
            </a:extLst>
          </p:cNvPr>
          <p:cNvCxnSpPr>
            <a:cxnSpLocks/>
          </p:cNvCxnSpPr>
          <p:nvPr/>
        </p:nvCxnSpPr>
        <p:spPr>
          <a:xfrm>
            <a:off x="1300909" y="5859552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C9BCD0D-7094-48DD-B1A1-7FFAEFA74062}"/>
              </a:ext>
            </a:extLst>
          </p:cNvPr>
          <p:cNvGrpSpPr/>
          <p:nvPr/>
        </p:nvGrpSpPr>
        <p:grpSpPr>
          <a:xfrm>
            <a:off x="904617" y="818050"/>
            <a:ext cx="11125113" cy="1632122"/>
            <a:chOff x="904617" y="818050"/>
            <a:chExt cx="11125113" cy="163212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083A725-62A7-477E-BA9B-80CC7FF3683D}"/>
                </a:ext>
              </a:extLst>
            </p:cNvPr>
            <p:cNvGrpSpPr/>
            <p:nvPr/>
          </p:nvGrpSpPr>
          <p:grpSpPr>
            <a:xfrm>
              <a:off x="904617" y="818050"/>
              <a:ext cx="11125113" cy="1632122"/>
              <a:chOff x="904617" y="818050"/>
              <a:chExt cx="11125113" cy="1632122"/>
            </a:xfrm>
          </p:grpSpPr>
          <p:sp>
            <p:nvSpPr>
              <p:cNvPr id="5" name="Прямоугольник 40">
                <a:extLst>
                  <a:ext uri="{FF2B5EF4-FFF2-40B4-BE49-F238E27FC236}">
                    <a16:creationId xmlns:a16="http://schemas.microsoft.com/office/drawing/2014/main" id="{0EEA8617-601B-48C3-BF7F-FC17F6ABCB5D}"/>
                  </a:ext>
                </a:extLst>
              </p:cNvPr>
              <p:cNvSpPr/>
              <p:nvPr/>
            </p:nvSpPr>
            <p:spPr>
              <a:xfrm rot="16200000">
                <a:off x="304568" y="1427174"/>
                <a:ext cx="1596390" cy="39629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Single Core</a:t>
                </a:r>
                <a:endParaRPr lang="ru-RU" dirty="0"/>
              </a:p>
            </p:txBody>
          </p:sp>
          <p:sp>
            <p:nvSpPr>
              <p:cNvPr id="8" name="Прямоугольник 171">
                <a:extLst>
                  <a:ext uri="{FF2B5EF4-FFF2-40B4-BE49-F238E27FC236}">
                    <a16:creationId xmlns:a16="http://schemas.microsoft.com/office/drawing/2014/main" id="{3CFE8609-F6C5-4B60-893B-9985B44E64AA}"/>
                  </a:ext>
                </a:extLst>
              </p:cNvPr>
              <p:cNvSpPr/>
              <p:nvPr/>
            </p:nvSpPr>
            <p:spPr>
              <a:xfrm>
                <a:off x="7851588" y="1164707"/>
                <a:ext cx="349070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" name="Прямая соединительная линия 172">
                <a:extLst>
                  <a:ext uri="{FF2B5EF4-FFF2-40B4-BE49-F238E27FC236}">
                    <a16:creationId xmlns:a16="http://schemas.microsoft.com/office/drawing/2014/main" id="{02362F5D-0A7D-46AC-8EC7-2323851A44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7665" y="818050"/>
                <a:ext cx="0" cy="160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173">
                <a:extLst>
                  <a:ext uri="{FF2B5EF4-FFF2-40B4-BE49-F238E27FC236}">
                    <a16:creationId xmlns:a16="http://schemas.microsoft.com/office/drawing/2014/main" id="{1F6D7697-02DC-40DD-857D-1BE2CBB3F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920" y="824879"/>
                <a:ext cx="0" cy="1596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Прямоугольник 174">
                <a:extLst>
                  <a:ext uri="{FF2B5EF4-FFF2-40B4-BE49-F238E27FC236}">
                    <a16:creationId xmlns:a16="http://schemas.microsoft.com/office/drawing/2014/main" id="{0C4A20C9-A78C-47E4-9C6C-31ED78AD99CB}"/>
                  </a:ext>
                </a:extLst>
              </p:cNvPr>
              <p:cNvSpPr/>
              <p:nvPr/>
            </p:nvSpPr>
            <p:spPr>
              <a:xfrm>
                <a:off x="1499250" y="894094"/>
                <a:ext cx="703670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2" name="Прямая соединительная линия 175">
                <a:extLst>
                  <a:ext uri="{FF2B5EF4-FFF2-40B4-BE49-F238E27FC236}">
                    <a16:creationId xmlns:a16="http://schemas.microsoft.com/office/drawing/2014/main" id="{23B24147-7B6F-471B-9CFB-7538D374F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531" y="824879"/>
                <a:ext cx="0" cy="1596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76">
                <a:extLst>
                  <a:ext uri="{FF2B5EF4-FFF2-40B4-BE49-F238E27FC236}">
                    <a16:creationId xmlns:a16="http://schemas.microsoft.com/office/drawing/2014/main" id="{72FB5676-6013-4336-AC9A-23ECD0E880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0057" y="824879"/>
                <a:ext cx="0" cy="1596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77">
                <a:extLst>
                  <a:ext uri="{FF2B5EF4-FFF2-40B4-BE49-F238E27FC236}">
                    <a16:creationId xmlns:a16="http://schemas.microsoft.com/office/drawing/2014/main" id="{B6DF64E8-8E2A-4EF3-AFF9-E1038015E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9709" y="846952"/>
                <a:ext cx="0" cy="160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Прямоугольник 179">
                <a:extLst>
                  <a:ext uri="{FF2B5EF4-FFF2-40B4-BE49-F238E27FC236}">
                    <a16:creationId xmlns:a16="http://schemas.microsoft.com/office/drawing/2014/main" id="{21E45959-3853-4C0F-9C93-6629BDFB45C0}"/>
                  </a:ext>
                </a:extLst>
              </p:cNvPr>
              <p:cNvSpPr/>
              <p:nvPr/>
            </p:nvSpPr>
            <p:spPr>
              <a:xfrm>
                <a:off x="2207488" y="1178257"/>
                <a:ext cx="703670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7" name="Прямая со стрелкой 180">
                <a:extLst>
                  <a:ext uri="{FF2B5EF4-FFF2-40B4-BE49-F238E27FC236}">
                    <a16:creationId xmlns:a16="http://schemas.microsoft.com/office/drawing/2014/main" id="{326AE9CD-0545-4406-ADB6-832379CB7A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4177" y="824880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81">
                <a:extLst>
                  <a:ext uri="{FF2B5EF4-FFF2-40B4-BE49-F238E27FC236}">
                    <a16:creationId xmlns:a16="http://schemas.microsoft.com/office/drawing/2014/main" id="{A4E1FF4A-44E5-4B90-8E45-919192BA8B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4177" y="1183020"/>
                <a:ext cx="0" cy="276225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" name="Прямоугольник 182">
                <a:extLst>
                  <a:ext uri="{FF2B5EF4-FFF2-40B4-BE49-F238E27FC236}">
                    <a16:creationId xmlns:a16="http://schemas.microsoft.com/office/drawing/2014/main" id="{81D3C441-5B32-4D8E-8D0C-10CF4C23E326}"/>
                  </a:ext>
                </a:extLst>
              </p:cNvPr>
              <p:cNvSpPr/>
              <p:nvPr/>
            </p:nvSpPr>
            <p:spPr>
              <a:xfrm>
                <a:off x="3282441" y="1744156"/>
                <a:ext cx="415676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Прямоугольник 183">
                <a:extLst>
                  <a:ext uri="{FF2B5EF4-FFF2-40B4-BE49-F238E27FC236}">
                    <a16:creationId xmlns:a16="http://schemas.microsoft.com/office/drawing/2014/main" id="{2E5A61C0-5D5D-4BEC-ADF2-7BBADE459EFB}"/>
                  </a:ext>
                </a:extLst>
              </p:cNvPr>
              <p:cNvSpPr/>
              <p:nvPr/>
            </p:nvSpPr>
            <p:spPr>
              <a:xfrm>
                <a:off x="5034963" y="901714"/>
                <a:ext cx="690578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Прямоугольник 184">
                <a:extLst>
                  <a:ext uri="{FF2B5EF4-FFF2-40B4-BE49-F238E27FC236}">
                    <a16:creationId xmlns:a16="http://schemas.microsoft.com/office/drawing/2014/main" id="{5AA57C44-CB02-4885-91FF-726E8756E4DB}"/>
                  </a:ext>
                </a:extLst>
              </p:cNvPr>
              <p:cNvSpPr/>
              <p:nvPr/>
            </p:nvSpPr>
            <p:spPr>
              <a:xfrm>
                <a:off x="5718240" y="1178574"/>
                <a:ext cx="722603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2" name="Прямая соединительная линия 185">
                <a:extLst>
                  <a:ext uri="{FF2B5EF4-FFF2-40B4-BE49-F238E27FC236}">
                    <a16:creationId xmlns:a16="http://schemas.microsoft.com/office/drawing/2014/main" id="{C5CE1618-1586-4D39-BDB7-D6933F9982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5541" y="824879"/>
                <a:ext cx="0" cy="1596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186">
                <a:extLst>
                  <a:ext uri="{FF2B5EF4-FFF2-40B4-BE49-F238E27FC236}">
                    <a16:creationId xmlns:a16="http://schemas.microsoft.com/office/drawing/2014/main" id="{71BF2170-F478-4C7A-B63F-43825F5BA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4227" y="843622"/>
                <a:ext cx="0" cy="15844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единительная линия 187">
                <a:extLst>
                  <a:ext uri="{FF2B5EF4-FFF2-40B4-BE49-F238E27FC236}">
                    <a16:creationId xmlns:a16="http://schemas.microsoft.com/office/drawing/2014/main" id="{C3269C2E-12E1-40A3-B102-36FBB16541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5132" y="1174129"/>
                <a:ext cx="0" cy="276225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 стрелкой 188">
                <a:extLst>
                  <a:ext uri="{FF2B5EF4-FFF2-40B4-BE49-F238E27FC236}">
                    <a16:creationId xmlns:a16="http://schemas.microsoft.com/office/drawing/2014/main" id="{4EE0CC07-7B04-4845-9D06-26BDD3746E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3289" y="821069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" name="Прямоугольник 189">
                <a:extLst>
                  <a:ext uri="{FF2B5EF4-FFF2-40B4-BE49-F238E27FC236}">
                    <a16:creationId xmlns:a16="http://schemas.microsoft.com/office/drawing/2014/main" id="{E60836D3-ED2A-4DAF-8A07-8670E96CFF52}"/>
                  </a:ext>
                </a:extLst>
              </p:cNvPr>
              <p:cNvSpPr/>
              <p:nvPr/>
            </p:nvSpPr>
            <p:spPr>
              <a:xfrm>
                <a:off x="2911158" y="1466076"/>
                <a:ext cx="369322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Прямоугольник 190">
                <a:extLst>
                  <a:ext uri="{FF2B5EF4-FFF2-40B4-BE49-F238E27FC236}">
                    <a16:creationId xmlns:a16="http://schemas.microsoft.com/office/drawing/2014/main" id="{CCB0311F-2C36-4B64-88C7-EE5C1C634528}"/>
                  </a:ext>
                </a:extLst>
              </p:cNvPr>
              <p:cNvSpPr/>
              <p:nvPr/>
            </p:nvSpPr>
            <p:spPr>
              <a:xfrm>
                <a:off x="6434227" y="2014715"/>
                <a:ext cx="710387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8" name="Прямая соединительная линия 191">
                <a:extLst>
                  <a:ext uri="{FF2B5EF4-FFF2-40B4-BE49-F238E27FC236}">
                    <a16:creationId xmlns:a16="http://schemas.microsoft.com/office/drawing/2014/main" id="{06B6E8AC-4C1B-412B-B0C8-D5B300E68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9651" y="852819"/>
                <a:ext cx="0" cy="15616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Прямоугольник 193">
                <a:extLst>
                  <a:ext uri="{FF2B5EF4-FFF2-40B4-BE49-F238E27FC236}">
                    <a16:creationId xmlns:a16="http://schemas.microsoft.com/office/drawing/2014/main" id="{757DEE5D-B6E1-4CC2-91E3-BA247DEA9EA6}"/>
                  </a:ext>
                </a:extLst>
              </p:cNvPr>
              <p:cNvSpPr/>
              <p:nvPr/>
            </p:nvSpPr>
            <p:spPr>
              <a:xfrm>
                <a:off x="7143515" y="888482"/>
                <a:ext cx="703892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Прямоугольник 194">
                <a:extLst>
                  <a:ext uri="{FF2B5EF4-FFF2-40B4-BE49-F238E27FC236}">
                    <a16:creationId xmlns:a16="http://schemas.microsoft.com/office/drawing/2014/main" id="{B84F384A-FE51-4454-8E3E-8CF64DBBDE50}"/>
                  </a:ext>
                </a:extLst>
              </p:cNvPr>
              <p:cNvSpPr/>
              <p:nvPr/>
            </p:nvSpPr>
            <p:spPr>
              <a:xfrm>
                <a:off x="3698117" y="2023556"/>
                <a:ext cx="1325699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рямоугольник 198">
                <a:extLst>
                  <a:ext uri="{FF2B5EF4-FFF2-40B4-BE49-F238E27FC236}">
                    <a16:creationId xmlns:a16="http://schemas.microsoft.com/office/drawing/2014/main" id="{442FD33C-D857-446F-99F5-9584F0CC3EE2}"/>
                  </a:ext>
                </a:extLst>
              </p:cNvPr>
              <p:cNvSpPr/>
              <p:nvPr/>
            </p:nvSpPr>
            <p:spPr>
              <a:xfrm>
                <a:off x="10633008" y="889219"/>
                <a:ext cx="690615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рямоугольник 199">
                <a:extLst>
                  <a:ext uri="{FF2B5EF4-FFF2-40B4-BE49-F238E27FC236}">
                    <a16:creationId xmlns:a16="http://schemas.microsoft.com/office/drawing/2014/main" id="{E8985F2D-5CB0-4B6D-8E13-CCA28A23DEAD}"/>
                  </a:ext>
                </a:extLst>
              </p:cNvPr>
              <p:cNvSpPr/>
              <p:nvPr/>
            </p:nvSpPr>
            <p:spPr>
              <a:xfrm>
                <a:off x="9931400" y="2016725"/>
                <a:ext cx="695163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37" name="Прямая соединительная линия 200">
                <a:extLst>
                  <a:ext uri="{FF2B5EF4-FFF2-40B4-BE49-F238E27FC236}">
                    <a16:creationId xmlns:a16="http://schemas.microsoft.com/office/drawing/2014/main" id="{0C8FC01A-B323-43A1-AFD1-89D5ADC07E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26493" y="843622"/>
                <a:ext cx="0" cy="15776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201">
                <a:extLst>
                  <a:ext uri="{FF2B5EF4-FFF2-40B4-BE49-F238E27FC236}">
                    <a16:creationId xmlns:a16="http://schemas.microsoft.com/office/drawing/2014/main" id="{942A3629-D65F-4E72-8590-5BFF08BF0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8664" y="824879"/>
                <a:ext cx="0" cy="1596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Прямоугольник 207">
                <a:extLst>
                  <a:ext uri="{FF2B5EF4-FFF2-40B4-BE49-F238E27FC236}">
                    <a16:creationId xmlns:a16="http://schemas.microsoft.com/office/drawing/2014/main" id="{5F27E44E-6BDC-494B-BDAB-6B43B6B92C8C}"/>
                  </a:ext>
                </a:extLst>
              </p:cNvPr>
              <p:cNvSpPr/>
              <p:nvPr/>
            </p:nvSpPr>
            <p:spPr>
              <a:xfrm>
                <a:off x="8214657" y="1453633"/>
                <a:ext cx="330703" cy="27622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3" name="Прямая соединительная линия 209">
                <a:extLst>
                  <a:ext uri="{FF2B5EF4-FFF2-40B4-BE49-F238E27FC236}">
                    <a16:creationId xmlns:a16="http://schemas.microsoft.com/office/drawing/2014/main" id="{571EF907-45D7-4C72-9034-EE2C7BB6A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5421" y="1451030"/>
                <a:ext cx="0" cy="276225"/>
              </a:xfrm>
              <a:prstGeom prst="line">
                <a:avLst/>
              </a:prstGeom>
              <a:ln w="25400"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210">
                <a:extLst>
                  <a:ext uri="{FF2B5EF4-FFF2-40B4-BE49-F238E27FC236}">
                    <a16:creationId xmlns:a16="http://schemas.microsoft.com/office/drawing/2014/main" id="{010D8E01-B9CF-4C1B-AC10-09AD8B69DA5E}"/>
                  </a:ext>
                </a:extLst>
              </p:cNvPr>
              <p:cNvCxnSpPr>
                <a:cxnSpLocks/>
                <a:stCxn id="19" idx="3"/>
                <a:endCxn id="48" idx="1"/>
              </p:cNvCxnSpPr>
              <p:nvPr/>
            </p:nvCxnSpPr>
            <p:spPr>
              <a:xfrm flipV="1">
                <a:off x="3698117" y="1876214"/>
                <a:ext cx="5342157" cy="6055"/>
              </a:xfrm>
              <a:prstGeom prst="line">
                <a:avLst/>
              </a:prstGeom>
              <a:ln w="25400"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210">
                <a:extLst>
                  <a:ext uri="{FF2B5EF4-FFF2-40B4-BE49-F238E27FC236}">
                    <a16:creationId xmlns:a16="http://schemas.microsoft.com/office/drawing/2014/main" id="{BAE402A7-42A7-444E-8E69-14DA8A096270}"/>
                  </a:ext>
                </a:extLst>
              </p:cNvPr>
              <p:cNvCxnSpPr>
                <a:cxnSpLocks/>
                <a:stCxn id="26" idx="3"/>
                <a:endCxn id="42" idx="1"/>
              </p:cNvCxnSpPr>
              <p:nvPr/>
            </p:nvCxnSpPr>
            <p:spPr>
              <a:xfrm flipV="1">
                <a:off x="3280480" y="1591746"/>
                <a:ext cx="4934177" cy="12443"/>
              </a:xfrm>
              <a:prstGeom prst="line">
                <a:avLst/>
              </a:prstGeom>
              <a:ln w="25400"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Прямоугольник 207">
                <a:extLst>
                  <a:ext uri="{FF2B5EF4-FFF2-40B4-BE49-F238E27FC236}">
                    <a16:creationId xmlns:a16="http://schemas.microsoft.com/office/drawing/2014/main" id="{8C188159-41EC-46D3-8E34-EA02AA920A6F}"/>
                  </a:ext>
                </a:extLst>
              </p:cNvPr>
              <p:cNvSpPr/>
              <p:nvPr/>
            </p:nvSpPr>
            <p:spPr>
              <a:xfrm>
                <a:off x="9040274" y="1738101"/>
                <a:ext cx="201055" cy="27622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0" name="Прямая соединительная линия 209">
                <a:extLst>
                  <a:ext uri="{FF2B5EF4-FFF2-40B4-BE49-F238E27FC236}">
                    <a16:creationId xmlns:a16="http://schemas.microsoft.com/office/drawing/2014/main" id="{4CC10B89-A5CE-47CA-8CC5-4C5370BD0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0162" y="1731751"/>
                <a:ext cx="0" cy="276225"/>
              </a:xfrm>
              <a:prstGeom prst="line">
                <a:avLst/>
              </a:prstGeom>
              <a:ln w="25400"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3" name="Прямоугольник 190">
                <a:extLst>
                  <a:ext uri="{FF2B5EF4-FFF2-40B4-BE49-F238E27FC236}">
                    <a16:creationId xmlns:a16="http://schemas.microsoft.com/office/drawing/2014/main" id="{6F8FEE6A-B061-4B56-9CCC-4C6F2E872C85}"/>
                  </a:ext>
                </a:extLst>
              </p:cNvPr>
              <p:cNvSpPr/>
              <p:nvPr/>
            </p:nvSpPr>
            <p:spPr>
              <a:xfrm>
                <a:off x="11335117" y="1164604"/>
                <a:ext cx="694613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4" name="Прямоугольник 190">
                <a:extLst>
                  <a:ext uri="{FF2B5EF4-FFF2-40B4-BE49-F238E27FC236}">
                    <a16:creationId xmlns:a16="http://schemas.microsoft.com/office/drawing/2014/main" id="{D6923CEE-89F8-44FF-AAE1-702D29ACEA58}"/>
                  </a:ext>
                </a:extLst>
              </p:cNvPr>
              <p:cNvSpPr/>
              <p:nvPr/>
            </p:nvSpPr>
            <p:spPr>
              <a:xfrm>
                <a:off x="8550407" y="1459356"/>
                <a:ext cx="489868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4" name="Прямая соединительная линия 197">
                <a:extLst>
                  <a:ext uri="{FF2B5EF4-FFF2-40B4-BE49-F238E27FC236}">
                    <a16:creationId xmlns:a16="http://schemas.microsoft.com/office/drawing/2014/main" id="{99A979BE-0415-4080-A89D-DCAFB7D7EA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7431" y="852819"/>
                <a:ext cx="0" cy="15684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 стрелкой 180">
                <a:extLst>
                  <a:ext uri="{FF2B5EF4-FFF2-40B4-BE49-F238E27FC236}">
                    <a16:creationId xmlns:a16="http://schemas.microsoft.com/office/drawing/2014/main" id="{C7CC2F8E-F9E0-458E-91B5-7A87EEB26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0480" y="1120637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 стрелкой 180">
                <a:extLst>
                  <a:ext uri="{FF2B5EF4-FFF2-40B4-BE49-F238E27FC236}">
                    <a16:creationId xmlns:a16="http://schemas.microsoft.com/office/drawing/2014/main" id="{25760889-0E6D-418B-8F34-CA1D12D38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8117" y="1398717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181">
                <a:extLst>
                  <a:ext uri="{FF2B5EF4-FFF2-40B4-BE49-F238E27FC236}">
                    <a16:creationId xmlns:a16="http://schemas.microsoft.com/office/drawing/2014/main" id="{B29B815A-8264-4C8D-9FBE-3C03F9E63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0480" y="1467931"/>
                <a:ext cx="0" cy="276225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181">
                <a:extLst>
                  <a:ext uri="{FF2B5EF4-FFF2-40B4-BE49-F238E27FC236}">
                    <a16:creationId xmlns:a16="http://schemas.microsoft.com/office/drawing/2014/main" id="{0984740B-B6EA-425D-B7A4-C8EDD6C1EF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1944" y="1744156"/>
                <a:ext cx="0" cy="276225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единительная линия 202">
                <a:extLst>
                  <a:ext uri="{FF2B5EF4-FFF2-40B4-BE49-F238E27FC236}">
                    <a16:creationId xmlns:a16="http://schemas.microsoft.com/office/drawing/2014/main" id="{2128443D-1B00-4FB7-A665-A2643EDE2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9014" y="824879"/>
                <a:ext cx="0" cy="1603222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Прямая соединительная линия 197">
                <a:extLst>
                  <a:ext uri="{FF2B5EF4-FFF2-40B4-BE49-F238E27FC236}">
                    <a16:creationId xmlns:a16="http://schemas.microsoft.com/office/drawing/2014/main" id="{DF2B67D6-E6D6-49D9-935E-D683F2979E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35281" y="843622"/>
                <a:ext cx="0" cy="15684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Прямая соединительная линия 177">
                <a:extLst>
                  <a:ext uri="{FF2B5EF4-FFF2-40B4-BE49-F238E27FC236}">
                    <a16:creationId xmlns:a16="http://schemas.microsoft.com/office/drawing/2014/main" id="{8F5AE6D3-8ACC-40C5-BDF2-458977964C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7342" y="845199"/>
                <a:ext cx="0" cy="160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Прямая соединительная линия 186">
                <a:extLst>
                  <a:ext uri="{FF2B5EF4-FFF2-40B4-BE49-F238E27FC236}">
                    <a16:creationId xmlns:a16="http://schemas.microsoft.com/office/drawing/2014/main" id="{4C814162-812F-49B5-8BBC-B0476B6DEB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6462" y="852819"/>
                <a:ext cx="0" cy="15844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Прямая соединительная линия 186">
                <a:extLst>
                  <a:ext uri="{FF2B5EF4-FFF2-40B4-BE49-F238E27FC236}">
                    <a16:creationId xmlns:a16="http://schemas.microsoft.com/office/drawing/2014/main" id="{D1DAE9B4-3A4A-4D0E-BA11-134967A72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6939" y="833856"/>
                <a:ext cx="0" cy="15844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Прямоугольник 190">
                <a:extLst>
                  <a:ext uri="{FF2B5EF4-FFF2-40B4-BE49-F238E27FC236}">
                    <a16:creationId xmlns:a16="http://schemas.microsoft.com/office/drawing/2014/main" id="{CACE24C6-E4AD-4DFB-BDE1-01FF02BBA255}"/>
                  </a:ext>
                </a:extLst>
              </p:cNvPr>
              <p:cNvSpPr/>
              <p:nvPr/>
            </p:nvSpPr>
            <p:spPr>
              <a:xfrm>
                <a:off x="9253993" y="1738096"/>
                <a:ext cx="680717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157" name="Прямая со стрелкой 188">
              <a:extLst>
                <a:ext uri="{FF2B5EF4-FFF2-40B4-BE49-F238E27FC236}">
                  <a16:creationId xmlns:a16="http://schemas.microsoft.com/office/drawing/2014/main" id="{A0C03E92-96CF-41BE-A4EE-0BE8CFEC14A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512" y="1104915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87">
              <a:extLst>
                <a:ext uri="{FF2B5EF4-FFF2-40B4-BE49-F238E27FC236}">
                  <a16:creationId xmlns:a16="http://schemas.microsoft.com/office/drawing/2014/main" id="{8D23B545-3A6A-48FA-92C2-AD2F55328DFB}"/>
                </a:ext>
              </a:extLst>
            </p:cNvPr>
            <p:cNvCxnSpPr>
              <a:cxnSpLocks/>
            </p:cNvCxnSpPr>
            <p:nvPr/>
          </p:nvCxnSpPr>
          <p:spPr>
            <a:xfrm>
              <a:off x="9043512" y="1466076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4" name="Прямая со стрелкой 188">
              <a:extLst>
                <a:ext uri="{FF2B5EF4-FFF2-40B4-BE49-F238E27FC236}">
                  <a16:creationId xmlns:a16="http://schemas.microsoft.com/office/drawing/2014/main" id="{257D391A-B98D-4BB2-AEF6-CD9E25ACD310}"/>
                </a:ext>
              </a:extLst>
            </p:cNvPr>
            <p:cNvCxnSpPr>
              <a:cxnSpLocks/>
            </p:cNvCxnSpPr>
            <p:nvPr/>
          </p:nvCxnSpPr>
          <p:spPr>
            <a:xfrm>
              <a:off x="9675972" y="1396862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87">
              <a:extLst>
                <a:ext uri="{FF2B5EF4-FFF2-40B4-BE49-F238E27FC236}">
                  <a16:creationId xmlns:a16="http://schemas.microsoft.com/office/drawing/2014/main" id="{30CD2D1B-8105-428B-BA40-D299A5FABE9D}"/>
                </a:ext>
              </a:extLst>
            </p:cNvPr>
            <p:cNvCxnSpPr>
              <a:cxnSpLocks/>
            </p:cNvCxnSpPr>
            <p:nvPr/>
          </p:nvCxnSpPr>
          <p:spPr>
            <a:xfrm>
              <a:off x="9675972" y="1764949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4C47FDF-6E9F-4C8F-A9F3-77184C9CAE5E}"/>
              </a:ext>
            </a:extLst>
          </p:cNvPr>
          <p:cNvCxnSpPr>
            <a:cxnSpLocks/>
          </p:cNvCxnSpPr>
          <p:nvPr/>
        </p:nvCxnSpPr>
        <p:spPr>
          <a:xfrm>
            <a:off x="1324755" y="5029612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945C0EA-EFF6-4786-A2AF-D4EB6DAC0BAB}"/>
              </a:ext>
            </a:extLst>
          </p:cNvPr>
          <p:cNvGrpSpPr/>
          <p:nvPr/>
        </p:nvGrpSpPr>
        <p:grpSpPr>
          <a:xfrm>
            <a:off x="904616" y="4524775"/>
            <a:ext cx="11105063" cy="1632122"/>
            <a:chOff x="904616" y="4524775"/>
            <a:chExt cx="11105063" cy="163212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4C750CD-84A5-45EA-B286-7DEC230349D8}"/>
                </a:ext>
              </a:extLst>
            </p:cNvPr>
            <p:cNvGrpSpPr/>
            <p:nvPr/>
          </p:nvGrpSpPr>
          <p:grpSpPr>
            <a:xfrm>
              <a:off x="904616" y="4524775"/>
              <a:ext cx="11105063" cy="1632122"/>
              <a:chOff x="904616" y="4524775"/>
              <a:chExt cx="11105063" cy="1632122"/>
            </a:xfrm>
          </p:grpSpPr>
          <p:sp>
            <p:nvSpPr>
              <p:cNvPr id="166" name="Прямоугольник 184">
                <a:extLst>
                  <a:ext uri="{FF2B5EF4-FFF2-40B4-BE49-F238E27FC236}">
                    <a16:creationId xmlns:a16="http://schemas.microsoft.com/office/drawing/2014/main" id="{81EA11B0-C797-41A5-9613-7EE3C8E60A71}"/>
                  </a:ext>
                </a:extLst>
              </p:cNvPr>
              <p:cNvSpPr/>
              <p:nvPr/>
            </p:nvSpPr>
            <p:spPr>
              <a:xfrm>
                <a:off x="6439663" y="5159760"/>
                <a:ext cx="464023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9" name="Прямоугольник 199">
                <a:extLst>
                  <a:ext uri="{FF2B5EF4-FFF2-40B4-BE49-F238E27FC236}">
                    <a16:creationId xmlns:a16="http://schemas.microsoft.com/office/drawing/2014/main" id="{75E69E4E-7267-4EF7-8A1E-6EA8EDA37368}"/>
                  </a:ext>
                </a:extLst>
              </p:cNvPr>
              <p:cNvSpPr/>
              <p:nvPr/>
            </p:nvSpPr>
            <p:spPr>
              <a:xfrm>
                <a:off x="11334288" y="5718675"/>
                <a:ext cx="675390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40">
                <a:extLst>
                  <a:ext uri="{FF2B5EF4-FFF2-40B4-BE49-F238E27FC236}">
                    <a16:creationId xmlns:a16="http://schemas.microsoft.com/office/drawing/2014/main" id="{C155AED8-A147-46FD-A03A-B5BE3E0FB195}"/>
                  </a:ext>
                </a:extLst>
              </p:cNvPr>
              <p:cNvSpPr/>
              <p:nvPr/>
            </p:nvSpPr>
            <p:spPr>
              <a:xfrm rot="16200000">
                <a:off x="304567" y="5133899"/>
                <a:ext cx="1596390" cy="39629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2nd Core</a:t>
                </a:r>
                <a:endParaRPr lang="ru-RU" dirty="0"/>
              </a:p>
            </p:txBody>
          </p:sp>
          <p:sp>
            <p:nvSpPr>
              <p:cNvPr id="181" name="Прямоугольник 171">
                <a:extLst>
                  <a:ext uri="{FF2B5EF4-FFF2-40B4-BE49-F238E27FC236}">
                    <a16:creationId xmlns:a16="http://schemas.microsoft.com/office/drawing/2014/main" id="{32357A17-1983-4B90-9D34-718919FB2A1C}"/>
                  </a:ext>
                </a:extLst>
              </p:cNvPr>
              <p:cNvSpPr/>
              <p:nvPr/>
            </p:nvSpPr>
            <p:spPr>
              <a:xfrm>
                <a:off x="9245484" y="4871432"/>
                <a:ext cx="691340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82" name="Прямая соединительная линия 172">
                <a:extLst>
                  <a:ext uri="{FF2B5EF4-FFF2-40B4-BE49-F238E27FC236}">
                    <a16:creationId xmlns:a16="http://schemas.microsoft.com/office/drawing/2014/main" id="{8193A777-9890-481D-B880-629A613AA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7664" y="4524775"/>
                <a:ext cx="0" cy="160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73">
                <a:extLst>
                  <a:ext uri="{FF2B5EF4-FFF2-40B4-BE49-F238E27FC236}">
                    <a16:creationId xmlns:a16="http://schemas.microsoft.com/office/drawing/2014/main" id="{E62E3E00-1E8A-4CC4-B61C-FDD60B90A2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919" y="4531604"/>
                <a:ext cx="0" cy="1596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Прямоугольник 174">
                <a:extLst>
                  <a:ext uri="{FF2B5EF4-FFF2-40B4-BE49-F238E27FC236}">
                    <a16:creationId xmlns:a16="http://schemas.microsoft.com/office/drawing/2014/main" id="{A55C9EBF-ED3E-46A2-9A9E-5F1830C67D7A}"/>
                  </a:ext>
                </a:extLst>
              </p:cNvPr>
              <p:cNvSpPr/>
              <p:nvPr/>
            </p:nvSpPr>
            <p:spPr>
              <a:xfrm>
                <a:off x="1499249" y="4600819"/>
                <a:ext cx="703670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85" name="Прямая соединительная линия 175">
                <a:extLst>
                  <a:ext uri="{FF2B5EF4-FFF2-40B4-BE49-F238E27FC236}">
                    <a16:creationId xmlns:a16="http://schemas.microsoft.com/office/drawing/2014/main" id="{DF228950-049F-4C1B-9F79-F9ECEBD1F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530" y="4531604"/>
                <a:ext cx="0" cy="1596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Прямая соединительная линия 176">
                <a:extLst>
                  <a:ext uri="{FF2B5EF4-FFF2-40B4-BE49-F238E27FC236}">
                    <a16:creationId xmlns:a16="http://schemas.microsoft.com/office/drawing/2014/main" id="{63EEBAC9-571C-4124-AA2F-95E137E1C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0056" y="4531604"/>
                <a:ext cx="0" cy="1596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77">
                <a:extLst>
                  <a:ext uri="{FF2B5EF4-FFF2-40B4-BE49-F238E27FC236}">
                    <a16:creationId xmlns:a16="http://schemas.microsoft.com/office/drawing/2014/main" id="{56C1FFA3-D92C-43DD-BA1F-ACDA81E06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9708" y="4553677"/>
                <a:ext cx="0" cy="160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Прямоугольник 179">
                <a:extLst>
                  <a:ext uri="{FF2B5EF4-FFF2-40B4-BE49-F238E27FC236}">
                    <a16:creationId xmlns:a16="http://schemas.microsoft.com/office/drawing/2014/main" id="{93C0F40E-18FE-40D5-B84D-61CD22F704A9}"/>
                  </a:ext>
                </a:extLst>
              </p:cNvPr>
              <p:cNvSpPr/>
              <p:nvPr/>
            </p:nvSpPr>
            <p:spPr>
              <a:xfrm>
                <a:off x="2207487" y="4884982"/>
                <a:ext cx="703670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2" name="Прямоугольник 182">
                <a:extLst>
                  <a:ext uri="{FF2B5EF4-FFF2-40B4-BE49-F238E27FC236}">
                    <a16:creationId xmlns:a16="http://schemas.microsoft.com/office/drawing/2014/main" id="{A437ADB7-C21B-476A-B095-CC8E0997ACEE}"/>
                  </a:ext>
                </a:extLst>
              </p:cNvPr>
              <p:cNvSpPr/>
              <p:nvPr/>
            </p:nvSpPr>
            <p:spPr>
              <a:xfrm>
                <a:off x="3282440" y="5450881"/>
                <a:ext cx="415676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83">
                <a:extLst>
                  <a:ext uri="{FF2B5EF4-FFF2-40B4-BE49-F238E27FC236}">
                    <a16:creationId xmlns:a16="http://schemas.microsoft.com/office/drawing/2014/main" id="{7E9CB9DE-D57C-476B-B3B6-611A1B8FA177}"/>
                  </a:ext>
                </a:extLst>
              </p:cNvPr>
              <p:cNvSpPr/>
              <p:nvPr/>
            </p:nvSpPr>
            <p:spPr>
              <a:xfrm>
                <a:off x="5034962" y="4608439"/>
                <a:ext cx="690578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4" name="Прямоугольник 184">
                <a:extLst>
                  <a:ext uri="{FF2B5EF4-FFF2-40B4-BE49-F238E27FC236}">
                    <a16:creationId xmlns:a16="http://schemas.microsoft.com/office/drawing/2014/main" id="{6FAA66B4-3964-46C1-9846-16352FEF1E5C}"/>
                  </a:ext>
                </a:extLst>
              </p:cNvPr>
              <p:cNvSpPr/>
              <p:nvPr/>
            </p:nvSpPr>
            <p:spPr>
              <a:xfrm>
                <a:off x="5718240" y="4885299"/>
                <a:ext cx="353624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95" name="Прямая соединительная линия 185">
                <a:extLst>
                  <a:ext uri="{FF2B5EF4-FFF2-40B4-BE49-F238E27FC236}">
                    <a16:creationId xmlns:a16="http://schemas.microsoft.com/office/drawing/2014/main" id="{E3ED90E9-07B2-4159-BE8D-B912E3D9B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5540" y="4531604"/>
                <a:ext cx="0" cy="1596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Прямая соединительная линия 186">
                <a:extLst>
                  <a:ext uri="{FF2B5EF4-FFF2-40B4-BE49-F238E27FC236}">
                    <a16:creationId xmlns:a16="http://schemas.microsoft.com/office/drawing/2014/main" id="{BA8A579F-ADAC-4383-BF95-15D2B3951B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4226" y="4550347"/>
                <a:ext cx="0" cy="15844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Прямоугольник 189">
                <a:extLst>
                  <a:ext uri="{FF2B5EF4-FFF2-40B4-BE49-F238E27FC236}">
                    <a16:creationId xmlns:a16="http://schemas.microsoft.com/office/drawing/2014/main" id="{D5F8916A-CC3E-4819-8CF8-CB785E24CDFB}"/>
                  </a:ext>
                </a:extLst>
              </p:cNvPr>
              <p:cNvSpPr/>
              <p:nvPr/>
            </p:nvSpPr>
            <p:spPr>
              <a:xfrm>
                <a:off x="2911157" y="5172801"/>
                <a:ext cx="369322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01" name="Прямая соединительная линия 191">
                <a:extLst>
                  <a:ext uri="{FF2B5EF4-FFF2-40B4-BE49-F238E27FC236}">
                    <a16:creationId xmlns:a16="http://schemas.microsoft.com/office/drawing/2014/main" id="{DC5E0C92-2176-4989-B521-F6EB102BF4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3878" y="4559544"/>
                <a:ext cx="0" cy="15616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Прямоугольник 193">
                <a:extLst>
                  <a:ext uri="{FF2B5EF4-FFF2-40B4-BE49-F238E27FC236}">
                    <a16:creationId xmlns:a16="http://schemas.microsoft.com/office/drawing/2014/main" id="{4337A16C-2512-4F25-92DB-66366C764E1F}"/>
                  </a:ext>
                </a:extLst>
              </p:cNvPr>
              <p:cNvSpPr/>
              <p:nvPr/>
            </p:nvSpPr>
            <p:spPr>
              <a:xfrm>
                <a:off x="8550111" y="4595207"/>
                <a:ext cx="703892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3" name="Прямоугольник 194">
                <a:extLst>
                  <a:ext uri="{FF2B5EF4-FFF2-40B4-BE49-F238E27FC236}">
                    <a16:creationId xmlns:a16="http://schemas.microsoft.com/office/drawing/2014/main" id="{6F754EDA-4658-42BF-B369-16FE1835C2B7}"/>
                  </a:ext>
                </a:extLst>
              </p:cNvPr>
              <p:cNvSpPr/>
              <p:nvPr/>
            </p:nvSpPr>
            <p:spPr>
              <a:xfrm>
                <a:off x="3698116" y="5730281"/>
                <a:ext cx="1325699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199">
                <a:extLst>
                  <a:ext uri="{FF2B5EF4-FFF2-40B4-BE49-F238E27FC236}">
                    <a16:creationId xmlns:a16="http://schemas.microsoft.com/office/drawing/2014/main" id="{406AF36C-F9A3-4B12-A576-0528602013C5}"/>
                  </a:ext>
                </a:extLst>
              </p:cNvPr>
              <p:cNvSpPr/>
              <p:nvPr/>
            </p:nvSpPr>
            <p:spPr>
              <a:xfrm>
                <a:off x="7848784" y="5723450"/>
                <a:ext cx="703484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07" name="Прямая соединительная линия 200">
                <a:extLst>
                  <a:ext uri="{FF2B5EF4-FFF2-40B4-BE49-F238E27FC236}">
                    <a16:creationId xmlns:a16="http://schemas.microsoft.com/office/drawing/2014/main" id="{86ABC47C-479C-4366-BE60-DD72F632B4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38048" y="4550347"/>
                <a:ext cx="0" cy="1577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Прямая соединительная линия 201">
                <a:extLst>
                  <a:ext uri="{FF2B5EF4-FFF2-40B4-BE49-F238E27FC236}">
                    <a16:creationId xmlns:a16="http://schemas.microsoft.com/office/drawing/2014/main" id="{1341811E-DD54-4DF8-AF72-C34911A5BE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8663" y="4531604"/>
                <a:ext cx="0" cy="1596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Прямоугольник 207">
                <a:extLst>
                  <a:ext uri="{FF2B5EF4-FFF2-40B4-BE49-F238E27FC236}">
                    <a16:creationId xmlns:a16="http://schemas.microsoft.com/office/drawing/2014/main" id="{B4F1D52C-056E-403A-885C-665BE3A6D067}"/>
                  </a:ext>
                </a:extLst>
              </p:cNvPr>
              <p:cNvSpPr/>
              <p:nvPr/>
            </p:nvSpPr>
            <p:spPr>
              <a:xfrm>
                <a:off x="6102826" y="5160358"/>
                <a:ext cx="330703" cy="27622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10" name="Прямая соединительная линия 209">
                <a:extLst>
                  <a:ext uri="{FF2B5EF4-FFF2-40B4-BE49-F238E27FC236}">
                    <a16:creationId xmlns:a16="http://schemas.microsoft.com/office/drawing/2014/main" id="{53BB66B2-481C-4D1D-BC19-154A21E04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3590" y="5157755"/>
                <a:ext cx="0" cy="276225"/>
              </a:xfrm>
              <a:prstGeom prst="line">
                <a:avLst/>
              </a:prstGeom>
              <a:ln w="25400"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1" name="Прямая соединительная линия 210">
                <a:extLst>
                  <a:ext uri="{FF2B5EF4-FFF2-40B4-BE49-F238E27FC236}">
                    <a16:creationId xmlns:a16="http://schemas.microsoft.com/office/drawing/2014/main" id="{A76E7A1B-D6E3-48F1-A22C-59B031091181}"/>
                  </a:ext>
                </a:extLst>
              </p:cNvPr>
              <p:cNvCxnSpPr>
                <a:cxnSpLocks/>
                <a:stCxn id="192" idx="3"/>
                <a:endCxn id="213" idx="1"/>
              </p:cNvCxnSpPr>
              <p:nvPr/>
            </p:nvCxnSpPr>
            <p:spPr>
              <a:xfrm flipV="1">
                <a:off x="3698116" y="5582939"/>
                <a:ext cx="3200723" cy="6055"/>
              </a:xfrm>
              <a:prstGeom prst="line">
                <a:avLst/>
              </a:prstGeom>
              <a:ln w="25400"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2" name="Прямая соединительная линия 210">
                <a:extLst>
                  <a:ext uri="{FF2B5EF4-FFF2-40B4-BE49-F238E27FC236}">
                    <a16:creationId xmlns:a16="http://schemas.microsoft.com/office/drawing/2014/main" id="{960A213C-ECF0-47B6-940D-ED16B0CDBB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80479" y="5303233"/>
                <a:ext cx="2822347" cy="12443"/>
              </a:xfrm>
              <a:prstGeom prst="line">
                <a:avLst/>
              </a:prstGeom>
              <a:ln w="25400"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3" name="Прямоугольник 207">
                <a:extLst>
                  <a:ext uri="{FF2B5EF4-FFF2-40B4-BE49-F238E27FC236}">
                    <a16:creationId xmlns:a16="http://schemas.microsoft.com/office/drawing/2014/main" id="{24E664FF-7D30-49DF-A05F-B860B025262A}"/>
                  </a:ext>
                </a:extLst>
              </p:cNvPr>
              <p:cNvSpPr/>
              <p:nvPr/>
            </p:nvSpPr>
            <p:spPr>
              <a:xfrm>
                <a:off x="6898839" y="5444826"/>
                <a:ext cx="244073" cy="27622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14" name="Прямая соединительная линия 209">
                <a:extLst>
                  <a:ext uri="{FF2B5EF4-FFF2-40B4-BE49-F238E27FC236}">
                    <a16:creationId xmlns:a16="http://schemas.microsoft.com/office/drawing/2014/main" id="{66988558-B70D-4237-B649-16DE7A292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0754" y="5444349"/>
                <a:ext cx="0" cy="276225"/>
              </a:xfrm>
              <a:prstGeom prst="line">
                <a:avLst/>
              </a:prstGeom>
              <a:ln w="25400"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6" name="Прямоугольник 190">
                <a:extLst>
                  <a:ext uri="{FF2B5EF4-FFF2-40B4-BE49-F238E27FC236}">
                    <a16:creationId xmlns:a16="http://schemas.microsoft.com/office/drawing/2014/main" id="{5F2322FB-664A-4695-884B-F0CAED2ED16C}"/>
                  </a:ext>
                </a:extLst>
              </p:cNvPr>
              <p:cNvSpPr/>
              <p:nvPr/>
            </p:nvSpPr>
            <p:spPr>
              <a:xfrm>
                <a:off x="9945843" y="5157756"/>
                <a:ext cx="682820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17" name="Прямая соединительная линия 203">
                <a:extLst>
                  <a:ext uri="{FF2B5EF4-FFF2-40B4-BE49-F238E27FC236}">
                    <a16:creationId xmlns:a16="http://schemas.microsoft.com/office/drawing/2014/main" id="{10E4D497-4198-441C-8B72-3DAD74C2B0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679" y="4543997"/>
                <a:ext cx="0" cy="15839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Прямая соединительная линия 197">
                <a:extLst>
                  <a:ext uri="{FF2B5EF4-FFF2-40B4-BE49-F238E27FC236}">
                    <a16:creationId xmlns:a16="http://schemas.microsoft.com/office/drawing/2014/main" id="{86B6F30F-BB50-4A95-A209-AC305609B3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7430" y="4559544"/>
                <a:ext cx="0" cy="15684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 стрелкой 180">
                <a:extLst>
                  <a:ext uri="{FF2B5EF4-FFF2-40B4-BE49-F238E27FC236}">
                    <a16:creationId xmlns:a16="http://schemas.microsoft.com/office/drawing/2014/main" id="{827875A6-2B81-4F2C-AC9F-CFD1D26885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0479" y="4827362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1" name="Прямая со стрелкой 180">
                <a:extLst>
                  <a:ext uri="{FF2B5EF4-FFF2-40B4-BE49-F238E27FC236}">
                    <a16:creationId xmlns:a16="http://schemas.microsoft.com/office/drawing/2014/main" id="{A5BEE365-DF81-4216-9263-0FCA76D233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8116" y="5105442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2" name="Прямая соединительная линия 181">
                <a:extLst>
                  <a:ext uri="{FF2B5EF4-FFF2-40B4-BE49-F238E27FC236}">
                    <a16:creationId xmlns:a16="http://schemas.microsoft.com/office/drawing/2014/main" id="{BC733A16-EBF8-47F1-949B-D56FE75E0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0479" y="5174656"/>
                <a:ext cx="0" cy="276225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3" name="Прямая соединительная линия 181">
                <a:extLst>
                  <a:ext uri="{FF2B5EF4-FFF2-40B4-BE49-F238E27FC236}">
                    <a16:creationId xmlns:a16="http://schemas.microsoft.com/office/drawing/2014/main" id="{65454BF2-1B69-4894-8576-13E0199E6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1943" y="5450881"/>
                <a:ext cx="0" cy="276225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6" name="Прямая соединительная линия 195">
                <a:extLst>
                  <a:ext uri="{FF2B5EF4-FFF2-40B4-BE49-F238E27FC236}">
                    <a16:creationId xmlns:a16="http://schemas.microsoft.com/office/drawing/2014/main" id="{3D831190-A49F-4074-92B4-419CD7371F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4131" y="4550347"/>
                <a:ext cx="0" cy="1577648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Прямая соединительная линия 202">
                <a:extLst>
                  <a:ext uri="{FF2B5EF4-FFF2-40B4-BE49-F238E27FC236}">
                    <a16:creationId xmlns:a16="http://schemas.microsoft.com/office/drawing/2014/main" id="{94EA5107-2723-42CC-9A50-1DB80F7149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9013" y="4531604"/>
                <a:ext cx="0" cy="1603222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Прямоугольник 198">
                <a:extLst>
                  <a:ext uri="{FF2B5EF4-FFF2-40B4-BE49-F238E27FC236}">
                    <a16:creationId xmlns:a16="http://schemas.microsoft.com/office/drawing/2014/main" id="{5F6305F4-43EB-4847-B1B3-E27D2F90BA6A}"/>
                  </a:ext>
                </a:extLst>
              </p:cNvPr>
              <p:cNvSpPr/>
              <p:nvPr/>
            </p:nvSpPr>
            <p:spPr>
              <a:xfrm>
                <a:off x="10637855" y="5443097"/>
                <a:ext cx="690615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99">
                <a:extLst>
                  <a:ext uri="{FF2B5EF4-FFF2-40B4-BE49-F238E27FC236}">
                    <a16:creationId xmlns:a16="http://schemas.microsoft.com/office/drawing/2014/main" id="{5AF9B128-D658-46B4-AB5D-201DEE87D524}"/>
                  </a:ext>
                </a:extLst>
              </p:cNvPr>
              <p:cNvSpPr/>
              <p:nvPr/>
            </p:nvSpPr>
            <p:spPr>
              <a:xfrm>
                <a:off x="7136166" y="5444031"/>
                <a:ext cx="717345" cy="276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68" name="Прямая соединительная линия 191">
                <a:extLst>
                  <a:ext uri="{FF2B5EF4-FFF2-40B4-BE49-F238E27FC236}">
                    <a16:creationId xmlns:a16="http://schemas.microsoft.com/office/drawing/2014/main" id="{FD07A1E8-04DA-4AF8-8299-D6E559B3D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0235" y="4573205"/>
                <a:ext cx="0" cy="15616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Прямая соединительная линия 177">
                <a:extLst>
                  <a:ext uri="{FF2B5EF4-FFF2-40B4-BE49-F238E27FC236}">
                    <a16:creationId xmlns:a16="http://schemas.microsoft.com/office/drawing/2014/main" id="{7FCABBA0-0A59-46C3-BADE-325E1E17F8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0165" y="4553194"/>
                <a:ext cx="0" cy="160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7" name="Прямая со стрелкой 188">
              <a:extLst>
                <a:ext uri="{FF2B5EF4-FFF2-40B4-BE49-F238E27FC236}">
                  <a16:creationId xmlns:a16="http://schemas.microsoft.com/office/drawing/2014/main" id="{3E29ECD7-D353-4068-80CD-6632DEFC67AA}"/>
                </a:ext>
              </a:extLst>
            </p:cNvPr>
            <p:cNvCxnSpPr>
              <a:cxnSpLocks/>
            </p:cNvCxnSpPr>
            <p:nvPr/>
          </p:nvCxnSpPr>
          <p:spPr>
            <a:xfrm>
              <a:off x="7598920" y="5088541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8" name="Прямая соединительная линия 187">
              <a:extLst>
                <a:ext uri="{FF2B5EF4-FFF2-40B4-BE49-F238E27FC236}">
                  <a16:creationId xmlns:a16="http://schemas.microsoft.com/office/drawing/2014/main" id="{7AE03127-B101-481A-8510-35E74838A300}"/>
                </a:ext>
              </a:extLst>
            </p:cNvPr>
            <p:cNvCxnSpPr>
              <a:cxnSpLocks/>
            </p:cNvCxnSpPr>
            <p:nvPr/>
          </p:nvCxnSpPr>
          <p:spPr>
            <a:xfrm>
              <a:off x="7598920" y="5457056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4155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5808839-9FAE-4E6B-A5AC-FB7015AB3031}"/>
              </a:ext>
            </a:extLst>
          </p:cNvPr>
          <p:cNvCxnSpPr>
            <a:cxnSpLocks/>
          </p:cNvCxnSpPr>
          <p:nvPr/>
        </p:nvCxnSpPr>
        <p:spPr>
          <a:xfrm>
            <a:off x="1333912" y="315356"/>
            <a:ext cx="10858088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2712A93E-BFA5-4669-B217-669A55B5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95605" y="2408703"/>
            <a:ext cx="5090866" cy="699656"/>
          </a:xfrm>
        </p:spPr>
        <p:txBody>
          <a:bodyPr/>
          <a:lstStyle/>
          <a:p>
            <a:r>
              <a:rPr lang="ru-RU" sz="1600" dirty="0">
                <a:latin typeface="+mj-lt"/>
              </a:rPr>
              <a:t>Виды примитивов</a:t>
            </a:r>
            <a:r>
              <a:rPr lang="ru-RU" sz="1600" dirty="0"/>
              <a:t> синхронизации</a:t>
            </a:r>
            <a:r>
              <a:rPr lang="en-US" sz="1600" dirty="0"/>
              <a:t>: </a:t>
            </a:r>
            <a:r>
              <a:rPr lang="en-US" sz="1600" dirty="0" err="1"/>
              <a:t>AutoResetEvent</a:t>
            </a:r>
            <a:endParaRPr lang="en-US" sz="1600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427132D-B13D-4A7F-9501-DF76EB570DBE}"/>
              </a:ext>
            </a:extLst>
          </p:cNvPr>
          <p:cNvCxnSpPr>
            <a:cxnSpLocks/>
          </p:cNvCxnSpPr>
          <p:nvPr/>
        </p:nvCxnSpPr>
        <p:spPr>
          <a:xfrm>
            <a:off x="1324756" y="610537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643F64C-60D2-49FA-8E22-E708EAEB9EA5}"/>
              </a:ext>
            </a:extLst>
          </p:cNvPr>
          <p:cNvCxnSpPr>
            <a:cxnSpLocks/>
          </p:cNvCxnSpPr>
          <p:nvPr/>
        </p:nvCxnSpPr>
        <p:spPr>
          <a:xfrm>
            <a:off x="1300910" y="893693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449157C-F15E-4BBE-BD0C-02F5F010DA7A}"/>
              </a:ext>
            </a:extLst>
          </p:cNvPr>
          <p:cNvCxnSpPr>
            <a:cxnSpLocks/>
          </p:cNvCxnSpPr>
          <p:nvPr/>
        </p:nvCxnSpPr>
        <p:spPr>
          <a:xfrm>
            <a:off x="1300910" y="1163863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2E5E307-BAC3-4DF0-9913-0A36E4E1EEB3}"/>
              </a:ext>
            </a:extLst>
          </p:cNvPr>
          <p:cNvCxnSpPr>
            <a:cxnSpLocks/>
          </p:cNvCxnSpPr>
          <p:nvPr/>
        </p:nvCxnSpPr>
        <p:spPr>
          <a:xfrm>
            <a:off x="1300910" y="1440477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5E6B4A-83AA-4DD1-92F5-3569DAEF6A2E}"/>
              </a:ext>
            </a:extLst>
          </p:cNvPr>
          <p:cNvGrpSpPr/>
          <p:nvPr/>
        </p:nvGrpSpPr>
        <p:grpSpPr>
          <a:xfrm>
            <a:off x="904617" y="105700"/>
            <a:ext cx="11105063" cy="1632122"/>
            <a:chOff x="904617" y="105700"/>
            <a:chExt cx="11105063" cy="1632122"/>
          </a:xfrm>
        </p:grpSpPr>
        <p:sp>
          <p:nvSpPr>
            <p:cNvPr id="229" name="Прямоугольник 198">
              <a:extLst>
                <a:ext uri="{FF2B5EF4-FFF2-40B4-BE49-F238E27FC236}">
                  <a16:creationId xmlns:a16="http://schemas.microsoft.com/office/drawing/2014/main" id="{0194A0A6-C90E-4488-833B-31445FC75049}"/>
                </a:ext>
              </a:extLst>
            </p:cNvPr>
            <p:cNvSpPr/>
            <p:nvPr/>
          </p:nvSpPr>
          <p:spPr>
            <a:xfrm>
              <a:off x="11328373" y="178878"/>
              <a:ext cx="67195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Прямоугольник 199">
              <a:extLst>
                <a:ext uri="{FF2B5EF4-FFF2-40B4-BE49-F238E27FC236}">
                  <a16:creationId xmlns:a16="http://schemas.microsoft.com/office/drawing/2014/main" id="{45785A59-EEB7-43D3-9B1E-7F99844ADFCD}"/>
                </a:ext>
              </a:extLst>
            </p:cNvPr>
            <p:cNvSpPr/>
            <p:nvPr/>
          </p:nvSpPr>
          <p:spPr>
            <a:xfrm>
              <a:off x="10625714" y="1307682"/>
              <a:ext cx="70308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Прямоугольник 40">
              <a:extLst>
                <a:ext uri="{FF2B5EF4-FFF2-40B4-BE49-F238E27FC236}">
                  <a16:creationId xmlns:a16="http://schemas.microsoft.com/office/drawing/2014/main" id="{230D8FC4-34C0-4DE2-B658-EF915BD0E2A0}"/>
                </a:ext>
              </a:extLst>
            </p:cNvPr>
            <p:cNvSpPr/>
            <p:nvPr/>
          </p:nvSpPr>
          <p:spPr>
            <a:xfrm rot="16200000">
              <a:off x="304568" y="714824"/>
              <a:ext cx="1596390" cy="3962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1st Core</a:t>
              </a:r>
              <a:endParaRPr lang="ru-RU" dirty="0"/>
            </a:p>
          </p:txBody>
        </p:sp>
        <p:sp>
          <p:nvSpPr>
            <p:cNvPr id="125" name="Прямоугольник 171">
              <a:extLst>
                <a:ext uri="{FF2B5EF4-FFF2-40B4-BE49-F238E27FC236}">
                  <a16:creationId xmlns:a16="http://schemas.microsoft.com/office/drawing/2014/main" id="{5618AF7D-F8B8-4457-AAAE-86064825D11B}"/>
                </a:ext>
              </a:extLst>
            </p:cNvPr>
            <p:cNvSpPr/>
            <p:nvPr/>
          </p:nvSpPr>
          <p:spPr>
            <a:xfrm>
              <a:off x="5723503" y="452357"/>
              <a:ext cx="71195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6" name="Прямая соединительная линия 172">
              <a:extLst>
                <a:ext uri="{FF2B5EF4-FFF2-40B4-BE49-F238E27FC236}">
                  <a16:creationId xmlns:a16="http://schemas.microsoft.com/office/drawing/2014/main" id="{A5D18E8F-941D-4A0D-A403-2961193FB765}"/>
                </a:ext>
              </a:extLst>
            </p:cNvPr>
            <p:cNvCxnSpPr>
              <a:cxnSpLocks/>
            </p:cNvCxnSpPr>
            <p:nvPr/>
          </p:nvCxnSpPr>
          <p:spPr>
            <a:xfrm>
              <a:off x="1497665" y="105700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73">
              <a:extLst>
                <a:ext uri="{FF2B5EF4-FFF2-40B4-BE49-F238E27FC236}">
                  <a16:creationId xmlns:a16="http://schemas.microsoft.com/office/drawing/2014/main" id="{4525063B-EDE2-4EA5-8BEA-B73094FD4DD7}"/>
                </a:ext>
              </a:extLst>
            </p:cNvPr>
            <p:cNvCxnSpPr>
              <a:cxnSpLocks/>
            </p:cNvCxnSpPr>
            <p:nvPr/>
          </p:nvCxnSpPr>
          <p:spPr>
            <a:xfrm>
              <a:off x="2202920" y="112529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Прямоугольник 174">
              <a:extLst>
                <a:ext uri="{FF2B5EF4-FFF2-40B4-BE49-F238E27FC236}">
                  <a16:creationId xmlns:a16="http://schemas.microsoft.com/office/drawing/2014/main" id="{9FF34EE6-087D-456E-8D94-13FBD33472C3}"/>
                </a:ext>
              </a:extLst>
            </p:cNvPr>
            <p:cNvSpPr/>
            <p:nvPr/>
          </p:nvSpPr>
          <p:spPr>
            <a:xfrm>
              <a:off x="1499250" y="181744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9" name="Прямая соединительная линия 175">
              <a:extLst>
                <a:ext uri="{FF2B5EF4-FFF2-40B4-BE49-F238E27FC236}">
                  <a16:creationId xmlns:a16="http://schemas.microsoft.com/office/drawing/2014/main" id="{761F6E0A-00F8-4099-875A-6EF8A9445A11}"/>
                </a:ext>
              </a:extLst>
            </p:cNvPr>
            <p:cNvCxnSpPr>
              <a:cxnSpLocks/>
            </p:cNvCxnSpPr>
            <p:nvPr/>
          </p:nvCxnSpPr>
          <p:spPr>
            <a:xfrm>
              <a:off x="2902531" y="112529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76">
              <a:extLst>
                <a:ext uri="{FF2B5EF4-FFF2-40B4-BE49-F238E27FC236}">
                  <a16:creationId xmlns:a16="http://schemas.microsoft.com/office/drawing/2014/main" id="{41599A50-3F24-4018-9E05-E3FD2E1D4E88}"/>
                </a:ext>
              </a:extLst>
            </p:cNvPr>
            <p:cNvCxnSpPr>
              <a:cxnSpLocks/>
            </p:cNvCxnSpPr>
            <p:nvPr/>
          </p:nvCxnSpPr>
          <p:spPr>
            <a:xfrm>
              <a:off x="3630057" y="112529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единительная линия 177">
              <a:extLst>
                <a:ext uri="{FF2B5EF4-FFF2-40B4-BE49-F238E27FC236}">
                  <a16:creationId xmlns:a16="http://schemas.microsoft.com/office/drawing/2014/main" id="{C56DDAC6-D02B-41E3-8CE9-0078C84F172B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09" y="134602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Прямая соединительная линия 178">
              <a:extLst>
                <a:ext uri="{FF2B5EF4-FFF2-40B4-BE49-F238E27FC236}">
                  <a16:creationId xmlns:a16="http://schemas.microsoft.com/office/drawing/2014/main" id="{910D6B95-6D9B-4C6B-84B7-8E59EFC8F864}"/>
                </a:ext>
              </a:extLst>
            </p:cNvPr>
            <p:cNvCxnSpPr>
              <a:cxnSpLocks/>
            </p:cNvCxnSpPr>
            <p:nvPr/>
          </p:nvCxnSpPr>
          <p:spPr>
            <a:xfrm>
              <a:off x="5027625" y="112529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Прямоугольник 179">
              <a:extLst>
                <a:ext uri="{FF2B5EF4-FFF2-40B4-BE49-F238E27FC236}">
                  <a16:creationId xmlns:a16="http://schemas.microsoft.com/office/drawing/2014/main" id="{DE0B1D96-BA84-48E9-A728-BE9E150C0B82}"/>
                </a:ext>
              </a:extLst>
            </p:cNvPr>
            <p:cNvSpPr/>
            <p:nvPr/>
          </p:nvSpPr>
          <p:spPr>
            <a:xfrm>
              <a:off x="2207488" y="465907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4" name="Прямая со стрелкой 180">
              <a:extLst>
                <a:ext uri="{FF2B5EF4-FFF2-40B4-BE49-F238E27FC236}">
                  <a16:creationId xmlns:a16="http://schemas.microsoft.com/office/drawing/2014/main" id="{CE005A95-5FAE-4C6C-A50E-46473989E324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77" y="112530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Прямая соединительная линия 181">
              <a:extLst>
                <a:ext uri="{FF2B5EF4-FFF2-40B4-BE49-F238E27FC236}">
                  <a16:creationId xmlns:a16="http://schemas.microsoft.com/office/drawing/2014/main" id="{D3FAF532-C96C-4E27-BE82-B138A01B8D40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77" y="470670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6" name="Прямоугольник 182">
              <a:extLst>
                <a:ext uri="{FF2B5EF4-FFF2-40B4-BE49-F238E27FC236}">
                  <a16:creationId xmlns:a16="http://schemas.microsoft.com/office/drawing/2014/main" id="{67318673-1CE0-4BC5-B838-5539C9A28E6C}"/>
                </a:ext>
              </a:extLst>
            </p:cNvPr>
            <p:cNvSpPr/>
            <p:nvPr/>
          </p:nvSpPr>
          <p:spPr>
            <a:xfrm>
              <a:off x="3642556" y="1032200"/>
              <a:ext cx="68471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7" name="Прямоугольник 183">
              <a:extLst>
                <a:ext uri="{FF2B5EF4-FFF2-40B4-BE49-F238E27FC236}">
                  <a16:creationId xmlns:a16="http://schemas.microsoft.com/office/drawing/2014/main" id="{C39D1E46-5E8A-4EDF-B760-6B8CDD542520}"/>
                </a:ext>
              </a:extLst>
            </p:cNvPr>
            <p:cNvSpPr/>
            <p:nvPr/>
          </p:nvSpPr>
          <p:spPr>
            <a:xfrm>
              <a:off x="5034963" y="189364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Прямоугольник 184">
              <a:extLst>
                <a:ext uri="{FF2B5EF4-FFF2-40B4-BE49-F238E27FC236}">
                  <a16:creationId xmlns:a16="http://schemas.microsoft.com/office/drawing/2014/main" id="{68D508A1-29C9-495B-A02F-A982B288CD68}"/>
                </a:ext>
              </a:extLst>
            </p:cNvPr>
            <p:cNvSpPr/>
            <p:nvPr/>
          </p:nvSpPr>
          <p:spPr>
            <a:xfrm>
              <a:off x="8550111" y="466224"/>
              <a:ext cx="69935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9" name="Прямая соединительная линия 185">
              <a:extLst>
                <a:ext uri="{FF2B5EF4-FFF2-40B4-BE49-F238E27FC236}">
                  <a16:creationId xmlns:a16="http://schemas.microsoft.com/office/drawing/2014/main" id="{B5A36F20-01D2-4606-B511-DB23DD991378}"/>
                </a:ext>
              </a:extLst>
            </p:cNvPr>
            <p:cNvCxnSpPr>
              <a:cxnSpLocks/>
            </p:cNvCxnSpPr>
            <p:nvPr/>
          </p:nvCxnSpPr>
          <p:spPr>
            <a:xfrm>
              <a:off x="5725541" y="112529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Прямая соединительная линия 186">
              <a:extLst>
                <a:ext uri="{FF2B5EF4-FFF2-40B4-BE49-F238E27FC236}">
                  <a16:creationId xmlns:a16="http://schemas.microsoft.com/office/drawing/2014/main" id="{3A1BEB2A-DE5E-4A20-B2C0-1A40B6A5A521}"/>
                </a:ext>
              </a:extLst>
            </p:cNvPr>
            <p:cNvCxnSpPr>
              <a:cxnSpLocks/>
            </p:cNvCxnSpPr>
            <p:nvPr/>
          </p:nvCxnSpPr>
          <p:spPr>
            <a:xfrm>
              <a:off x="6434227" y="131272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Прямая соединительная линия 187">
              <a:extLst>
                <a:ext uri="{FF2B5EF4-FFF2-40B4-BE49-F238E27FC236}">
                  <a16:creationId xmlns:a16="http://schemas.microsoft.com/office/drawing/2014/main" id="{EEB2D6D7-55AE-455A-B8C7-C49FB13FE110}"/>
                </a:ext>
              </a:extLst>
            </p:cNvPr>
            <p:cNvCxnSpPr>
              <a:cxnSpLocks/>
            </p:cNvCxnSpPr>
            <p:nvPr/>
          </p:nvCxnSpPr>
          <p:spPr>
            <a:xfrm>
              <a:off x="6075204" y="461779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Прямая со стрелкой 188">
              <a:extLst>
                <a:ext uri="{FF2B5EF4-FFF2-40B4-BE49-F238E27FC236}">
                  <a16:creationId xmlns:a16="http://schemas.microsoft.com/office/drawing/2014/main" id="{C4742B7B-6CB1-4F94-B91C-45B62CA7913C}"/>
                </a:ext>
              </a:extLst>
            </p:cNvPr>
            <p:cNvCxnSpPr>
              <a:cxnSpLocks/>
            </p:cNvCxnSpPr>
            <p:nvPr/>
          </p:nvCxnSpPr>
          <p:spPr>
            <a:xfrm>
              <a:off x="6075204" y="108719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3" name="Прямоугольник 189">
              <a:extLst>
                <a:ext uri="{FF2B5EF4-FFF2-40B4-BE49-F238E27FC236}">
                  <a16:creationId xmlns:a16="http://schemas.microsoft.com/office/drawing/2014/main" id="{C8426005-0731-4851-A0D8-93A7F6BC9654}"/>
                </a:ext>
              </a:extLst>
            </p:cNvPr>
            <p:cNvSpPr/>
            <p:nvPr/>
          </p:nvSpPr>
          <p:spPr>
            <a:xfrm>
              <a:off x="2911157" y="753726"/>
              <a:ext cx="70493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4" name="Прямоугольник 190">
              <a:extLst>
                <a:ext uri="{FF2B5EF4-FFF2-40B4-BE49-F238E27FC236}">
                  <a16:creationId xmlns:a16="http://schemas.microsoft.com/office/drawing/2014/main" id="{11FA0A57-896E-4312-A6A1-4396466E5B6E}"/>
                </a:ext>
              </a:extLst>
            </p:cNvPr>
            <p:cNvSpPr/>
            <p:nvPr/>
          </p:nvSpPr>
          <p:spPr>
            <a:xfrm>
              <a:off x="6438883" y="747697"/>
              <a:ext cx="698644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5" name="Прямая соединительная линия 191">
              <a:extLst>
                <a:ext uri="{FF2B5EF4-FFF2-40B4-BE49-F238E27FC236}">
                  <a16:creationId xmlns:a16="http://schemas.microsoft.com/office/drawing/2014/main" id="{D359F9F3-F8B7-4ED2-AE0F-61FEEDFC817D}"/>
                </a:ext>
              </a:extLst>
            </p:cNvPr>
            <p:cNvCxnSpPr>
              <a:cxnSpLocks/>
            </p:cNvCxnSpPr>
            <p:nvPr/>
          </p:nvCxnSpPr>
          <p:spPr>
            <a:xfrm>
              <a:off x="7133879" y="140469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Прямоугольник 193">
              <a:extLst>
                <a:ext uri="{FF2B5EF4-FFF2-40B4-BE49-F238E27FC236}">
                  <a16:creationId xmlns:a16="http://schemas.microsoft.com/office/drawing/2014/main" id="{6FCE6675-6C90-40D3-98A3-94AD643872FA}"/>
                </a:ext>
              </a:extLst>
            </p:cNvPr>
            <p:cNvSpPr/>
            <p:nvPr/>
          </p:nvSpPr>
          <p:spPr>
            <a:xfrm>
              <a:off x="7143515" y="1024296"/>
              <a:ext cx="70389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Прямоугольник 194">
              <a:extLst>
                <a:ext uri="{FF2B5EF4-FFF2-40B4-BE49-F238E27FC236}">
                  <a16:creationId xmlns:a16="http://schemas.microsoft.com/office/drawing/2014/main" id="{633F8168-412E-4904-8906-588AB5A98660}"/>
                </a:ext>
              </a:extLst>
            </p:cNvPr>
            <p:cNvSpPr/>
            <p:nvPr/>
          </p:nvSpPr>
          <p:spPr>
            <a:xfrm>
              <a:off x="4334576" y="1311206"/>
              <a:ext cx="68924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8" name="Прямая соединительная линия 196">
              <a:extLst>
                <a:ext uri="{FF2B5EF4-FFF2-40B4-BE49-F238E27FC236}">
                  <a16:creationId xmlns:a16="http://schemas.microsoft.com/office/drawing/2014/main" id="{DC8A2717-112D-421F-A51E-7FCACC38F1F5}"/>
                </a:ext>
              </a:extLst>
            </p:cNvPr>
            <p:cNvCxnSpPr>
              <a:cxnSpLocks/>
            </p:cNvCxnSpPr>
            <p:nvPr/>
          </p:nvCxnSpPr>
          <p:spPr>
            <a:xfrm>
              <a:off x="7847445" y="131272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Прямоугольник 198">
              <a:extLst>
                <a:ext uri="{FF2B5EF4-FFF2-40B4-BE49-F238E27FC236}">
                  <a16:creationId xmlns:a16="http://schemas.microsoft.com/office/drawing/2014/main" id="{54FDD104-3883-4E5A-A3FE-A9DE239F3F62}"/>
                </a:ext>
              </a:extLst>
            </p:cNvPr>
            <p:cNvSpPr/>
            <p:nvPr/>
          </p:nvSpPr>
          <p:spPr>
            <a:xfrm>
              <a:off x="7848863" y="176869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Прямоугольник 199">
              <a:extLst>
                <a:ext uri="{FF2B5EF4-FFF2-40B4-BE49-F238E27FC236}">
                  <a16:creationId xmlns:a16="http://schemas.microsoft.com/office/drawing/2014/main" id="{E2962A14-FA1A-46F6-B8B0-0C1710043897}"/>
                </a:ext>
              </a:extLst>
            </p:cNvPr>
            <p:cNvSpPr/>
            <p:nvPr/>
          </p:nvSpPr>
          <p:spPr>
            <a:xfrm>
              <a:off x="7856136" y="1304375"/>
              <a:ext cx="68070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1" name="Прямая соединительная линия 200">
              <a:extLst>
                <a:ext uri="{FF2B5EF4-FFF2-40B4-BE49-F238E27FC236}">
                  <a16:creationId xmlns:a16="http://schemas.microsoft.com/office/drawing/2014/main" id="{BD4AA9A3-73CB-467D-A218-BCB8257FC79C}"/>
                </a:ext>
              </a:extLst>
            </p:cNvPr>
            <p:cNvCxnSpPr>
              <a:cxnSpLocks/>
            </p:cNvCxnSpPr>
            <p:nvPr/>
          </p:nvCxnSpPr>
          <p:spPr>
            <a:xfrm>
              <a:off x="9938049" y="131272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201">
              <a:extLst>
                <a:ext uri="{FF2B5EF4-FFF2-40B4-BE49-F238E27FC236}">
                  <a16:creationId xmlns:a16="http://schemas.microsoft.com/office/drawing/2014/main" id="{44D61028-2251-49B4-8A17-40989761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0628664" y="112529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Прямоугольник 190">
              <a:extLst>
                <a:ext uri="{FF2B5EF4-FFF2-40B4-BE49-F238E27FC236}">
                  <a16:creationId xmlns:a16="http://schemas.microsoft.com/office/drawing/2014/main" id="{B3B01D50-D3FA-4BD3-92C5-75FE34E2A4B7}"/>
                </a:ext>
              </a:extLst>
            </p:cNvPr>
            <p:cNvSpPr/>
            <p:nvPr/>
          </p:nvSpPr>
          <p:spPr>
            <a:xfrm>
              <a:off x="9938694" y="1016070"/>
              <a:ext cx="676753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Прямоугольник 190">
              <a:extLst>
                <a:ext uri="{FF2B5EF4-FFF2-40B4-BE49-F238E27FC236}">
                  <a16:creationId xmlns:a16="http://schemas.microsoft.com/office/drawing/2014/main" id="{C2B72164-0A8E-456B-A06C-81522836A3B3}"/>
                </a:ext>
              </a:extLst>
            </p:cNvPr>
            <p:cNvSpPr/>
            <p:nvPr/>
          </p:nvSpPr>
          <p:spPr>
            <a:xfrm>
              <a:off x="9240818" y="738681"/>
              <a:ext cx="69877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1" name="Прямая соединительная линия 203">
              <a:extLst>
                <a:ext uri="{FF2B5EF4-FFF2-40B4-BE49-F238E27FC236}">
                  <a16:creationId xmlns:a16="http://schemas.microsoft.com/office/drawing/2014/main" id="{CA2F90F8-828E-4993-B924-8A6FAC652125}"/>
                </a:ext>
              </a:extLst>
            </p:cNvPr>
            <p:cNvCxnSpPr>
              <a:cxnSpLocks/>
            </p:cNvCxnSpPr>
            <p:nvPr/>
          </p:nvCxnSpPr>
          <p:spPr>
            <a:xfrm>
              <a:off x="12009680" y="124922"/>
              <a:ext cx="0" cy="15839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97">
              <a:extLst>
                <a:ext uri="{FF2B5EF4-FFF2-40B4-BE49-F238E27FC236}">
                  <a16:creationId xmlns:a16="http://schemas.microsoft.com/office/drawing/2014/main" id="{5511E777-7662-4809-B0C9-CDF2741A4D6E}"/>
                </a:ext>
              </a:extLst>
            </p:cNvPr>
            <p:cNvCxnSpPr>
              <a:cxnSpLocks/>
            </p:cNvCxnSpPr>
            <p:nvPr/>
          </p:nvCxnSpPr>
          <p:spPr>
            <a:xfrm>
              <a:off x="9247431" y="140469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95">
              <a:extLst>
                <a:ext uri="{FF2B5EF4-FFF2-40B4-BE49-F238E27FC236}">
                  <a16:creationId xmlns:a16="http://schemas.microsoft.com/office/drawing/2014/main" id="{2CA6358A-4B78-4EAB-A2CA-D8A2AB73531E}"/>
                </a:ext>
              </a:extLst>
            </p:cNvPr>
            <p:cNvCxnSpPr>
              <a:cxnSpLocks/>
            </p:cNvCxnSpPr>
            <p:nvPr/>
          </p:nvCxnSpPr>
          <p:spPr>
            <a:xfrm>
              <a:off x="8544132" y="131272"/>
              <a:ext cx="0" cy="157764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202">
              <a:extLst>
                <a:ext uri="{FF2B5EF4-FFF2-40B4-BE49-F238E27FC236}">
                  <a16:creationId xmlns:a16="http://schemas.microsoft.com/office/drawing/2014/main" id="{658D86F9-1976-42D5-9FF4-F7AB9781CF9E}"/>
                </a:ext>
              </a:extLst>
            </p:cNvPr>
            <p:cNvCxnSpPr>
              <a:cxnSpLocks/>
            </p:cNvCxnSpPr>
            <p:nvPr/>
          </p:nvCxnSpPr>
          <p:spPr>
            <a:xfrm>
              <a:off x="11329014" y="112529"/>
              <a:ext cx="0" cy="160322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4C5EE02-691B-4247-A4AD-76F2D463E125}"/>
              </a:ext>
            </a:extLst>
          </p:cNvPr>
          <p:cNvCxnSpPr>
            <a:cxnSpLocks/>
          </p:cNvCxnSpPr>
          <p:nvPr/>
        </p:nvCxnSpPr>
        <p:spPr>
          <a:xfrm>
            <a:off x="1333911" y="1984872"/>
            <a:ext cx="10858088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4C47FDF-6E9F-4C8F-A9F3-77184C9CAE5E}"/>
              </a:ext>
            </a:extLst>
          </p:cNvPr>
          <p:cNvCxnSpPr>
            <a:cxnSpLocks/>
          </p:cNvCxnSpPr>
          <p:nvPr/>
        </p:nvCxnSpPr>
        <p:spPr>
          <a:xfrm>
            <a:off x="1324755" y="2280053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BDD7675-9F58-430D-8A18-3DCE16D0C5EE}"/>
              </a:ext>
            </a:extLst>
          </p:cNvPr>
          <p:cNvCxnSpPr>
            <a:cxnSpLocks/>
          </p:cNvCxnSpPr>
          <p:nvPr/>
        </p:nvCxnSpPr>
        <p:spPr>
          <a:xfrm>
            <a:off x="1300909" y="2563209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5088577-3081-4F07-AAD4-6A247032EBC9}"/>
              </a:ext>
            </a:extLst>
          </p:cNvPr>
          <p:cNvCxnSpPr>
            <a:cxnSpLocks/>
          </p:cNvCxnSpPr>
          <p:nvPr/>
        </p:nvCxnSpPr>
        <p:spPr>
          <a:xfrm>
            <a:off x="1300909" y="2833379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00D89B9-D312-48F4-AAF0-E9034C1B9B41}"/>
              </a:ext>
            </a:extLst>
          </p:cNvPr>
          <p:cNvCxnSpPr>
            <a:cxnSpLocks/>
          </p:cNvCxnSpPr>
          <p:nvPr/>
        </p:nvCxnSpPr>
        <p:spPr>
          <a:xfrm>
            <a:off x="1300909" y="3109993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77">
            <a:extLst>
              <a:ext uri="{FF2B5EF4-FFF2-40B4-BE49-F238E27FC236}">
                <a16:creationId xmlns:a16="http://schemas.microsoft.com/office/drawing/2014/main" id="{56C1FFA3-D92C-43DD-BA1F-ACDA81E0630F}"/>
              </a:ext>
            </a:extLst>
          </p:cNvPr>
          <p:cNvCxnSpPr>
            <a:cxnSpLocks/>
          </p:cNvCxnSpPr>
          <p:nvPr/>
        </p:nvCxnSpPr>
        <p:spPr>
          <a:xfrm>
            <a:off x="4329708" y="1804118"/>
            <a:ext cx="0" cy="160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376C4FC-616E-431C-BC85-CD405CA492E4}"/>
              </a:ext>
            </a:extLst>
          </p:cNvPr>
          <p:cNvGrpSpPr/>
          <p:nvPr/>
        </p:nvGrpSpPr>
        <p:grpSpPr>
          <a:xfrm>
            <a:off x="904616" y="1775216"/>
            <a:ext cx="11115012" cy="1610051"/>
            <a:chOff x="904616" y="1775216"/>
            <a:chExt cx="11115012" cy="1610051"/>
          </a:xfrm>
        </p:grpSpPr>
        <p:sp>
          <p:nvSpPr>
            <p:cNvPr id="179" name="Прямоугольник 199">
              <a:extLst>
                <a:ext uri="{FF2B5EF4-FFF2-40B4-BE49-F238E27FC236}">
                  <a16:creationId xmlns:a16="http://schemas.microsoft.com/office/drawing/2014/main" id="{75E69E4E-7267-4EF7-8A1E-6EA8EDA37368}"/>
                </a:ext>
              </a:extLst>
            </p:cNvPr>
            <p:cNvSpPr/>
            <p:nvPr/>
          </p:nvSpPr>
          <p:spPr>
            <a:xfrm>
              <a:off x="10628441" y="2403743"/>
              <a:ext cx="70057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Прямоугольник 40">
              <a:extLst>
                <a:ext uri="{FF2B5EF4-FFF2-40B4-BE49-F238E27FC236}">
                  <a16:creationId xmlns:a16="http://schemas.microsoft.com/office/drawing/2014/main" id="{C155AED8-A147-46FD-A03A-B5BE3E0FB195}"/>
                </a:ext>
              </a:extLst>
            </p:cNvPr>
            <p:cNvSpPr/>
            <p:nvPr/>
          </p:nvSpPr>
          <p:spPr>
            <a:xfrm rot="16200000">
              <a:off x="304567" y="2384340"/>
              <a:ext cx="1596390" cy="3962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2nd Core</a:t>
              </a:r>
              <a:endParaRPr lang="ru-RU" dirty="0"/>
            </a:p>
          </p:txBody>
        </p:sp>
        <p:sp>
          <p:nvSpPr>
            <p:cNvPr id="181" name="Прямоугольник 171">
              <a:extLst>
                <a:ext uri="{FF2B5EF4-FFF2-40B4-BE49-F238E27FC236}">
                  <a16:creationId xmlns:a16="http://schemas.microsoft.com/office/drawing/2014/main" id="{32357A17-1983-4B90-9D34-718919FB2A1C}"/>
                </a:ext>
              </a:extLst>
            </p:cNvPr>
            <p:cNvSpPr/>
            <p:nvPr/>
          </p:nvSpPr>
          <p:spPr>
            <a:xfrm>
              <a:off x="9939377" y="2121873"/>
              <a:ext cx="685711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2" name="Прямая соединительная линия 172">
              <a:extLst>
                <a:ext uri="{FF2B5EF4-FFF2-40B4-BE49-F238E27FC236}">
                  <a16:creationId xmlns:a16="http://schemas.microsoft.com/office/drawing/2014/main" id="{8193A777-9890-481D-B880-629A613AA922}"/>
                </a:ext>
              </a:extLst>
            </p:cNvPr>
            <p:cNvCxnSpPr>
              <a:cxnSpLocks/>
            </p:cNvCxnSpPr>
            <p:nvPr/>
          </p:nvCxnSpPr>
          <p:spPr>
            <a:xfrm>
              <a:off x="1497664" y="1775216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Прямая соединительная линия 173">
              <a:extLst>
                <a:ext uri="{FF2B5EF4-FFF2-40B4-BE49-F238E27FC236}">
                  <a16:creationId xmlns:a16="http://schemas.microsoft.com/office/drawing/2014/main" id="{E62E3E00-1E8A-4CC4-B61C-FDD60B90A2D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919" y="1782045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Прямоугольник 174">
              <a:extLst>
                <a:ext uri="{FF2B5EF4-FFF2-40B4-BE49-F238E27FC236}">
                  <a16:creationId xmlns:a16="http://schemas.microsoft.com/office/drawing/2014/main" id="{A55C9EBF-ED3E-46A2-9A9E-5F1830C67D7A}"/>
                </a:ext>
              </a:extLst>
            </p:cNvPr>
            <p:cNvSpPr/>
            <p:nvPr/>
          </p:nvSpPr>
          <p:spPr>
            <a:xfrm>
              <a:off x="1499249" y="1851260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5" name="Прямая соединительная линия 175">
              <a:extLst>
                <a:ext uri="{FF2B5EF4-FFF2-40B4-BE49-F238E27FC236}">
                  <a16:creationId xmlns:a16="http://schemas.microsoft.com/office/drawing/2014/main" id="{DF228950-049F-4C1B-9F79-F9ECEBD1F37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530" y="1782045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единительная линия 176">
              <a:extLst>
                <a:ext uri="{FF2B5EF4-FFF2-40B4-BE49-F238E27FC236}">
                  <a16:creationId xmlns:a16="http://schemas.microsoft.com/office/drawing/2014/main" id="{63EEBAC9-571C-4124-AA2F-95E137E1CBC5}"/>
                </a:ext>
              </a:extLst>
            </p:cNvPr>
            <p:cNvCxnSpPr>
              <a:cxnSpLocks/>
            </p:cNvCxnSpPr>
            <p:nvPr/>
          </p:nvCxnSpPr>
          <p:spPr>
            <a:xfrm>
              <a:off x="3630056" y="1782045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единительная линия 178">
              <a:extLst>
                <a:ext uri="{FF2B5EF4-FFF2-40B4-BE49-F238E27FC236}">
                  <a16:creationId xmlns:a16="http://schemas.microsoft.com/office/drawing/2014/main" id="{D7BBA586-631A-4423-8A04-8B0457023A08}"/>
                </a:ext>
              </a:extLst>
            </p:cNvPr>
            <p:cNvCxnSpPr>
              <a:cxnSpLocks/>
            </p:cNvCxnSpPr>
            <p:nvPr/>
          </p:nvCxnSpPr>
          <p:spPr>
            <a:xfrm>
              <a:off x="5027624" y="1782045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Прямоугольник 179">
              <a:extLst>
                <a:ext uri="{FF2B5EF4-FFF2-40B4-BE49-F238E27FC236}">
                  <a16:creationId xmlns:a16="http://schemas.microsoft.com/office/drawing/2014/main" id="{93C0F40E-18FE-40D5-B84D-61CD22F704A9}"/>
                </a:ext>
              </a:extLst>
            </p:cNvPr>
            <p:cNvSpPr/>
            <p:nvPr/>
          </p:nvSpPr>
          <p:spPr>
            <a:xfrm>
              <a:off x="2207487" y="2135423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2" name="Прямоугольник 182">
              <a:extLst>
                <a:ext uri="{FF2B5EF4-FFF2-40B4-BE49-F238E27FC236}">
                  <a16:creationId xmlns:a16="http://schemas.microsoft.com/office/drawing/2014/main" id="{A437ADB7-C21B-476A-B095-CC8E0997ACEE}"/>
                </a:ext>
              </a:extLst>
            </p:cNvPr>
            <p:cNvSpPr/>
            <p:nvPr/>
          </p:nvSpPr>
          <p:spPr>
            <a:xfrm>
              <a:off x="3282440" y="2701322"/>
              <a:ext cx="41567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3" name="Прямоугольник 183">
              <a:extLst>
                <a:ext uri="{FF2B5EF4-FFF2-40B4-BE49-F238E27FC236}">
                  <a16:creationId xmlns:a16="http://schemas.microsoft.com/office/drawing/2014/main" id="{7E9CB9DE-D57C-476B-B3B6-611A1B8FA177}"/>
                </a:ext>
              </a:extLst>
            </p:cNvPr>
            <p:cNvSpPr/>
            <p:nvPr/>
          </p:nvSpPr>
          <p:spPr>
            <a:xfrm>
              <a:off x="5034962" y="1858880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4" name="Прямоугольник 184">
              <a:extLst>
                <a:ext uri="{FF2B5EF4-FFF2-40B4-BE49-F238E27FC236}">
                  <a16:creationId xmlns:a16="http://schemas.microsoft.com/office/drawing/2014/main" id="{6FAA66B4-3964-46C1-9846-16352FEF1E5C}"/>
                </a:ext>
              </a:extLst>
            </p:cNvPr>
            <p:cNvSpPr/>
            <p:nvPr/>
          </p:nvSpPr>
          <p:spPr>
            <a:xfrm>
              <a:off x="5718240" y="2135740"/>
              <a:ext cx="353624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5" name="Прямая соединительная линия 185">
              <a:extLst>
                <a:ext uri="{FF2B5EF4-FFF2-40B4-BE49-F238E27FC236}">
                  <a16:creationId xmlns:a16="http://schemas.microsoft.com/office/drawing/2014/main" id="{E3ED90E9-07B2-4159-BE8D-B912E3D9B5E5}"/>
                </a:ext>
              </a:extLst>
            </p:cNvPr>
            <p:cNvCxnSpPr>
              <a:cxnSpLocks/>
            </p:cNvCxnSpPr>
            <p:nvPr/>
          </p:nvCxnSpPr>
          <p:spPr>
            <a:xfrm>
              <a:off x="5725540" y="1782045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Прямая соединительная линия 186">
              <a:extLst>
                <a:ext uri="{FF2B5EF4-FFF2-40B4-BE49-F238E27FC236}">
                  <a16:creationId xmlns:a16="http://schemas.microsoft.com/office/drawing/2014/main" id="{BA8A579F-ADAC-4383-BF95-15D2B3951BFE}"/>
                </a:ext>
              </a:extLst>
            </p:cNvPr>
            <p:cNvCxnSpPr>
              <a:cxnSpLocks/>
            </p:cNvCxnSpPr>
            <p:nvPr/>
          </p:nvCxnSpPr>
          <p:spPr>
            <a:xfrm>
              <a:off x="6434226" y="1800788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Прямоугольник 189">
              <a:extLst>
                <a:ext uri="{FF2B5EF4-FFF2-40B4-BE49-F238E27FC236}">
                  <a16:creationId xmlns:a16="http://schemas.microsoft.com/office/drawing/2014/main" id="{D5F8916A-CC3E-4819-8CF8-CB785E24CDFB}"/>
                </a:ext>
              </a:extLst>
            </p:cNvPr>
            <p:cNvSpPr/>
            <p:nvPr/>
          </p:nvSpPr>
          <p:spPr>
            <a:xfrm>
              <a:off x="2911157" y="2423242"/>
              <a:ext cx="36932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1" name="Прямая соединительная линия 191">
              <a:extLst>
                <a:ext uri="{FF2B5EF4-FFF2-40B4-BE49-F238E27FC236}">
                  <a16:creationId xmlns:a16="http://schemas.microsoft.com/office/drawing/2014/main" id="{DC5E0C92-2176-4989-B521-F6EB102BF4E6}"/>
                </a:ext>
              </a:extLst>
            </p:cNvPr>
            <p:cNvCxnSpPr>
              <a:cxnSpLocks/>
            </p:cNvCxnSpPr>
            <p:nvPr/>
          </p:nvCxnSpPr>
          <p:spPr>
            <a:xfrm>
              <a:off x="7133878" y="1809985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Прямоугольник 193">
              <a:extLst>
                <a:ext uri="{FF2B5EF4-FFF2-40B4-BE49-F238E27FC236}">
                  <a16:creationId xmlns:a16="http://schemas.microsoft.com/office/drawing/2014/main" id="{4337A16C-2512-4F25-92DB-66366C764E1F}"/>
                </a:ext>
              </a:extLst>
            </p:cNvPr>
            <p:cNvSpPr/>
            <p:nvPr/>
          </p:nvSpPr>
          <p:spPr>
            <a:xfrm>
              <a:off x="9259586" y="1845648"/>
              <a:ext cx="68704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3" name="Прямоугольник 194">
              <a:extLst>
                <a:ext uri="{FF2B5EF4-FFF2-40B4-BE49-F238E27FC236}">
                  <a16:creationId xmlns:a16="http://schemas.microsoft.com/office/drawing/2014/main" id="{6F754EDA-4658-42BF-B369-16FE1835C2B7}"/>
                </a:ext>
              </a:extLst>
            </p:cNvPr>
            <p:cNvSpPr/>
            <p:nvPr/>
          </p:nvSpPr>
          <p:spPr>
            <a:xfrm>
              <a:off x="3698116" y="2980722"/>
              <a:ext cx="132569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4" name="Прямая соединительная линия 196">
              <a:extLst>
                <a:ext uri="{FF2B5EF4-FFF2-40B4-BE49-F238E27FC236}">
                  <a16:creationId xmlns:a16="http://schemas.microsoft.com/office/drawing/2014/main" id="{9DC0BB09-D316-457F-8BBC-EE8F7B6018C8}"/>
                </a:ext>
              </a:extLst>
            </p:cNvPr>
            <p:cNvCxnSpPr>
              <a:cxnSpLocks/>
            </p:cNvCxnSpPr>
            <p:nvPr/>
          </p:nvCxnSpPr>
          <p:spPr>
            <a:xfrm>
              <a:off x="7847444" y="1800788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Прямоугольник 198">
              <a:extLst>
                <a:ext uri="{FF2B5EF4-FFF2-40B4-BE49-F238E27FC236}">
                  <a16:creationId xmlns:a16="http://schemas.microsoft.com/office/drawing/2014/main" id="{EE82CDFD-4CC5-4178-816E-7EBA97B2F497}"/>
                </a:ext>
              </a:extLst>
            </p:cNvPr>
            <p:cNvSpPr/>
            <p:nvPr/>
          </p:nvSpPr>
          <p:spPr>
            <a:xfrm>
              <a:off x="11335879" y="2685685"/>
              <a:ext cx="68374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6" name="Прямоугольник 199">
              <a:extLst>
                <a:ext uri="{FF2B5EF4-FFF2-40B4-BE49-F238E27FC236}">
                  <a16:creationId xmlns:a16="http://schemas.microsoft.com/office/drawing/2014/main" id="{406AF36C-F9A3-4B12-A576-0528602013C5}"/>
                </a:ext>
              </a:extLst>
            </p:cNvPr>
            <p:cNvSpPr/>
            <p:nvPr/>
          </p:nvSpPr>
          <p:spPr>
            <a:xfrm>
              <a:off x="8539647" y="2973891"/>
              <a:ext cx="703484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7" name="Прямая соединительная линия 200">
              <a:extLst>
                <a:ext uri="{FF2B5EF4-FFF2-40B4-BE49-F238E27FC236}">
                  <a16:creationId xmlns:a16="http://schemas.microsoft.com/office/drawing/2014/main" id="{86ABC47C-479C-4366-BE60-DD72F632B435}"/>
                </a:ext>
              </a:extLst>
            </p:cNvPr>
            <p:cNvCxnSpPr>
              <a:cxnSpLocks/>
            </p:cNvCxnSpPr>
            <p:nvPr/>
          </p:nvCxnSpPr>
          <p:spPr>
            <a:xfrm>
              <a:off x="9938048" y="1800788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единительная линия 201">
              <a:extLst>
                <a:ext uri="{FF2B5EF4-FFF2-40B4-BE49-F238E27FC236}">
                  <a16:creationId xmlns:a16="http://schemas.microsoft.com/office/drawing/2014/main" id="{1341811E-DD54-4DF8-AF72-C34911A5BE5F}"/>
                </a:ext>
              </a:extLst>
            </p:cNvPr>
            <p:cNvCxnSpPr>
              <a:cxnSpLocks/>
            </p:cNvCxnSpPr>
            <p:nvPr/>
          </p:nvCxnSpPr>
          <p:spPr>
            <a:xfrm>
              <a:off x="10628663" y="1782045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Прямоугольник 207">
              <a:extLst>
                <a:ext uri="{FF2B5EF4-FFF2-40B4-BE49-F238E27FC236}">
                  <a16:creationId xmlns:a16="http://schemas.microsoft.com/office/drawing/2014/main" id="{B4F1D52C-056E-403A-885C-665BE3A6D067}"/>
                </a:ext>
              </a:extLst>
            </p:cNvPr>
            <p:cNvSpPr/>
            <p:nvPr/>
          </p:nvSpPr>
          <p:spPr>
            <a:xfrm>
              <a:off x="6102826" y="2410799"/>
              <a:ext cx="330703" cy="276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0" name="Прямая соединительная линия 209">
              <a:extLst>
                <a:ext uri="{FF2B5EF4-FFF2-40B4-BE49-F238E27FC236}">
                  <a16:creationId xmlns:a16="http://schemas.microsoft.com/office/drawing/2014/main" id="{53BB66B2-481C-4D1D-BC19-154A21E04B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3590" y="2408196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Прямая соединительная линия 210">
              <a:extLst>
                <a:ext uri="{FF2B5EF4-FFF2-40B4-BE49-F238E27FC236}">
                  <a16:creationId xmlns:a16="http://schemas.microsoft.com/office/drawing/2014/main" id="{A76E7A1B-D6E3-48F1-A22C-59B031091181}"/>
                </a:ext>
              </a:extLst>
            </p:cNvPr>
            <p:cNvCxnSpPr>
              <a:cxnSpLocks/>
              <a:stCxn id="192" idx="3"/>
              <a:endCxn id="213" idx="1"/>
            </p:cNvCxnSpPr>
            <p:nvPr/>
          </p:nvCxnSpPr>
          <p:spPr>
            <a:xfrm flipV="1">
              <a:off x="3698116" y="2833380"/>
              <a:ext cx="3811125" cy="605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2" name="Прямая соединительная линия 210">
              <a:extLst>
                <a:ext uri="{FF2B5EF4-FFF2-40B4-BE49-F238E27FC236}">
                  <a16:creationId xmlns:a16="http://schemas.microsoft.com/office/drawing/2014/main" id="{960A213C-ECF0-47B6-940D-ED16B0CDBB55}"/>
                </a:ext>
              </a:extLst>
            </p:cNvPr>
            <p:cNvCxnSpPr>
              <a:cxnSpLocks/>
              <a:stCxn id="199" idx="3"/>
              <a:endCxn id="209" idx="1"/>
            </p:cNvCxnSpPr>
            <p:nvPr/>
          </p:nvCxnSpPr>
          <p:spPr>
            <a:xfrm flipV="1">
              <a:off x="3280479" y="2548912"/>
              <a:ext cx="2822347" cy="12443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3" name="Прямоугольник 207">
              <a:extLst>
                <a:ext uri="{FF2B5EF4-FFF2-40B4-BE49-F238E27FC236}">
                  <a16:creationId xmlns:a16="http://schemas.microsoft.com/office/drawing/2014/main" id="{24E664FF-7D30-49DF-A05F-B860B025262A}"/>
                </a:ext>
              </a:extLst>
            </p:cNvPr>
            <p:cNvSpPr/>
            <p:nvPr/>
          </p:nvSpPr>
          <p:spPr>
            <a:xfrm>
              <a:off x="7509241" y="2695267"/>
              <a:ext cx="344273" cy="276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4" name="Прямая соединительная линия 209">
              <a:extLst>
                <a:ext uri="{FF2B5EF4-FFF2-40B4-BE49-F238E27FC236}">
                  <a16:creationId xmlns:a16="http://schemas.microsoft.com/office/drawing/2014/main" id="{66988558-B70D-4237-B649-16DE7A292F44}"/>
                </a:ext>
              </a:extLst>
            </p:cNvPr>
            <p:cNvCxnSpPr>
              <a:cxnSpLocks/>
            </p:cNvCxnSpPr>
            <p:nvPr/>
          </p:nvCxnSpPr>
          <p:spPr>
            <a:xfrm>
              <a:off x="7502581" y="2687647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6" name="Прямоугольник 190">
              <a:extLst>
                <a:ext uri="{FF2B5EF4-FFF2-40B4-BE49-F238E27FC236}">
                  <a16:creationId xmlns:a16="http://schemas.microsoft.com/office/drawing/2014/main" id="{5F2322FB-664A-4695-884B-F0CAED2ED16C}"/>
                </a:ext>
              </a:extLst>
            </p:cNvPr>
            <p:cNvSpPr/>
            <p:nvPr/>
          </p:nvSpPr>
          <p:spPr>
            <a:xfrm>
              <a:off x="6435781" y="2408197"/>
              <a:ext cx="691231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7" name="Прямая соединительная линия 203">
              <a:extLst>
                <a:ext uri="{FF2B5EF4-FFF2-40B4-BE49-F238E27FC236}">
                  <a16:creationId xmlns:a16="http://schemas.microsoft.com/office/drawing/2014/main" id="{10E4D497-4198-441C-8B72-3DAD74C2B087}"/>
                </a:ext>
              </a:extLst>
            </p:cNvPr>
            <p:cNvCxnSpPr>
              <a:cxnSpLocks/>
            </p:cNvCxnSpPr>
            <p:nvPr/>
          </p:nvCxnSpPr>
          <p:spPr>
            <a:xfrm>
              <a:off x="12009679" y="1794438"/>
              <a:ext cx="0" cy="15839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Прямая соединительная линия 197">
              <a:extLst>
                <a:ext uri="{FF2B5EF4-FFF2-40B4-BE49-F238E27FC236}">
                  <a16:creationId xmlns:a16="http://schemas.microsoft.com/office/drawing/2014/main" id="{86B6F30F-BB50-4A95-A209-AC305609B378}"/>
                </a:ext>
              </a:extLst>
            </p:cNvPr>
            <p:cNvCxnSpPr>
              <a:cxnSpLocks/>
            </p:cNvCxnSpPr>
            <p:nvPr/>
          </p:nvCxnSpPr>
          <p:spPr>
            <a:xfrm>
              <a:off x="9247430" y="1809985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Прямая со стрелкой 180">
              <a:extLst>
                <a:ext uri="{FF2B5EF4-FFF2-40B4-BE49-F238E27FC236}">
                  <a16:creationId xmlns:a16="http://schemas.microsoft.com/office/drawing/2014/main" id="{827875A6-2B81-4F2C-AC9F-CFD1D268854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79" y="2077803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1" name="Прямая со стрелкой 180">
              <a:extLst>
                <a:ext uri="{FF2B5EF4-FFF2-40B4-BE49-F238E27FC236}">
                  <a16:creationId xmlns:a16="http://schemas.microsoft.com/office/drawing/2014/main" id="{A5BEE365-DF81-4216-9263-0FCA76D233BA}"/>
                </a:ext>
              </a:extLst>
            </p:cNvPr>
            <p:cNvCxnSpPr>
              <a:cxnSpLocks/>
            </p:cNvCxnSpPr>
            <p:nvPr/>
          </p:nvCxnSpPr>
          <p:spPr>
            <a:xfrm>
              <a:off x="3698116" y="2355883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2" name="Прямая соединительная линия 181">
              <a:extLst>
                <a:ext uri="{FF2B5EF4-FFF2-40B4-BE49-F238E27FC236}">
                  <a16:creationId xmlns:a16="http://schemas.microsoft.com/office/drawing/2014/main" id="{BC733A16-EBF8-47F1-949B-D56FE75E01E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79" y="2425097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3" name="Прямая соединительная линия 181">
              <a:extLst>
                <a:ext uri="{FF2B5EF4-FFF2-40B4-BE49-F238E27FC236}">
                  <a16:creationId xmlns:a16="http://schemas.microsoft.com/office/drawing/2014/main" id="{65454BF2-1B69-4894-8576-13E0199E649E}"/>
                </a:ext>
              </a:extLst>
            </p:cNvPr>
            <p:cNvCxnSpPr>
              <a:cxnSpLocks/>
            </p:cNvCxnSpPr>
            <p:nvPr/>
          </p:nvCxnSpPr>
          <p:spPr>
            <a:xfrm>
              <a:off x="3701943" y="2701322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Прямая соединительная линия 195">
              <a:extLst>
                <a:ext uri="{FF2B5EF4-FFF2-40B4-BE49-F238E27FC236}">
                  <a16:creationId xmlns:a16="http://schemas.microsoft.com/office/drawing/2014/main" id="{3D831190-A49F-4074-92B4-419CD7371F87}"/>
                </a:ext>
              </a:extLst>
            </p:cNvPr>
            <p:cNvCxnSpPr>
              <a:cxnSpLocks/>
            </p:cNvCxnSpPr>
            <p:nvPr/>
          </p:nvCxnSpPr>
          <p:spPr>
            <a:xfrm>
              <a:off x="8544131" y="1800788"/>
              <a:ext cx="0" cy="157764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Прямая соединительная линия 202">
              <a:extLst>
                <a:ext uri="{FF2B5EF4-FFF2-40B4-BE49-F238E27FC236}">
                  <a16:creationId xmlns:a16="http://schemas.microsoft.com/office/drawing/2014/main" id="{94EA5107-2723-42CC-9A50-1DB80F7149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29013" y="1782045"/>
              <a:ext cx="0" cy="160322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Прямоугольник 198">
              <a:extLst>
                <a:ext uri="{FF2B5EF4-FFF2-40B4-BE49-F238E27FC236}">
                  <a16:creationId xmlns:a16="http://schemas.microsoft.com/office/drawing/2014/main" id="{5F6305F4-43EB-4847-B1B3-E27D2F90BA6A}"/>
                </a:ext>
              </a:extLst>
            </p:cNvPr>
            <p:cNvSpPr/>
            <p:nvPr/>
          </p:nvSpPr>
          <p:spPr>
            <a:xfrm>
              <a:off x="7857619" y="2693538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669D654-2683-40EC-B9B4-21EF48295F0F}"/>
              </a:ext>
            </a:extLst>
          </p:cNvPr>
          <p:cNvCxnSpPr>
            <a:cxnSpLocks/>
          </p:cNvCxnSpPr>
          <p:nvPr/>
        </p:nvCxnSpPr>
        <p:spPr>
          <a:xfrm>
            <a:off x="1332263" y="3634447"/>
            <a:ext cx="10858088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FC7D0D9-BFFE-4A3D-88A7-33D3E40770BC}"/>
              </a:ext>
            </a:extLst>
          </p:cNvPr>
          <p:cNvCxnSpPr>
            <a:cxnSpLocks/>
          </p:cNvCxnSpPr>
          <p:nvPr/>
        </p:nvCxnSpPr>
        <p:spPr>
          <a:xfrm>
            <a:off x="1323107" y="3929628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52CE9CA-5F8E-4C1B-81FF-2E6091A73F6D}"/>
              </a:ext>
            </a:extLst>
          </p:cNvPr>
          <p:cNvCxnSpPr>
            <a:cxnSpLocks/>
          </p:cNvCxnSpPr>
          <p:nvPr/>
        </p:nvCxnSpPr>
        <p:spPr>
          <a:xfrm>
            <a:off x="1299261" y="4212784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6B279F9-4EDA-4A83-8756-0F396CE3DFAE}"/>
              </a:ext>
            </a:extLst>
          </p:cNvPr>
          <p:cNvCxnSpPr>
            <a:cxnSpLocks/>
          </p:cNvCxnSpPr>
          <p:nvPr/>
        </p:nvCxnSpPr>
        <p:spPr>
          <a:xfrm>
            <a:off x="1299261" y="4482954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2B2F792-0951-4C2A-BEB5-79679543B6C4}"/>
              </a:ext>
            </a:extLst>
          </p:cNvPr>
          <p:cNvCxnSpPr>
            <a:cxnSpLocks/>
          </p:cNvCxnSpPr>
          <p:nvPr/>
        </p:nvCxnSpPr>
        <p:spPr>
          <a:xfrm>
            <a:off x="1299261" y="4759568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единительная линия 177">
            <a:extLst>
              <a:ext uri="{FF2B5EF4-FFF2-40B4-BE49-F238E27FC236}">
                <a16:creationId xmlns:a16="http://schemas.microsoft.com/office/drawing/2014/main" id="{9FAC2A58-8702-4626-B05B-494AD2B22ECB}"/>
              </a:ext>
            </a:extLst>
          </p:cNvPr>
          <p:cNvCxnSpPr>
            <a:cxnSpLocks/>
          </p:cNvCxnSpPr>
          <p:nvPr/>
        </p:nvCxnSpPr>
        <p:spPr>
          <a:xfrm>
            <a:off x="4328060" y="3453693"/>
            <a:ext cx="0" cy="160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8CBAF5-E07C-49F5-978E-C06BF28462B4}"/>
              </a:ext>
            </a:extLst>
          </p:cNvPr>
          <p:cNvGrpSpPr/>
          <p:nvPr/>
        </p:nvGrpSpPr>
        <p:grpSpPr>
          <a:xfrm>
            <a:off x="902968" y="3424791"/>
            <a:ext cx="11105063" cy="1610051"/>
            <a:chOff x="902968" y="3424791"/>
            <a:chExt cx="11105063" cy="1610051"/>
          </a:xfrm>
        </p:grpSpPr>
        <p:sp>
          <p:nvSpPr>
            <p:cNvPr id="154" name="Прямоугольник 198">
              <a:extLst>
                <a:ext uri="{FF2B5EF4-FFF2-40B4-BE49-F238E27FC236}">
                  <a16:creationId xmlns:a16="http://schemas.microsoft.com/office/drawing/2014/main" id="{3D938816-3F16-4CD6-A6DA-10C01E3BB42C}"/>
                </a:ext>
              </a:extLst>
            </p:cNvPr>
            <p:cNvSpPr/>
            <p:nvPr/>
          </p:nvSpPr>
          <p:spPr>
            <a:xfrm>
              <a:off x="11326724" y="3497969"/>
              <a:ext cx="67195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4" name="Прямоугольник 199">
              <a:extLst>
                <a:ext uri="{FF2B5EF4-FFF2-40B4-BE49-F238E27FC236}">
                  <a16:creationId xmlns:a16="http://schemas.microsoft.com/office/drawing/2014/main" id="{E1F07E7D-5149-4330-9999-1BEF23E11F0E}"/>
                </a:ext>
              </a:extLst>
            </p:cNvPr>
            <p:cNvSpPr/>
            <p:nvPr/>
          </p:nvSpPr>
          <p:spPr>
            <a:xfrm>
              <a:off x="10624065" y="4626773"/>
              <a:ext cx="70308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5" name="Прямоугольник 40">
              <a:extLst>
                <a:ext uri="{FF2B5EF4-FFF2-40B4-BE49-F238E27FC236}">
                  <a16:creationId xmlns:a16="http://schemas.microsoft.com/office/drawing/2014/main" id="{4D508894-CB0E-49CC-8C5F-928C076302F8}"/>
                </a:ext>
              </a:extLst>
            </p:cNvPr>
            <p:cNvSpPr/>
            <p:nvPr/>
          </p:nvSpPr>
          <p:spPr>
            <a:xfrm rot="16200000">
              <a:off x="302919" y="4033915"/>
              <a:ext cx="1596390" cy="3962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3rd Core</a:t>
              </a:r>
              <a:endParaRPr lang="ru-RU" dirty="0"/>
            </a:p>
          </p:txBody>
        </p:sp>
        <p:sp>
          <p:nvSpPr>
            <p:cNvPr id="166" name="Прямоугольник 171">
              <a:extLst>
                <a:ext uri="{FF2B5EF4-FFF2-40B4-BE49-F238E27FC236}">
                  <a16:creationId xmlns:a16="http://schemas.microsoft.com/office/drawing/2014/main" id="{4A20EB63-1BC6-4668-A270-1B0F6865DEAA}"/>
                </a:ext>
              </a:extLst>
            </p:cNvPr>
            <p:cNvSpPr/>
            <p:nvPr/>
          </p:nvSpPr>
          <p:spPr>
            <a:xfrm>
              <a:off x="5721854" y="3771448"/>
              <a:ext cx="71195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7" name="Прямая соединительная линия 172">
              <a:extLst>
                <a:ext uri="{FF2B5EF4-FFF2-40B4-BE49-F238E27FC236}">
                  <a16:creationId xmlns:a16="http://schemas.microsoft.com/office/drawing/2014/main" id="{779F3A31-1814-4F98-9363-D4BB1608DD85}"/>
                </a:ext>
              </a:extLst>
            </p:cNvPr>
            <p:cNvCxnSpPr>
              <a:cxnSpLocks/>
            </p:cNvCxnSpPr>
            <p:nvPr/>
          </p:nvCxnSpPr>
          <p:spPr>
            <a:xfrm>
              <a:off x="1496016" y="3424791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73">
              <a:extLst>
                <a:ext uri="{FF2B5EF4-FFF2-40B4-BE49-F238E27FC236}">
                  <a16:creationId xmlns:a16="http://schemas.microsoft.com/office/drawing/2014/main" id="{8D28CA3A-AF6A-4F4C-A7C8-D6C6392C1FD6}"/>
                </a:ext>
              </a:extLst>
            </p:cNvPr>
            <p:cNvCxnSpPr>
              <a:cxnSpLocks/>
            </p:cNvCxnSpPr>
            <p:nvPr/>
          </p:nvCxnSpPr>
          <p:spPr>
            <a:xfrm>
              <a:off x="2201271" y="3431620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Прямоугольник 174">
              <a:extLst>
                <a:ext uri="{FF2B5EF4-FFF2-40B4-BE49-F238E27FC236}">
                  <a16:creationId xmlns:a16="http://schemas.microsoft.com/office/drawing/2014/main" id="{90B705FE-A607-4102-8A16-0207432DB5ED}"/>
                </a:ext>
              </a:extLst>
            </p:cNvPr>
            <p:cNvSpPr/>
            <p:nvPr/>
          </p:nvSpPr>
          <p:spPr>
            <a:xfrm>
              <a:off x="1497601" y="3500835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1" name="Прямая соединительная линия 175">
              <a:extLst>
                <a:ext uri="{FF2B5EF4-FFF2-40B4-BE49-F238E27FC236}">
                  <a16:creationId xmlns:a16="http://schemas.microsoft.com/office/drawing/2014/main" id="{CD0DF010-CA5C-4E06-80F2-FC37CE94A129}"/>
                </a:ext>
              </a:extLst>
            </p:cNvPr>
            <p:cNvCxnSpPr>
              <a:cxnSpLocks/>
            </p:cNvCxnSpPr>
            <p:nvPr/>
          </p:nvCxnSpPr>
          <p:spPr>
            <a:xfrm>
              <a:off x="2900882" y="3431620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6">
              <a:extLst>
                <a:ext uri="{FF2B5EF4-FFF2-40B4-BE49-F238E27FC236}">
                  <a16:creationId xmlns:a16="http://schemas.microsoft.com/office/drawing/2014/main" id="{72F53844-426A-440D-8606-4D73F5D73B2E}"/>
                </a:ext>
              </a:extLst>
            </p:cNvPr>
            <p:cNvCxnSpPr>
              <a:cxnSpLocks/>
            </p:cNvCxnSpPr>
            <p:nvPr/>
          </p:nvCxnSpPr>
          <p:spPr>
            <a:xfrm>
              <a:off x="3628408" y="3431620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единительная линия 178">
              <a:extLst>
                <a:ext uri="{FF2B5EF4-FFF2-40B4-BE49-F238E27FC236}">
                  <a16:creationId xmlns:a16="http://schemas.microsoft.com/office/drawing/2014/main" id="{C08A89C2-C58E-4D53-B086-349C1D621B44}"/>
                </a:ext>
              </a:extLst>
            </p:cNvPr>
            <p:cNvCxnSpPr>
              <a:cxnSpLocks/>
            </p:cNvCxnSpPr>
            <p:nvPr/>
          </p:nvCxnSpPr>
          <p:spPr>
            <a:xfrm>
              <a:off x="5025976" y="3431620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Прямоугольник 179">
              <a:extLst>
                <a:ext uri="{FF2B5EF4-FFF2-40B4-BE49-F238E27FC236}">
                  <a16:creationId xmlns:a16="http://schemas.microsoft.com/office/drawing/2014/main" id="{FFD3C78F-2937-4439-A239-437DAAEEBDFC}"/>
                </a:ext>
              </a:extLst>
            </p:cNvPr>
            <p:cNvSpPr/>
            <p:nvPr/>
          </p:nvSpPr>
          <p:spPr>
            <a:xfrm>
              <a:off x="2205839" y="3784998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5" name="Прямоугольник 182">
              <a:extLst>
                <a:ext uri="{FF2B5EF4-FFF2-40B4-BE49-F238E27FC236}">
                  <a16:creationId xmlns:a16="http://schemas.microsoft.com/office/drawing/2014/main" id="{484A3CDA-82FB-4AF3-BDA4-40F936170E34}"/>
                </a:ext>
              </a:extLst>
            </p:cNvPr>
            <p:cNvSpPr/>
            <p:nvPr/>
          </p:nvSpPr>
          <p:spPr>
            <a:xfrm>
              <a:off x="3640907" y="4351291"/>
              <a:ext cx="68471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9" name="Прямоугольник 183">
              <a:extLst>
                <a:ext uri="{FF2B5EF4-FFF2-40B4-BE49-F238E27FC236}">
                  <a16:creationId xmlns:a16="http://schemas.microsoft.com/office/drawing/2014/main" id="{ED6DE9FF-3201-43C0-A44B-6144F119CED3}"/>
                </a:ext>
              </a:extLst>
            </p:cNvPr>
            <p:cNvSpPr/>
            <p:nvPr/>
          </p:nvSpPr>
          <p:spPr>
            <a:xfrm>
              <a:off x="5033314" y="3508455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4" name="Прямоугольник 184">
              <a:extLst>
                <a:ext uri="{FF2B5EF4-FFF2-40B4-BE49-F238E27FC236}">
                  <a16:creationId xmlns:a16="http://schemas.microsoft.com/office/drawing/2014/main" id="{C10065E4-FB2C-4640-B0CC-42C4F2EF9C35}"/>
                </a:ext>
              </a:extLst>
            </p:cNvPr>
            <p:cNvSpPr/>
            <p:nvPr/>
          </p:nvSpPr>
          <p:spPr>
            <a:xfrm>
              <a:off x="8548462" y="3785315"/>
              <a:ext cx="69935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25" name="Прямая соединительная линия 185">
              <a:extLst>
                <a:ext uri="{FF2B5EF4-FFF2-40B4-BE49-F238E27FC236}">
                  <a16:creationId xmlns:a16="http://schemas.microsoft.com/office/drawing/2014/main" id="{FCC2B5DE-38DF-4AD9-AD7C-5E6DC216488E}"/>
                </a:ext>
              </a:extLst>
            </p:cNvPr>
            <p:cNvCxnSpPr>
              <a:cxnSpLocks/>
            </p:cNvCxnSpPr>
            <p:nvPr/>
          </p:nvCxnSpPr>
          <p:spPr>
            <a:xfrm>
              <a:off x="5723892" y="3431620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Прямая соединительная линия 186">
              <a:extLst>
                <a:ext uri="{FF2B5EF4-FFF2-40B4-BE49-F238E27FC236}">
                  <a16:creationId xmlns:a16="http://schemas.microsoft.com/office/drawing/2014/main" id="{A351F6CD-5246-4A6A-8FC2-A3C58FBDC7CC}"/>
                </a:ext>
              </a:extLst>
            </p:cNvPr>
            <p:cNvCxnSpPr>
              <a:cxnSpLocks/>
            </p:cNvCxnSpPr>
            <p:nvPr/>
          </p:nvCxnSpPr>
          <p:spPr>
            <a:xfrm>
              <a:off x="6432578" y="3450363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Прямоугольник 189">
              <a:extLst>
                <a:ext uri="{FF2B5EF4-FFF2-40B4-BE49-F238E27FC236}">
                  <a16:creationId xmlns:a16="http://schemas.microsoft.com/office/drawing/2014/main" id="{6992D241-A8DF-482A-81FA-2D77F3458CA0}"/>
                </a:ext>
              </a:extLst>
            </p:cNvPr>
            <p:cNvSpPr/>
            <p:nvPr/>
          </p:nvSpPr>
          <p:spPr>
            <a:xfrm>
              <a:off x="2909508" y="4072817"/>
              <a:ext cx="70493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3" name="Прямоугольник 190">
              <a:extLst>
                <a:ext uri="{FF2B5EF4-FFF2-40B4-BE49-F238E27FC236}">
                  <a16:creationId xmlns:a16="http://schemas.microsoft.com/office/drawing/2014/main" id="{68535D6B-A25A-416C-AD9D-B5288E4D4E85}"/>
                </a:ext>
              </a:extLst>
            </p:cNvPr>
            <p:cNvSpPr/>
            <p:nvPr/>
          </p:nvSpPr>
          <p:spPr>
            <a:xfrm>
              <a:off x="6437234" y="4066788"/>
              <a:ext cx="698644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4" name="Прямая соединительная линия 191">
              <a:extLst>
                <a:ext uri="{FF2B5EF4-FFF2-40B4-BE49-F238E27FC236}">
                  <a16:creationId xmlns:a16="http://schemas.microsoft.com/office/drawing/2014/main" id="{57FA8618-1A55-4FE1-A500-3199EB578F6D}"/>
                </a:ext>
              </a:extLst>
            </p:cNvPr>
            <p:cNvCxnSpPr>
              <a:cxnSpLocks/>
            </p:cNvCxnSpPr>
            <p:nvPr/>
          </p:nvCxnSpPr>
          <p:spPr>
            <a:xfrm>
              <a:off x="7132230" y="3459560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Прямоугольник 193">
              <a:extLst>
                <a:ext uri="{FF2B5EF4-FFF2-40B4-BE49-F238E27FC236}">
                  <a16:creationId xmlns:a16="http://schemas.microsoft.com/office/drawing/2014/main" id="{A0D917FC-25B2-4698-9CC7-D5D3919F00D1}"/>
                </a:ext>
              </a:extLst>
            </p:cNvPr>
            <p:cNvSpPr/>
            <p:nvPr/>
          </p:nvSpPr>
          <p:spPr>
            <a:xfrm>
              <a:off x="7141866" y="4343387"/>
              <a:ext cx="70389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6" name="Прямоугольник 194">
              <a:extLst>
                <a:ext uri="{FF2B5EF4-FFF2-40B4-BE49-F238E27FC236}">
                  <a16:creationId xmlns:a16="http://schemas.microsoft.com/office/drawing/2014/main" id="{D3ADBE7C-D048-4ACA-A265-F96581001FBD}"/>
                </a:ext>
              </a:extLst>
            </p:cNvPr>
            <p:cNvSpPr/>
            <p:nvPr/>
          </p:nvSpPr>
          <p:spPr>
            <a:xfrm>
              <a:off x="4332927" y="4630297"/>
              <a:ext cx="68924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7" name="Прямая соединительная линия 196">
              <a:extLst>
                <a:ext uri="{FF2B5EF4-FFF2-40B4-BE49-F238E27FC236}">
                  <a16:creationId xmlns:a16="http://schemas.microsoft.com/office/drawing/2014/main" id="{08407F75-7541-47E1-83F0-6A06CF38B8E3}"/>
                </a:ext>
              </a:extLst>
            </p:cNvPr>
            <p:cNvCxnSpPr>
              <a:cxnSpLocks/>
            </p:cNvCxnSpPr>
            <p:nvPr/>
          </p:nvCxnSpPr>
          <p:spPr>
            <a:xfrm>
              <a:off x="7845796" y="3450363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Прямоугольник 198">
              <a:extLst>
                <a:ext uri="{FF2B5EF4-FFF2-40B4-BE49-F238E27FC236}">
                  <a16:creationId xmlns:a16="http://schemas.microsoft.com/office/drawing/2014/main" id="{26BC13F8-64AE-4869-B710-3EA54F1ACDEF}"/>
                </a:ext>
              </a:extLst>
            </p:cNvPr>
            <p:cNvSpPr/>
            <p:nvPr/>
          </p:nvSpPr>
          <p:spPr>
            <a:xfrm>
              <a:off x="7847214" y="3495960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0" name="Прямоугольник 199">
              <a:extLst>
                <a:ext uri="{FF2B5EF4-FFF2-40B4-BE49-F238E27FC236}">
                  <a16:creationId xmlns:a16="http://schemas.microsoft.com/office/drawing/2014/main" id="{3FDD55FA-B43A-45C6-80EE-B54B4D104F2C}"/>
                </a:ext>
              </a:extLst>
            </p:cNvPr>
            <p:cNvSpPr/>
            <p:nvPr/>
          </p:nvSpPr>
          <p:spPr>
            <a:xfrm>
              <a:off x="7854487" y="4623466"/>
              <a:ext cx="68070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1" name="Прямая соединительная линия 200">
              <a:extLst>
                <a:ext uri="{FF2B5EF4-FFF2-40B4-BE49-F238E27FC236}">
                  <a16:creationId xmlns:a16="http://schemas.microsoft.com/office/drawing/2014/main" id="{A8A645DA-D005-45A0-B9A7-D6D1A8DD2434}"/>
                </a:ext>
              </a:extLst>
            </p:cNvPr>
            <p:cNvCxnSpPr>
              <a:cxnSpLocks/>
            </p:cNvCxnSpPr>
            <p:nvPr/>
          </p:nvCxnSpPr>
          <p:spPr>
            <a:xfrm>
              <a:off x="9936400" y="3450363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Прямая соединительная линия 201">
              <a:extLst>
                <a:ext uri="{FF2B5EF4-FFF2-40B4-BE49-F238E27FC236}">
                  <a16:creationId xmlns:a16="http://schemas.microsoft.com/office/drawing/2014/main" id="{AF267AF5-83E9-4847-8621-F244CB63C4E1}"/>
                </a:ext>
              </a:extLst>
            </p:cNvPr>
            <p:cNvCxnSpPr>
              <a:cxnSpLocks/>
            </p:cNvCxnSpPr>
            <p:nvPr/>
          </p:nvCxnSpPr>
          <p:spPr>
            <a:xfrm>
              <a:off x="10627015" y="3431620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Прямоугольник 190">
              <a:extLst>
                <a:ext uri="{FF2B5EF4-FFF2-40B4-BE49-F238E27FC236}">
                  <a16:creationId xmlns:a16="http://schemas.microsoft.com/office/drawing/2014/main" id="{F721EC76-EC6D-4BF0-BE82-F1A15285C0EC}"/>
                </a:ext>
              </a:extLst>
            </p:cNvPr>
            <p:cNvSpPr/>
            <p:nvPr/>
          </p:nvSpPr>
          <p:spPr>
            <a:xfrm>
              <a:off x="9937045" y="4335161"/>
              <a:ext cx="676753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4" name="Прямоугольник 190">
              <a:extLst>
                <a:ext uri="{FF2B5EF4-FFF2-40B4-BE49-F238E27FC236}">
                  <a16:creationId xmlns:a16="http://schemas.microsoft.com/office/drawing/2014/main" id="{06499020-29A4-4DA9-BCBF-6697AE7FE008}"/>
                </a:ext>
              </a:extLst>
            </p:cNvPr>
            <p:cNvSpPr/>
            <p:nvPr/>
          </p:nvSpPr>
          <p:spPr>
            <a:xfrm>
              <a:off x="9239169" y="4057772"/>
              <a:ext cx="69877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5" name="Прямая соединительная линия 203">
              <a:extLst>
                <a:ext uri="{FF2B5EF4-FFF2-40B4-BE49-F238E27FC236}">
                  <a16:creationId xmlns:a16="http://schemas.microsoft.com/office/drawing/2014/main" id="{E2938ACF-A2B4-4D29-97D0-177E8278ECF1}"/>
                </a:ext>
              </a:extLst>
            </p:cNvPr>
            <p:cNvCxnSpPr>
              <a:cxnSpLocks/>
            </p:cNvCxnSpPr>
            <p:nvPr/>
          </p:nvCxnSpPr>
          <p:spPr>
            <a:xfrm>
              <a:off x="12008031" y="3444013"/>
              <a:ext cx="0" cy="15839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Прямая соединительная линия 197">
              <a:extLst>
                <a:ext uri="{FF2B5EF4-FFF2-40B4-BE49-F238E27FC236}">
                  <a16:creationId xmlns:a16="http://schemas.microsoft.com/office/drawing/2014/main" id="{F610AEF5-1EA9-4BC3-9A63-29563E2511FC}"/>
                </a:ext>
              </a:extLst>
            </p:cNvPr>
            <p:cNvCxnSpPr>
              <a:cxnSpLocks/>
            </p:cNvCxnSpPr>
            <p:nvPr/>
          </p:nvCxnSpPr>
          <p:spPr>
            <a:xfrm>
              <a:off x="9245782" y="3459560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Прямая соединительная линия 195">
              <a:extLst>
                <a:ext uri="{FF2B5EF4-FFF2-40B4-BE49-F238E27FC236}">
                  <a16:creationId xmlns:a16="http://schemas.microsoft.com/office/drawing/2014/main" id="{A9AF0AD7-2256-417F-8722-83B22C5E4EF5}"/>
                </a:ext>
              </a:extLst>
            </p:cNvPr>
            <p:cNvCxnSpPr>
              <a:cxnSpLocks/>
            </p:cNvCxnSpPr>
            <p:nvPr/>
          </p:nvCxnSpPr>
          <p:spPr>
            <a:xfrm>
              <a:off x="8542483" y="3450363"/>
              <a:ext cx="0" cy="157764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Прямая соединительная линия 202">
              <a:extLst>
                <a:ext uri="{FF2B5EF4-FFF2-40B4-BE49-F238E27FC236}">
                  <a16:creationId xmlns:a16="http://schemas.microsoft.com/office/drawing/2014/main" id="{BF34C8CC-88BE-44F3-B0DE-B23298237301}"/>
                </a:ext>
              </a:extLst>
            </p:cNvPr>
            <p:cNvCxnSpPr>
              <a:cxnSpLocks/>
            </p:cNvCxnSpPr>
            <p:nvPr/>
          </p:nvCxnSpPr>
          <p:spPr>
            <a:xfrm>
              <a:off x="11327365" y="3431620"/>
              <a:ext cx="0" cy="160322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6E64C02-858C-4817-BFC5-E9CA8BE9F6E1}"/>
              </a:ext>
            </a:extLst>
          </p:cNvPr>
          <p:cNvCxnSpPr>
            <a:cxnSpLocks/>
          </p:cNvCxnSpPr>
          <p:nvPr/>
        </p:nvCxnSpPr>
        <p:spPr>
          <a:xfrm>
            <a:off x="1332262" y="5303963"/>
            <a:ext cx="10858088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C04337AC-2E0D-4926-99F6-433AE0C8AAA3}"/>
              </a:ext>
            </a:extLst>
          </p:cNvPr>
          <p:cNvCxnSpPr>
            <a:cxnSpLocks/>
          </p:cNvCxnSpPr>
          <p:nvPr/>
        </p:nvCxnSpPr>
        <p:spPr>
          <a:xfrm>
            <a:off x="1323106" y="5599144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C59D50-AC11-4B83-9B8C-C166D3030AEA}"/>
              </a:ext>
            </a:extLst>
          </p:cNvPr>
          <p:cNvCxnSpPr>
            <a:cxnSpLocks/>
          </p:cNvCxnSpPr>
          <p:nvPr/>
        </p:nvCxnSpPr>
        <p:spPr>
          <a:xfrm>
            <a:off x="1299260" y="5882300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CD79A61-7BB8-44E1-9A21-0D582C283707}"/>
              </a:ext>
            </a:extLst>
          </p:cNvPr>
          <p:cNvCxnSpPr>
            <a:cxnSpLocks/>
          </p:cNvCxnSpPr>
          <p:nvPr/>
        </p:nvCxnSpPr>
        <p:spPr>
          <a:xfrm>
            <a:off x="1299260" y="6152470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8C8002FB-BCF7-4E79-9B52-4A97378B1071}"/>
              </a:ext>
            </a:extLst>
          </p:cNvPr>
          <p:cNvCxnSpPr>
            <a:cxnSpLocks/>
          </p:cNvCxnSpPr>
          <p:nvPr/>
        </p:nvCxnSpPr>
        <p:spPr>
          <a:xfrm>
            <a:off x="1299260" y="6429084"/>
            <a:ext cx="10848390" cy="0"/>
          </a:xfrm>
          <a:prstGeom prst="line">
            <a:avLst/>
          </a:prstGeom>
          <a:ln>
            <a:solidFill>
              <a:schemeClr val="accent1">
                <a:alpha val="1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9357D9-7601-4DFD-ACAF-239E7B621C31}"/>
              </a:ext>
            </a:extLst>
          </p:cNvPr>
          <p:cNvGrpSpPr/>
          <p:nvPr/>
        </p:nvGrpSpPr>
        <p:grpSpPr>
          <a:xfrm>
            <a:off x="902967" y="5094307"/>
            <a:ext cx="11115012" cy="1632122"/>
            <a:chOff x="902967" y="5094307"/>
            <a:chExt cx="11115012" cy="1632122"/>
          </a:xfrm>
        </p:grpSpPr>
        <p:sp>
          <p:nvSpPr>
            <p:cNvPr id="255" name="Прямоугольник 40">
              <a:extLst>
                <a:ext uri="{FF2B5EF4-FFF2-40B4-BE49-F238E27FC236}">
                  <a16:creationId xmlns:a16="http://schemas.microsoft.com/office/drawing/2014/main" id="{77E4E76A-37B1-489F-9C26-681DED4FD3FF}"/>
                </a:ext>
              </a:extLst>
            </p:cNvPr>
            <p:cNvSpPr/>
            <p:nvPr/>
          </p:nvSpPr>
          <p:spPr>
            <a:xfrm rot="16200000">
              <a:off x="302918" y="5703431"/>
              <a:ext cx="1596390" cy="3962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4th Core</a:t>
              </a:r>
              <a:endParaRPr lang="ru-RU" dirty="0"/>
            </a:p>
          </p:txBody>
        </p:sp>
        <p:sp>
          <p:nvSpPr>
            <p:cNvPr id="256" name="Прямоугольник 171">
              <a:extLst>
                <a:ext uri="{FF2B5EF4-FFF2-40B4-BE49-F238E27FC236}">
                  <a16:creationId xmlns:a16="http://schemas.microsoft.com/office/drawing/2014/main" id="{C00C4DFE-EAF6-40BF-94EC-1C995DCC2C09}"/>
                </a:ext>
              </a:extLst>
            </p:cNvPr>
            <p:cNvSpPr/>
            <p:nvPr/>
          </p:nvSpPr>
          <p:spPr>
            <a:xfrm>
              <a:off x="10621218" y="5440964"/>
              <a:ext cx="70832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7" name="Прямая соединительная линия 172">
              <a:extLst>
                <a:ext uri="{FF2B5EF4-FFF2-40B4-BE49-F238E27FC236}">
                  <a16:creationId xmlns:a16="http://schemas.microsoft.com/office/drawing/2014/main" id="{2871FB49-165F-4862-AC58-3678E65418E5}"/>
                </a:ext>
              </a:extLst>
            </p:cNvPr>
            <p:cNvCxnSpPr>
              <a:cxnSpLocks/>
            </p:cNvCxnSpPr>
            <p:nvPr/>
          </p:nvCxnSpPr>
          <p:spPr>
            <a:xfrm>
              <a:off x="1496015" y="5094307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Прямая соединительная линия 173">
              <a:extLst>
                <a:ext uri="{FF2B5EF4-FFF2-40B4-BE49-F238E27FC236}">
                  <a16:creationId xmlns:a16="http://schemas.microsoft.com/office/drawing/2014/main" id="{EAB94526-56CC-497E-A5CE-11E7892AB0AE}"/>
                </a:ext>
              </a:extLst>
            </p:cNvPr>
            <p:cNvCxnSpPr>
              <a:cxnSpLocks/>
            </p:cNvCxnSpPr>
            <p:nvPr/>
          </p:nvCxnSpPr>
          <p:spPr>
            <a:xfrm>
              <a:off x="2201270" y="510113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Прямоугольник 174">
              <a:extLst>
                <a:ext uri="{FF2B5EF4-FFF2-40B4-BE49-F238E27FC236}">
                  <a16:creationId xmlns:a16="http://schemas.microsoft.com/office/drawing/2014/main" id="{0D88B5CE-627F-45DD-B63C-ADB9659A3979}"/>
                </a:ext>
              </a:extLst>
            </p:cNvPr>
            <p:cNvSpPr/>
            <p:nvPr/>
          </p:nvSpPr>
          <p:spPr>
            <a:xfrm>
              <a:off x="1497600" y="5170351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0" name="Прямая соединительная линия 175">
              <a:extLst>
                <a:ext uri="{FF2B5EF4-FFF2-40B4-BE49-F238E27FC236}">
                  <a16:creationId xmlns:a16="http://schemas.microsoft.com/office/drawing/2014/main" id="{C012745C-965B-40BC-BB6E-3D29468C4FA1}"/>
                </a:ext>
              </a:extLst>
            </p:cNvPr>
            <p:cNvCxnSpPr>
              <a:cxnSpLocks/>
            </p:cNvCxnSpPr>
            <p:nvPr/>
          </p:nvCxnSpPr>
          <p:spPr>
            <a:xfrm>
              <a:off x="2900881" y="510113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Прямая соединительная линия 176">
              <a:extLst>
                <a:ext uri="{FF2B5EF4-FFF2-40B4-BE49-F238E27FC236}">
                  <a16:creationId xmlns:a16="http://schemas.microsoft.com/office/drawing/2014/main" id="{DA505FF9-B7E7-4711-BF9E-ED23C7DD6D7A}"/>
                </a:ext>
              </a:extLst>
            </p:cNvPr>
            <p:cNvCxnSpPr>
              <a:cxnSpLocks/>
            </p:cNvCxnSpPr>
            <p:nvPr/>
          </p:nvCxnSpPr>
          <p:spPr>
            <a:xfrm>
              <a:off x="3628407" y="510113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Прямая соединительная линия 177">
              <a:extLst>
                <a:ext uri="{FF2B5EF4-FFF2-40B4-BE49-F238E27FC236}">
                  <a16:creationId xmlns:a16="http://schemas.microsoft.com/office/drawing/2014/main" id="{91FF3D5B-CBCD-4B1F-BBF9-A8BA82D7064B}"/>
                </a:ext>
              </a:extLst>
            </p:cNvPr>
            <p:cNvCxnSpPr>
              <a:cxnSpLocks/>
            </p:cNvCxnSpPr>
            <p:nvPr/>
          </p:nvCxnSpPr>
          <p:spPr>
            <a:xfrm>
              <a:off x="4328059" y="5123209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Прямая соединительная линия 178">
              <a:extLst>
                <a:ext uri="{FF2B5EF4-FFF2-40B4-BE49-F238E27FC236}">
                  <a16:creationId xmlns:a16="http://schemas.microsoft.com/office/drawing/2014/main" id="{8D3573D6-8D94-411E-A4C5-2B8DBFE74404}"/>
                </a:ext>
              </a:extLst>
            </p:cNvPr>
            <p:cNvCxnSpPr>
              <a:cxnSpLocks/>
            </p:cNvCxnSpPr>
            <p:nvPr/>
          </p:nvCxnSpPr>
          <p:spPr>
            <a:xfrm>
              <a:off x="5025975" y="5101136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Прямоугольник 179">
              <a:extLst>
                <a:ext uri="{FF2B5EF4-FFF2-40B4-BE49-F238E27FC236}">
                  <a16:creationId xmlns:a16="http://schemas.microsoft.com/office/drawing/2014/main" id="{E78E1C94-0B82-4B4F-86BB-B69369F1E475}"/>
                </a:ext>
              </a:extLst>
            </p:cNvPr>
            <p:cNvSpPr/>
            <p:nvPr/>
          </p:nvSpPr>
          <p:spPr>
            <a:xfrm>
              <a:off x="2205838" y="5454514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5" name="Прямоугольник 182">
              <a:extLst>
                <a:ext uri="{FF2B5EF4-FFF2-40B4-BE49-F238E27FC236}">
                  <a16:creationId xmlns:a16="http://schemas.microsoft.com/office/drawing/2014/main" id="{0F5C36F3-DDFF-48AE-A51A-4738DA446FDF}"/>
                </a:ext>
              </a:extLst>
            </p:cNvPr>
            <p:cNvSpPr/>
            <p:nvPr/>
          </p:nvSpPr>
          <p:spPr>
            <a:xfrm>
              <a:off x="3280791" y="6020413"/>
              <a:ext cx="41567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6" name="Прямоугольник 183">
              <a:extLst>
                <a:ext uri="{FF2B5EF4-FFF2-40B4-BE49-F238E27FC236}">
                  <a16:creationId xmlns:a16="http://schemas.microsoft.com/office/drawing/2014/main" id="{EB9BAAA2-7800-4E2B-A6D9-8A36EDD2C8BB}"/>
                </a:ext>
              </a:extLst>
            </p:cNvPr>
            <p:cNvSpPr/>
            <p:nvPr/>
          </p:nvSpPr>
          <p:spPr>
            <a:xfrm>
              <a:off x="5033313" y="5177971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7" name="Прямоугольник 184">
              <a:extLst>
                <a:ext uri="{FF2B5EF4-FFF2-40B4-BE49-F238E27FC236}">
                  <a16:creationId xmlns:a16="http://schemas.microsoft.com/office/drawing/2014/main" id="{6147AAAF-2DD0-476E-AE95-5AE0DB9EB1BA}"/>
                </a:ext>
              </a:extLst>
            </p:cNvPr>
            <p:cNvSpPr/>
            <p:nvPr/>
          </p:nvSpPr>
          <p:spPr>
            <a:xfrm>
              <a:off x="5716590" y="5454831"/>
              <a:ext cx="715913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8" name="Прямая соединительная линия 185">
              <a:extLst>
                <a:ext uri="{FF2B5EF4-FFF2-40B4-BE49-F238E27FC236}">
                  <a16:creationId xmlns:a16="http://schemas.microsoft.com/office/drawing/2014/main" id="{8414F992-210F-4751-BC1D-F01E252E9CFA}"/>
                </a:ext>
              </a:extLst>
            </p:cNvPr>
            <p:cNvCxnSpPr>
              <a:cxnSpLocks/>
            </p:cNvCxnSpPr>
            <p:nvPr/>
          </p:nvCxnSpPr>
          <p:spPr>
            <a:xfrm>
              <a:off x="5723891" y="510113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Прямая соединительная линия 186">
              <a:extLst>
                <a:ext uri="{FF2B5EF4-FFF2-40B4-BE49-F238E27FC236}">
                  <a16:creationId xmlns:a16="http://schemas.microsoft.com/office/drawing/2014/main" id="{A3835DCD-1A47-4AAB-A121-1AA4B24C157C}"/>
                </a:ext>
              </a:extLst>
            </p:cNvPr>
            <p:cNvCxnSpPr>
              <a:cxnSpLocks/>
            </p:cNvCxnSpPr>
            <p:nvPr/>
          </p:nvCxnSpPr>
          <p:spPr>
            <a:xfrm>
              <a:off x="6432577" y="5119879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Прямоугольник 189">
              <a:extLst>
                <a:ext uri="{FF2B5EF4-FFF2-40B4-BE49-F238E27FC236}">
                  <a16:creationId xmlns:a16="http://schemas.microsoft.com/office/drawing/2014/main" id="{78F3C367-46E1-4FDE-B216-D0D256A9EA26}"/>
                </a:ext>
              </a:extLst>
            </p:cNvPr>
            <p:cNvSpPr/>
            <p:nvPr/>
          </p:nvSpPr>
          <p:spPr>
            <a:xfrm>
              <a:off x="2909508" y="5742333"/>
              <a:ext cx="36932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1" name="Прямая соединительная линия 191">
              <a:extLst>
                <a:ext uri="{FF2B5EF4-FFF2-40B4-BE49-F238E27FC236}">
                  <a16:creationId xmlns:a16="http://schemas.microsoft.com/office/drawing/2014/main" id="{52DF56A7-D3D4-4098-AE2F-AC644F23954D}"/>
                </a:ext>
              </a:extLst>
            </p:cNvPr>
            <p:cNvCxnSpPr>
              <a:cxnSpLocks/>
            </p:cNvCxnSpPr>
            <p:nvPr/>
          </p:nvCxnSpPr>
          <p:spPr>
            <a:xfrm>
              <a:off x="7132229" y="5129076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Прямоугольник 193">
              <a:extLst>
                <a:ext uri="{FF2B5EF4-FFF2-40B4-BE49-F238E27FC236}">
                  <a16:creationId xmlns:a16="http://schemas.microsoft.com/office/drawing/2014/main" id="{E888AB17-6E2F-45FD-8CC6-6827AC6D2EED}"/>
                </a:ext>
              </a:extLst>
            </p:cNvPr>
            <p:cNvSpPr/>
            <p:nvPr/>
          </p:nvSpPr>
          <p:spPr>
            <a:xfrm>
              <a:off x="9932240" y="5164739"/>
              <a:ext cx="70389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3" name="Прямоугольник 194">
              <a:extLst>
                <a:ext uri="{FF2B5EF4-FFF2-40B4-BE49-F238E27FC236}">
                  <a16:creationId xmlns:a16="http://schemas.microsoft.com/office/drawing/2014/main" id="{448C93CE-C404-4CE6-AAB0-566EE8FE46C0}"/>
                </a:ext>
              </a:extLst>
            </p:cNvPr>
            <p:cNvSpPr/>
            <p:nvPr/>
          </p:nvSpPr>
          <p:spPr>
            <a:xfrm>
              <a:off x="3696467" y="6299813"/>
              <a:ext cx="132569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4" name="Прямая соединительная линия 196">
              <a:extLst>
                <a:ext uri="{FF2B5EF4-FFF2-40B4-BE49-F238E27FC236}">
                  <a16:creationId xmlns:a16="http://schemas.microsoft.com/office/drawing/2014/main" id="{A7FE24A1-8134-4439-9AA8-818BBB1B9A05}"/>
                </a:ext>
              </a:extLst>
            </p:cNvPr>
            <p:cNvCxnSpPr>
              <a:cxnSpLocks/>
            </p:cNvCxnSpPr>
            <p:nvPr/>
          </p:nvCxnSpPr>
          <p:spPr>
            <a:xfrm>
              <a:off x="7845795" y="5119879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Прямоугольник 198">
              <a:extLst>
                <a:ext uri="{FF2B5EF4-FFF2-40B4-BE49-F238E27FC236}">
                  <a16:creationId xmlns:a16="http://schemas.microsoft.com/office/drawing/2014/main" id="{89ECE785-743D-49B4-A8E3-9D32397D1849}"/>
                </a:ext>
              </a:extLst>
            </p:cNvPr>
            <p:cNvSpPr/>
            <p:nvPr/>
          </p:nvSpPr>
          <p:spPr>
            <a:xfrm>
              <a:off x="11334230" y="5717577"/>
              <a:ext cx="68374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6" name="Прямоугольник 199">
              <a:extLst>
                <a:ext uri="{FF2B5EF4-FFF2-40B4-BE49-F238E27FC236}">
                  <a16:creationId xmlns:a16="http://schemas.microsoft.com/office/drawing/2014/main" id="{00BFBE54-7095-4908-80DF-E44A7806E012}"/>
                </a:ext>
              </a:extLst>
            </p:cNvPr>
            <p:cNvSpPr/>
            <p:nvPr/>
          </p:nvSpPr>
          <p:spPr>
            <a:xfrm>
              <a:off x="9252097" y="6292982"/>
              <a:ext cx="68749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7" name="Прямая соединительная линия 200">
              <a:extLst>
                <a:ext uri="{FF2B5EF4-FFF2-40B4-BE49-F238E27FC236}">
                  <a16:creationId xmlns:a16="http://schemas.microsoft.com/office/drawing/2014/main" id="{83B31B04-9775-4ED8-9237-1569B7947AB4}"/>
                </a:ext>
              </a:extLst>
            </p:cNvPr>
            <p:cNvCxnSpPr>
              <a:cxnSpLocks/>
            </p:cNvCxnSpPr>
            <p:nvPr/>
          </p:nvCxnSpPr>
          <p:spPr>
            <a:xfrm>
              <a:off x="9936399" y="5119879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Прямая соединительная линия 201">
              <a:extLst>
                <a:ext uri="{FF2B5EF4-FFF2-40B4-BE49-F238E27FC236}">
                  <a16:creationId xmlns:a16="http://schemas.microsoft.com/office/drawing/2014/main" id="{1412BD97-86DA-4429-B542-4E8CDD9D11B4}"/>
                </a:ext>
              </a:extLst>
            </p:cNvPr>
            <p:cNvCxnSpPr>
              <a:cxnSpLocks/>
            </p:cNvCxnSpPr>
            <p:nvPr/>
          </p:nvCxnSpPr>
          <p:spPr>
            <a:xfrm>
              <a:off x="10627014" y="510113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Прямоугольник 207">
              <a:extLst>
                <a:ext uri="{FF2B5EF4-FFF2-40B4-BE49-F238E27FC236}">
                  <a16:creationId xmlns:a16="http://schemas.microsoft.com/office/drawing/2014/main" id="{E10A2889-CA5F-4D14-9706-3D53DA5A307F}"/>
                </a:ext>
              </a:extLst>
            </p:cNvPr>
            <p:cNvSpPr/>
            <p:nvPr/>
          </p:nvSpPr>
          <p:spPr>
            <a:xfrm>
              <a:off x="6918975" y="5729890"/>
              <a:ext cx="204218" cy="276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0" name="Прямая соединительная линия 209">
              <a:extLst>
                <a:ext uri="{FF2B5EF4-FFF2-40B4-BE49-F238E27FC236}">
                  <a16:creationId xmlns:a16="http://schemas.microsoft.com/office/drawing/2014/main" id="{2CA86368-2F7E-4AD9-AD94-A9E83EE8F819}"/>
                </a:ext>
              </a:extLst>
            </p:cNvPr>
            <p:cNvCxnSpPr>
              <a:cxnSpLocks/>
            </p:cNvCxnSpPr>
            <p:nvPr/>
          </p:nvCxnSpPr>
          <p:spPr>
            <a:xfrm>
              <a:off x="6913404" y="5727287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1" name="Прямая соединительная линия 210">
              <a:extLst>
                <a:ext uri="{FF2B5EF4-FFF2-40B4-BE49-F238E27FC236}">
                  <a16:creationId xmlns:a16="http://schemas.microsoft.com/office/drawing/2014/main" id="{98076B9A-C77D-45EE-932E-3E11C69F4E65}"/>
                </a:ext>
              </a:extLst>
            </p:cNvPr>
            <p:cNvCxnSpPr>
              <a:cxnSpLocks/>
              <a:stCxn id="265" idx="3"/>
              <a:endCxn id="283" idx="1"/>
            </p:cNvCxnSpPr>
            <p:nvPr/>
          </p:nvCxnSpPr>
          <p:spPr>
            <a:xfrm flipV="1">
              <a:off x="3696467" y="6143044"/>
              <a:ext cx="4505262" cy="15482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2" name="Прямая соединительная линия 210">
              <a:extLst>
                <a:ext uri="{FF2B5EF4-FFF2-40B4-BE49-F238E27FC236}">
                  <a16:creationId xmlns:a16="http://schemas.microsoft.com/office/drawing/2014/main" id="{F2AF81D5-56C0-4592-BDB0-A6E964E2C50E}"/>
                </a:ext>
              </a:extLst>
            </p:cNvPr>
            <p:cNvCxnSpPr>
              <a:cxnSpLocks/>
              <a:stCxn id="270" idx="3"/>
              <a:endCxn id="279" idx="1"/>
            </p:cNvCxnSpPr>
            <p:nvPr/>
          </p:nvCxnSpPr>
          <p:spPr>
            <a:xfrm flipV="1">
              <a:off x="3278830" y="5868003"/>
              <a:ext cx="3640145" cy="12443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Прямоугольник 207">
              <a:extLst>
                <a:ext uri="{FF2B5EF4-FFF2-40B4-BE49-F238E27FC236}">
                  <a16:creationId xmlns:a16="http://schemas.microsoft.com/office/drawing/2014/main" id="{55FB3C6F-EE57-456C-AED2-A06F31FB9F7B}"/>
                </a:ext>
              </a:extLst>
            </p:cNvPr>
            <p:cNvSpPr/>
            <p:nvPr/>
          </p:nvSpPr>
          <p:spPr>
            <a:xfrm>
              <a:off x="8201729" y="6004931"/>
              <a:ext cx="342401" cy="276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4" name="Прямая соединительная линия 209">
              <a:extLst>
                <a:ext uri="{FF2B5EF4-FFF2-40B4-BE49-F238E27FC236}">
                  <a16:creationId xmlns:a16="http://schemas.microsoft.com/office/drawing/2014/main" id="{D7C825BF-4EF5-472E-B028-DD2364590D55}"/>
                </a:ext>
              </a:extLst>
            </p:cNvPr>
            <p:cNvCxnSpPr>
              <a:cxnSpLocks/>
            </p:cNvCxnSpPr>
            <p:nvPr/>
          </p:nvCxnSpPr>
          <p:spPr>
            <a:xfrm>
              <a:off x="8192521" y="6006738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5" name="Прямоугольник 190">
              <a:extLst>
                <a:ext uri="{FF2B5EF4-FFF2-40B4-BE49-F238E27FC236}">
                  <a16:creationId xmlns:a16="http://schemas.microsoft.com/office/drawing/2014/main" id="{2BA2D1B2-2681-4BE5-9A96-BEC75835F2FD}"/>
                </a:ext>
              </a:extLst>
            </p:cNvPr>
            <p:cNvSpPr/>
            <p:nvPr/>
          </p:nvSpPr>
          <p:spPr>
            <a:xfrm>
              <a:off x="7130791" y="5727288"/>
              <a:ext cx="70471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6" name="Прямая соединительная линия 203">
              <a:extLst>
                <a:ext uri="{FF2B5EF4-FFF2-40B4-BE49-F238E27FC236}">
                  <a16:creationId xmlns:a16="http://schemas.microsoft.com/office/drawing/2014/main" id="{D8CF96B9-47C3-4CAB-B0EE-12CC2799585F}"/>
                </a:ext>
              </a:extLst>
            </p:cNvPr>
            <p:cNvCxnSpPr>
              <a:cxnSpLocks/>
            </p:cNvCxnSpPr>
            <p:nvPr/>
          </p:nvCxnSpPr>
          <p:spPr>
            <a:xfrm>
              <a:off x="12008030" y="5113529"/>
              <a:ext cx="0" cy="15839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Прямая соединительная линия 197">
              <a:extLst>
                <a:ext uri="{FF2B5EF4-FFF2-40B4-BE49-F238E27FC236}">
                  <a16:creationId xmlns:a16="http://schemas.microsoft.com/office/drawing/2014/main" id="{F695EADE-C509-4BF0-AACA-C57E831E2170}"/>
                </a:ext>
              </a:extLst>
            </p:cNvPr>
            <p:cNvCxnSpPr>
              <a:cxnSpLocks/>
            </p:cNvCxnSpPr>
            <p:nvPr/>
          </p:nvCxnSpPr>
          <p:spPr>
            <a:xfrm>
              <a:off x="9245781" y="5129076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Прямая со стрелкой 180">
              <a:extLst>
                <a:ext uri="{FF2B5EF4-FFF2-40B4-BE49-F238E27FC236}">
                  <a16:creationId xmlns:a16="http://schemas.microsoft.com/office/drawing/2014/main" id="{57312A9D-5AB3-41EE-BDAD-9AA245E89643}"/>
                </a:ext>
              </a:extLst>
            </p:cNvPr>
            <p:cNvCxnSpPr>
              <a:cxnSpLocks/>
            </p:cNvCxnSpPr>
            <p:nvPr/>
          </p:nvCxnSpPr>
          <p:spPr>
            <a:xfrm>
              <a:off x="3278830" y="5396894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9" name="Прямая со стрелкой 180">
              <a:extLst>
                <a:ext uri="{FF2B5EF4-FFF2-40B4-BE49-F238E27FC236}">
                  <a16:creationId xmlns:a16="http://schemas.microsoft.com/office/drawing/2014/main" id="{7CCB9D37-2212-4BD9-8C7B-E3998B08C0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6467" y="5674974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0" name="Прямая соединительная линия 181">
              <a:extLst>
                <a:ext uri="{FF2B5EF4-FFF2-40B4-BE49-F238E27FC236}">
                  <a16:creationId xmlns:a16="http://schemas.microsoft.com/office/drawing/2014/main" id="{699A8E54-96C1-40F4-A8AA-2C50027392F7}"/>
                </a:ext>
              </a:extLst>
            </p:cNvPr>
            <p:cNvCxnSpPr>
              <a:cxnSpLocks/>
            </p:cNvCxnSpPr>
            <p:nvPr/>
          </p:nvCxnSpPr>
          <p:spPr>
            <a:xfrm>
              <a:off x="3278830" y="5744188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1" name="Прямая соединительная линия 181">
              <a:extLst>
                <a:ext uri="{FF2B5EF4-FFF2-40B4-BE49-F238E27FC236}">
                  <a16:creationId xmlns:a16="http://schemas.microsoft.com/office/drawing/2014/main" id="{6215FC08-28B2-4586-BC60-A6EFE2BE4D00}"/>
                </a:ext>
              </a:extLst>
            </p:cNvPr>
            <p:cNvCxnSpPr>
              <a:cxnSpLocks/>
            </p:cNvCxnSpPr>
            <p:nvPr/>
          </p:nvCxnSpPr>
          <p:spPr>
            <a:xfrm>
              <a:off x="3700294" y="6020413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2" name="Прямая соединительная линия 195">
              <a:extLst>
                <a:ext uri="{FF2B5EF4-FFF2-40B4-BE49-F238E27FC236}">
                  <a16:creationId xmlns:a16="http://schemas.microsoft.com/office/drawing/2014/main" id="{4E9FCE9F-D277-40DB-B682-58CD35CC322C}"/>
                </a:ext>
              </a:extLst>
            </p:cNvPr>
            <p:cNvCxnSpPr>
              <a:cxnSpLocks/>
            </p:cNvCxnSpPr>
            <p:nvPr/>
          </p:nvCxnSpPr>
          <p:spPr>
            <a:xfrm>
              <a:off x="8542482" y="5119879"/>
              <a:ext cx="0" cy="157764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Прямая соединительная линия 202">
              <a:extLst>
                <a:ext uri="{FF2B5EF4-FFF2-40B4-BE49-F238E27FC236}">
                  <a16:creationId xmlns:a16="http://schemas.microsoft.com/office/drawing/2014/main" id="{0AFAD069-0CE6-4AC6-A5A4-1444B6A0DA80}"/>
                </a:ext>
              </a:extLst>
            </p:cNvPr>
            <p:cNvCxnSpPr>
              <a:cxnSpLocks/>
            </p:cNvCxnSpPr>
            <p:nvPr/>
          </p:nvCxnSpPr>
          <p:spPr>
            <a:xfrm>
              <a:off x="11327364" y="5101136"/>
              <a:ext cx="0" cy="160322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Прямоугольник 198">
              <a:extLst>
                <a:ext uri="{FF2B5EF4-FFF2-40B4-BE49-F238E27FC236}">
                  <a16:creationId xmlns:a16="http://schemas.microsoft.com/office/drawing/2014/main" id="{F8F3EE36-4824-4500-8420-24FF77E9EDA4}"/>
                </a:ext>
              </a:extLst>
            </p:cNvPr>
            <p:cNvSpPr/>
            <p:nvPr/>
          </p:nvSpPr>
          <p:spPr>
            <a:xfrm>
              <a:off x="8551798" y="6012629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98" name="Прямая соединительная линия 187">
            <a:extLst>
              <a:ext uri="{FF2B5EF4-FFF2-40B4-BE49-F238E27FC236}">
                <a16:creationId xmlns:a16="http://schemas.microsoft.com/office/drawing/2014/main" id="{DD0A33EF-2CFE-4812-86A8-F24A0294E415}"/>
              </a:ext>
            </a:extLst>
          </p:cNvPr>
          <p:cNvCxnSpPr>
            <a:cxnSpLocks/>
          </p:cNvCxnSpPr>
          <p:nvPr/>
        </p:nvCxnSpPr>
        <p:spPr>
          <a:xfrm>
            <a:off x="6913404" y="2398098"/>
            <a:ext cx="0" cy="27622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Прямая со стрелкой 188">
            <a:extLst>
              <a:ext uri="{FF2B5EF4-FFF2-40B4-BE49-F238E27FC236}">
                <a16:creationId xmlns:a16="http://schemas.microsoft.com/office/drawing/2014/main" id="{22CC125E-C0FC-4467-9179-9ABD5EA2945C}"/>
              </a:ext>
            </a:extLst>
          </p:cNvPr>
          <p:cNvCxnSpPr>
            <a:cxnSpLocks/>
          </p:cNvCxnSpPr>
          <p:nvPr/>
        </p:nvCxnSpPr>
        <p:spPr>
          <a:xfrm>
            <a:off x="6913404" y="2045038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187">
            <a:extLst>
              <a:ext uri="{FF2B5EF4-FFF2-40B4-BE49-F238E27FC236}">
                <a16:creationId xmlns:a16="http://schemas.microsoft.com/office/drawing/2014/main" id="{C3C6C174-E9BF-476F-A6B2-FC03C9BE6EE9}"/>
              </a:ext>
            </a:extLst>
          </p:cNvPr>
          <p:cNvCxnSpPr>
            <a:cxnSpLocks/>
          </p:cNvCxnSpPr>
          <p:nvPr/>
        </p:nvCxnSpPr>
        <p:spPr>
          <a:xfrm>
            <a:off x="7493812" y="5717189"/>
            <a:ext cx="0" cy="27622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Прямая со стрелкой 188">
            <a:extLst>
              <a:ext uri="{FF2B5EF4-FFF2-40B4-BE49-F238E27FC236}">
                <a16:creationId xmlns:a16="http://schemas.microsoft.com/office/drawing/2014/main" id="{7701A577-8DA6-46EA-991E-6B4D441AD5CB}"/>
              </a:ext>
            </a:extLst>
          </p:cNvPr>
          <p:cNvCxnSpPr>
            <a:cxnSpLocks/>
          </p:cNvCxnSpPr>
          <p:nvPr/>
        </p:nvCxnSpPr>
        <p:spPr>
          <a:xfrm>
            <a:off x="7493812" y="5364129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187">
            <a:extLst>
              <a:ext uri="{FF2B5EF4-FFF2-40B4-BE49-F238E27FC236}">
                <a16:creationId xmlns:a16="http://schemas.microsoft.com/office/drawing/2014/main" id="{33FF76A2-083C-4524-99B5-98A2DBC31704}"/>
              </a:ext>
            </a:extLst>
          </p:cNvPr>
          <p:cNvCxnSpPr>
            <a:cxnSpLocks/>
          </p:cNvCxnSpPr>
          <p:nvPr/>
        </p:nvCxnSpPr>
        <p:spPr>
          <a:xfrm>
            <a:off x="8210088" y="2701322"/>
            <a:ext cx="0" cy="27622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7" name="Прямая со стрелкой 188">
            <a:extLst>
              <a:ext uri="{FF2B5EF4-FFF2-40B4-BE49-F238E27FC236}">
                <a16:creationId xmlns:a16="http://schemas.microsoft.com/office/drawing/2014/main" id="{98CA7B7E-169E-4CA2-88DF-66AEA3FDC9D9}"/>
              </a:ext>
            </a:extLst>
          </p:cNvPr>
          <p:cNvCxnSpPr>
            <a:cxnSpLocks/>
          </p:cNvCxnSpPr>
          <p:nvPr/>
        </p:nvCxnSpPr>
        <p:spPr>
          <a:xfrm>
            <a:off x="8210088" y="2348262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Wave 18">
            <a:extLst>
              <a:ext uri="{FF2B5EF4-FFF2-40B4-BE49-F238E27FC236}">
                <a16:creationId xmlns:a16="http://schemas.microsoft.com/office/drawing/2014/main" id="{394E9D46-DB2F-4569-B672-03ED558FFB32}"/>
              </a:ext>
            </a:extLst>
          </p:cNvPr>
          <p:cNvSpPr/>
          <p:nvPr/>
        </p:nvSpPr>
        <p:spPr>
          <a:xfrm>
            <a:off x="5035924" y="6306239"/>
            <a:ext cx="4209857" cy="269783"/>
          </a:xfrm>
          <a:prstGeom prst="wav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8" name="Прямая соединительная линия 187">
            <a:extLst>
              <a:ext uri="{FF2B5EF4-FFF2-40B4-BE49-F238E27FC236}">
                <a16:creationId xmlns:a16="http://schemas.microsoft.com/office/drawing/2014/main" id="{DB1ED070-DFA7-4F46-A040-795DD044DF68}"/>
              </a:ext>
            </a:extLst>
          </p:cNvPr>
          <p:cNvCxnSpPr>
            <a:cxnSpLocks/>
          </p:cNvCxnSpPr>
          <p:nvPr/>
        </p:nvCxnSpPr>
        <p:spPr>
          <a:xfrm>
            <a:off x="8927495" y="6011133"/>
            <a:ext cx="0" cy="27622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Прямая со стрелкой 188">
            <a:extLst>
              <a:ext uri="{FF2B5EF4-FFF2-40B4-BE49-F238E27FC236}">
                <a16:creationId xmlns:a16="http://schemas.microsoft.com/office/drawing/2014/main" id="{A7A66947-55F7-4679-989D-F3DEEE530048}"/>
              </a:ext>
            </a:extLst>
          </p:cNvPr>
          <p:cNvCxnSpPr>
            <a:cxnSpLocks/>
          </p:cNvCxnSpPr>
          <p:nvPr/>
        </p:nvCxnSpPr>
        <p:spPr>
          <a:xfrm>
            <a:off x="8927495" y="5658073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09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Виды примитивов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синхронизации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56223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lock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05095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8F806D7-A5F9-41BC-92B0-22914E70F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0582" y="697259"/>
            <a:ext cx="10643467" cy="152092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Конвои блокировок снижают производительность: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Постоянная потеря кванта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Поэтому </a:t>
            </a:r>
            <a:r>
              <a:rPr lang="en-US" dirty="0"/>
              <a:t>lock </a:t>
            </a:r>
            <a:r>
              <a:rPr lang="ru-RU" dirty="0"/>
              <a:t>отрабатывает свой квант сколько может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A15B39-6154-45E8-BA21-0E23704246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блокировка бы освобождала другой поток</a:t>
            </a:r>
          </a:p>
        </p:txBody>
      </p:sp>
      <p:grpSp>
        <p:nvGrpSpPr>
          <p:cNvPr id="296" name="Группа 295">
            <a:extLst>
              <a:ext uri="{FF2B5EF4-FFF2-40B4-BE49-F238E27FC236}">
                <a16:creationId xmlns:a16="http://schemas.microsoft.com/office/drawing/2014/main" id="{0F5ADC62-0EC6-47B1-8718-4AB5C1D3E033}"/>
              </a:ext>
            </a:extLst>
          </p:cNvPr>
          <p:cNvGrpSpPr/>
          <p:nvPr/>
        </p:nvGrpSpPr>
        <p:grpSpPr>
          <a:xfrm>
            <a:off x="1058757" y="3911500"/>
            <a:ext cx="10764943" cy="2456519"/>
            <a:chOff x="1058757" y="3911500"/>
            <a:chExt cx="10764943" cy="2456519"/>
          </a:xfrm>
        </p:grpSpPr>
        <p:cxnSp>
          <p:nvCxnSpPr>
            <p:cNvPr id="226" name="Прямая соединительная линия 225">
              <a:extLst>
                <a:ext uri="{FF2B5EF4-FFF2-40B4-BE49-F238E27FC236}">
                  <a16:creationId xmlns:a16="http://schemas.microsoft.com/office/drawing/2014/main" id="{8CA53D3B-E6ED-418A-8EEA-3A65CE0718C0}"/>
                </a:ext>
              </a:extLst>
            </p:cNvPr>
            <p:cNvCxnSpPr/>
            <p:nvPr/>
          </p:nvCxnSpPr>
          <p:spPr>
            <a:xfrm>
              <a:off x="1060582" y="4639811"/>
              <a:ext cx="10763118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Прямая соединительная линия 226">
              <a:extLst>
                <a:ext uri="{FF2B5EF4-FFF2-40B4-BE49-F238E27FC236}">
                  <a16:creationId xmlns:a16="http://schemas.microsoft.com/office/drawing/2014/main" id="{E4D7CFAA-A85C-4EB0-AE00-C655338083A3}"/>
                </a:ext>
              </a:extLst>
            </p:cNvPr>
            <p:cNvCxnSpPr/>
            <p:nvPr/>
          </p:nvCxnSpPr>
          <p:spPr>
            <a:xfrm>
              <a:off x="1058757" y="5232002"/>
              <a:ext cx="10763118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Прямая соединительная линия 227">
              <a:extLst>
                <a:ext uri="{FF2B5EF4-FFF2-40B4-BE49-F238E27FC236}">
                  <a16:creationId xmlns:a16="http://schemas.microsoft.com/office/drawing/2014/main" id="{00CACD4B-8861-47CD-88E6-14D5B8EF374D}"/>
                </a:ext>
              </a:extLst>
            </p:cNvPr>
            <p:cNvCxnSpPr/>
            <p:nvPr/>
          </p:nvCxnSpPr>
          <p:spPr>
            <a:xfrm>
              <a:off x="1058757" y="5851164"/>
              <a:ext cx="10763118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5" name="Группа 294">
              <a:extLst>
                <a:ext uri="{FF2B5EF4-FFF2-40B4-BE49-F238E27FC236}">
                  <a16:creationId xmlns:a16="http://schemas.microsoft.com/office/drawing/2014/main" id="{5E590AEC-22A9-444B-A99A-DEE1AD73E791}"/>
                </a:ext>
              </a:extLst>
            </p:cNvPr>
            <p:cNvGrpSpPr/>
            <p:nvPr/>
          </p:nvGrpSpPr>
          <p:grpSpPr>
            <a:xfrm>
              <a:off x="1180514" y="3911500"/>
              <a:ext cx="10524540" cy="2456519"/>
              <a:chOff x="1180514" y="3911500"/>
              <a:chExt cx="10524540" cy="2456519"/>
            </a:xfrm>
          </p:grpSpPr>
          <p:sp>
            <p:nvSpPr>
              <p:cNvPr id="256" name="Прямоугольник 27">
                <a:extLst>
                  <a:ext uri="{FF2B5EF4-FFF2-40B4-BE49-F238E27FC236}">
                    <a16:creationId xmlns:a16="http://schemas.microsoft.com/office/drawing/2014/main" id="{FC28C452-26C7-4414-BEE5-1EC3EBAFDFB7}"/>
                  </a:ext>
                </a:extLst>
              </p:cNvPr>
              <p:cNvSpPr/>
              <p:nvPr/>
            </p:nvSpPr>
            <p:spPr>
              <a:xfrm>
                <a:off x="5879823" y="6096009"/>
                <a:ext cx="144466" cy="12470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Прямоугольник 34">
                <a:extLst>
                  <a:ext uri="{FF2B5EF4-FFF2-40B4-BE49-F238E27FC236}">
                    <a16:creationId xmlns:a16="http://schemas.microsoft.com/office/drawing/2014/main" id="{A4982B08-4F1B-471B-974A-F0CE2DEFD8E9}"/>
                  </a:ext>
                </a:extLst>
              </p:cNvPr>
              <p:cNvSpPr/>
              <p:nvPr/>
            </p:nvSpPr>
            <p:spPr>
              <a:xfrm>
                <a:off x="2121288" y="5020745"/>
                <a:ext cx="1191618" cy="12470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Прямоугольник 10">
                <a:extLst>
                  <a:ext uri="{FF2B5EF4-FFF2-40B4-BE49-F238E27FC236}">
                    <a16:creationId xmlns:a16="http://schemas.microsoft.com/office/drawing/2014/main" id="{16ACA79C-43FE-44EE-A4F7-B50D81377F48}"/>
                  </a:ext>
                </a:extLst>
              </p:cNvPr>
              <p:cNvSpPr/>
              <p:nvPr/>
            </p:nvSpPr>
            <p:spPr>
              <a:xfrm>
                <a:off x="1182099" y="4736702"/>
                <a:ext cx="703670" cy="12470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Прямоугольник 16">
                <a:extLst>
                  <a:ext uri="{FF2B5EF4-FFF2-40B4-BE49-F238E27FC236}">
                    <a16:creationId xmlns:a16="http://schemas.microsoft.com/office/drawing/2014/main" id="{A851015A-3AA5-4B15-9EC2-BA8AB1C89AF1}"/>
                  </a:ext>
                </a:extLst>
              </p:cNvPr>
              <p:cNvSpPr/>
              <p:nvPr/>
            </p:nvSpPr>
            <p:spPr>
              <a:xfrm>
                <a:off x="1890337" y="4877816"/>
                <a:ext cx="224210" cy="12470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Прямоугольник 164">
                <a:extLst>
                  <a:ext uri="{FF2B5EF4-FFF2-40B4-BE49-F238E27FC236}">
                    <a16:creationId xmlns:a16="http://schemas.microsoft.com/office/drawing/2014/main" id="{880E8833-9376-40CE-8D67-B64131E0E962}"/>
                  </a:ext>
                </a:extLst>
              </p:cNvPr>
              <p:cNvSpPr/>
              <p:nvPr/>
            </p:nvSpPr>
            <p:spPr>
              <a:xfrm>
                <a:off x="1977323" y="4882345"/>
                <a:ext cx="83062" cy="11564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54" name="Прямая соединительная линия 8">
                <a:extLst>
                  <a:ext uri="{FF2B5EF4-FFF2-40B4-BE49-F238E27FC236}">
                    <a16:creationId xmlns:a16="http://schemas.microsoft.com/office/drawing/2014/main" id="{91BEBC10-24A3-42B5-9236-DAF893477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0514" y="4084782"/>
                <a:ext cx="0" cy="22093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9">
                <a:extLst>
                  <a:ext uri="{FF2B5EF4-FFF2-40B4-BE49-F238E27FC236}">
                    <a16:creationId xmlns:a16="http://schemas.microsoft.com/office/drawing/2014/main" id="{0AE114B0-5419-4043-898E-E719F48A3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769" y="4088173"/>
                <a:ext cx="0" cy="22059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Прямоугольник 10">
                <a:extLst>
                  <a:ext uri="{FF2B5EF4-FFF2-40B4-BE49-F238E27FC236}">
                    <a16:creationId xmlns:a16="http://schemas.microsoft.com/office/drawing/2014/main" id="{740A45BC-863D-4C3D-9D0F-BFD628D881E8}"/>
                  </a:ext>
                </a:extLst>
              </p:cNvPr>
              <p:cNvSpPr/>
              <p:nvPr/>
            </p:nvSpPr>
            <p:spPr>
              <a:xfrm>
                <a:off x="1182099" y="4122545"/>
                <a:ext cx="70367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единительная линия 12">
                <a:extLst>
                  <a:ext uri="{FF2B5EF4-FFF2-40B4-BE49-F238E27FC236}">
                    <a16:creationId xmlns:a16="http://schemas.microsoft.com/office/drawing/2014/main" id="{CDA3674A-8254-40DE-92C0-0E44285F8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5380" y="4088173"/>
                <a:ext cx="0" cy="22059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Прямоугольник 16">
                <a:extLst>
                  <a:ext uri="{FF2B5EF4-FFF2-40B4-BE49-F238E27FC236}">
                    <a16:creationId xmlns:a16="http://schemas.microsoft.com/office/drawing/2014/main" id="{0341B127-A4E0-4958-AA87-6429AA92E66C}"/>
                  </a:ext>
                </a:extLst>
              </p:cNvPr>
              <p:cNvSpPr/>
              <p:nvPr/>
            </p:nvSpPr>
            <p:spPr>
              <a:xfrm>
                <a:off x="1890337" y="4263659"/>
                <a:ext cx="142225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4" name="Прямая соединительная линия 29">
                <a:extLst>
                  <a:ext uri="{FF2B5EF4-FFF2-40B4-BE49-F238E27FC236}">
                    <a16:creationId xmlns:a16="http://schemas.microsoft.com/office/drawing/2014/main" id="{AE9B801A-6A72-4930-8124-3E7CDA0DE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7076" y="4097481"/>
                <a:ext cx="0" cy="21966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Прямоугольник 34">
                <a:extLst>
                  <a:ext uri="{FF2B5EF4-FFF2-40B4-BE49-F238E27FC236}">
                    <a16:creationId xmlns:a16="http://schemas.microsoft.com/office/drawing/2014/main" id="{94E60449-C9C3-405B-9774-3D36CA8F733E}"/>
                  </a:ext>
                </a:extLst>
              </p:cNvPr>
              <p:cNvSpPr/>
              <p:nvPr/>
            </p:nvSpPr>
            <p:spPr>
              <a:xfrm>
                <a:off x="2038284" y="4406588"/>
                <a:ext cx="1272839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7" name="Прямая соединительная линия 37">
                <a:extLst>
                  <a:ext uri="{FF2B5EF4-FFF2-40B4-BE49-F238E27FC236}">
                    <a16:creationId xmlns:a16="http://schemas.microsoft.com/office/drawing/2014/main" id="{37E85EF3-340D-40F7-A824-99F568151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6728" y="4102048"/>
                <a:ext cx="0" cy="21920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единительная линия 98">
                <a:extLst>
                  <a:ext uri="{FF2B5EF4-FFF2-40B4-BE49-F238E27FC236}">
                    <a16:creationId xmlns:a16="http://schemas.microsoft.com/office/drawing/2014/main" id="{B73BC9CC-6C48-41AC-945B-B37C3037C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844" y="4097481"/>
                <a:ext cx="0" cy="21966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единительная линия 105">
                <a:extLst>
                  <a:ext uri="{FF2B5EF4-FFF2-40B4-BE49-F238E27FC236}">
                    <a16:creationId xmlns:a16="http://schemas.microsoft.com/office/drawing/2014/main" id="{8F2949FD-D41E-4EB3-9AB3-C545AE796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1513" y="4088173"/>
                <a:ext cx="0" cy="22059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Прямая соединительная линия 106">
                <a:extLst>
                  <a:ext uri="{FF2B5EF4-FFF2-40B4-BE49-F238E27FC236}">
                    <a16:creationId xmlns:a16="http://schemas.microsoft.com/office/drawing/2014/main" id="{8A91D7C5-C8D0-410B-B89D-1D8249C86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05054" y="4088173"/>
                <a:ext cx="0" cy="220592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единительная линия 107">
                <a:extLst>
                  <a:ext uri="{FF2B5EF4-FFF2-40B4-BE49-F238E27FC236}">
                    <a16:creationId xmlns:a16="http://schemas.microsoft.com/office/drawing/2014/main" id="{E2228A8F-866D-44C2-8B54-FB1000716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06707" y="4104004"/>
                <a:ext cx="0" cy="21900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135">
                <a:extLst>
                  <a:ext uri="{FF2B5EF4-FFF2-40B4-BE49-F238E27FC236}">
                    <a16:creationId xmlns:a16="http://schemas.microsoft.com/office/drawing/2014/main" id="{42FA7E36-F342-4817-A4BB-AD92975BA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2214" y="3924728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 стрелкой 232">
                <a:extLst>
                  <a:ext uri="{FF2B5EF4-FFF2-40B4-BE49-F238E27FC236}">
                    <a16:creationId xmlns:a16="http://schemas.microsoft.com/office/drawing/2014/main" id="{C2E4D5EF-558C-4D7D-A6FF-D137A3D40B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2562" y="3936896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0" name="Прямая со стрелкой 135">
                <a:extLst>
                  <a:ext uri="{FF2B5EF4-FFF2-40B4-BE49-F238E27FC236}">
                    <a16:creationId xmlns:a16="http://schemas.microsoft.com/office/drawing/2014/main" id="{4F9CD4AF-63DB-431A-9359-293A6CBE80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9910" y="4529518"/>
                <a:ext cx="0" cy="3140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1" name="Прямая со стрелкой 232">
                <a:extLst>
                  <a:ext uri="{FF2B5EF4-FFF2-40B4-BE49-F238E27FC236}">
                    <a16:creationId xmlns:a16="http://schemas.microsoft.com/office/drawing/2014/main" id="{5E50D4B0-3336-415C-9F35-5237B2008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47" y="4541686"/>
                <a:ext cx="0" cy="314035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4">
                <a:extLst>
                  <a:ext uri="{FF2B5EF4-FFF2-40B4-BE49-F238E27FC236}">
                    <a16:creationId xmlns:a16="http://schemas.microsoft.com/office/drawing/2014/main" id="{C924A48F-A0DC-42C9-8DD2-195A228DEA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7034" y="4097481"/>
                <a:ext cx="0" cy="21966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Прямоугольник 34">
                <a:extLst>
                  <a:ext uri="{FF2B5EF4-FFF2-40B4-BE49-F238E27FC236}">
                    <a16:creationId xmlns:a16="http://schemas.microsoft.com/office/drawing/2014/main" id="{392976B0-9441-45E5-BF17-A81965F9F504}"/>
                  </a:ext>
                </a:extLst>
              </p:cNvPr>
              <p:cNvSpPr/>
              <p:nvPr/>
            </p:nvSpPr>
            <p:spPr>
              <a:xfrm>
                <a:off x="2208439" y="5599261"/>
                <a:ext cx="1109257" cy="12470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Прямоугольник 10">
                <a:extLst>
                  <a:ext uri="{FF2B5EF4-FFF2-40B4-BE49-F238E27FC236}">
                    <a16:creationId xmlns:a16="http://schemas.microsoft.com/office/drawing/2014/main" id="{FE3DA3E1-66E1-4551-AFAD-47D9EEFC742D}"/>
                  </a:ext>
                </a:extLst>
              </p:cNvPr>
              <p:cNvSpPr/>
              <p:nvPr/>
            </p:nvSpPr>
            <p:spPr>
              <a:xfrm>
                <a:off x="1186890" y="5324744"/>
                <a:ext cx="703670" cy="12470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9" name="Прямоугольник 16">
                <a:extLst>
                  <a:ext uri="{FF2B5EF4-FFF2-40B4-BE49-F238E27FC236}">
                    <a16:creationId xmlns:a16="http://schemas.microsoft.com/office/drawing/2014/main" id="{57B3F205-BABF-42C1-8A07-D9620E2AF7E0}"/>
                  </a:ext>
                </a:extLst>
              </p:cNvPr>
              <p:cNvSpPr/>
              <p:nvPr/>
            </p:nvSpPr>
            <p:spPr>
              <a:xfrm>
                <a:off x="1895127" y="5465858"/>
                <a:ext cx="311497" cy="12470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4" name="Прямоугольник 164">
                <a:extLst>
                  <a:ext uri="{FF2B5EF4-FFF2-40B4-BE49-F238E27FC236}">
                    <a16:creationId xmlns:a16="http://schemas.microsoft.com/office/drawing/2014/main" id="{B94739DB-C969-4669-A2A3-A0FDB55EC408}"/>
                  </a:ext>
                </a:extLst>
              </p:cNvPr>
              <p:cNvSpPr/>
              <p:nvPr/>
            </p:nvSpPr>
            <p:spPr>
              <a:xfrm>
                <a:off x="1991639" y="5470387"/>
                <a:ext cx="146733" cy="11564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55" name="Прямая со стрелкой 135">
                <a:extLst>
                  <a:ext uri="{FF2B5EF4-FFF2-40B4-BE49-F238E27FC236}">
                    <a16:creationId xmlns:a16="http://schemas.microsoft.com/office/drawing/2014/main" id="{1CFC7333-115E-4C6D-B51A-0B8B2CA5C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9323" y="5117560"/>
                <a:ext cx="0" cy="3140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6" name="Прямая со стрелкой 232">
                <a:extLst>
                  <a:ext uri="{FF2B5EF4-FFF2-40B4-BE49-F238E27FC236}">
                    <a16:creationId xmlns:a16="http://schemas.microsoft.com/office/drawing/2014/main" id="{5EFC5575-6691-4BD9-9B8B-ACE6DFC7EF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3960" y="5129728"/>
                <a:ext cx="0" cy="314035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7" name="Прямоугольник 27">
                <a:extLst>
                  <a:ext uri="{FF2B5EF4-FFF2-40B4-BE49-F238E27FC236}">
                    <a16:creationId xmlns:a16="http://schemas.microsoft.com/office/drawing/2014/main" id="{4589F25F-3559-4049-9A0D-7759C4F10652}"/>
                  </a:ext>
                </a:extLst>
              </p:cNvPr>
              <p:cNvSpPr/>
              <p:nvPr/>
            </p:nvSpPr>
            <p:spPr>
              <a:xfrm>
                <a:off x="6816891" y="6104561"/>
                <a:ext cx="315967" cy="12470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0" name="Прямоугольник 10">
                <a:extLst>
                  <a:ext uri="{FF2B5EF4-FFF2-40B4-BE49-F238E27FC236}">
                    <a16:creationId xmlns:a16="http://schemas.microsoft.com/office/drawing/2014/main" id="{E522C6DE-C41A-4528-B4D0-583B671B727D}"/>
                  </a:ext>
                </a:extLst>
              </p:cNvPr>
              <p:cNvSpPr/>
              <p:nvPr/>
            </p:nvSpPr>
            <p:spPr>
              <a:xfrm>
                <a:off x="1186890" y="5938440"/>
                <a:ext cx="703670" cy="12470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1" name="Прямоугольник 16">
                <a:extLst>
                  <a:ext uri="{FF2B5EF4-FFF2-40B4-BE49-F238E27FC236}">
                    <a16:creationId xmlns:a16="http://schemas.microsoft.com/office/drawing/2014/main" id="{F6B43AF6-CCF4-49AD-A82B-912A3E716370}"/>
                  </a:ext>
                </a:extLst>
              </p:cNvPr>
              <p:cNvSpPr/>
              <p:nvPr/>
            </p:nvSpPr>
            <p:spPr>
              <a:xfrm>
                <a:off x="1895127" y="6079554"/>
                <a:ext cx="356077" cy="12470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5" name="Прямоугольник 91">
                <a:extLst>
                  <a:ext uri="{FF2B5EF4-FFF2-40B4-BE49-F238E27FC236}">
                    <a16:creationId xmlns:a16="http://schemas.microsoft.com/office/drawing/2014/main" id="{4108418B-E9BF-4178-B9B2-54E40ED81E78}"/>
                  </a:ext>
                </a:extLst>
              </p:cNvPr>
              <p:cNvSpPr/>
              <p:nvPr/>
            </p:nvSpPr>
            <p:spPr>
              <a:xfrm>
                <a:off x="2257997" y="5942224"/>
                <a:ext cx="1061651" cy="12470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6" name="Прямоугольник 164">
                <a:extLst>
                  <a:ext uri="{FF2B5EF4-FFF2-40B4-BE49-F238E27FC236}">
                    <a16:creationId xmlns:a16="http://schemas.microsoft.com/office/drawing/2014/main" id="{65F115C4-8975-4F53-BF02-18C6AFD55A57}"/>
                  </a:ext>
                </a:extLst>
              </p:cNvPr>
              <p:cNvSpPr/>
              <p:nvPr/>
            </p:nvSpPr>
            <p:spPr>
              <a:xfrm>
                <a:off x="1991639" y="6084083"/>
                <a:ext cx="192758" cy="11564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67" name="Прямая со стрелкой 135">
                <a:extLst>
                  <a:ext uri="{FF2B5EF4-FFF2-40B4-BE49-F238E27FC236}">
                    <a16:creationId xmlns:a16="http://schemas.microsoft.com/office/drawing/2014/main" id="{5F419B22-10A9-427B-A16C-67B6D80CD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1698" y="5731256"/>
                <a:ext cx="0" cy="3140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8" name="Прямая со стрелкой 232">
                <a:extLst>
                  <a:ext uri="{FF2B5EF4-FFF2-40B4-BE49-F238E27FC236}">
                    <a16:creationId xmlns:a16="http://schemas.microsoft.com/office/drawing/2014/main" id="{8A7E4810-6972-4945-A1F4-AE1DA38A5A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6335" y="5743424"/>
                <a:ext cx="0" cy="314035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8" name="Прямоугольник 86">
                <a:extLst>
                  <a:ext uri="{FF2B5EF4-FFF2-40B4-BE49-F238E27FC236}">
                    <a16:creationId xmlns:a16="http://schemas.microsoft.com/office/drawing/2014/main" id="{00ADFE56-3C5C-47A4-A1A9-B483FFCC1869}"/>
                  </a:ext>
                </a:extLst>
              </p:cNvPr>
              <p:cNvSpPr/>
              <p:nvPr/>
            </p:nvSpPr>
            <p:spPr>
              <a:xfrm>
                <a:off x="6814624" y="5326775"/>
                <a:ext cx="704064" cy="12470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86">
                <a:extLst>
                  <a:ext uri="{FF2B5EF4-FFF2-40B4-BE49-F238E27FC236}">
                    <a16:creationId xmlns:a16="http://schemas.microsoft.com/office/drawing/2014/main" id="{6BF3A3E4-97E7-4E41-8394-31EE711376E9}"/>
                  </a:ext>
                </a:extLst>
              </p:cNvPr>
              <p:cNvSpPr/>
              <p:nvPr/>
            </p:nvSpPr>
            <p:spPr>
              <a:xfrm>
                <a:off x="6031894" y="6230847"/>
                <a:ext cx="782179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2" name="Прямоугольник 86">
                <a:extLst>
                  <a:ext uri="{FF2B5EF4-FFF2-40B4-BE49-F238E27FC236}">
                    <a16:creationId xmlns:a16="http://schemas.microsoft.com/office/drawing/2014/main" id="{106201C2-3BAE-4043-A0D2-BA2F837C299E}"/>
                  </a:ext>
                </a:extLst>
              </p:cNvPr>
              <p:cNvSpPr/>
              <p:nvPr/>
            </p:nvSpPr>
            <p:spPr>
              <a:xfrm>
                <a:off x="5655058" y="5010223"/>
                <a:ext cx="1152631" cy="13717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1" name="Прямоугольник 100">
                <a:extLst>
                  <a:ext uri="{FF2B5EF4-FFF2-40B4-BE49-F238E27FC236}">
                    <a16:creationId xmlns:a16="http://schemas.microsoft.com/office/drawing/2014/main" id="{80601626-6F78-40C7-B4C6-A398D50E81AF}"/>
                  </a:ext>
                </a:extLst>
              </p:cNvPr>
              <p:cNvSpPr/>
              <p:nvPr/>
            </p:nvSpPr>
            <p:spPr>
              <a:xfrm>
                <a:off x="6816487" y="4725546"/>
                <a:ext cx="709929" cy="12470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100">
                <a:extLst>
                  <a:ext uri="{FF2B5EF4-FFF2-40B4-BE49-F238E27FC236}">
                    <a16:creationId xmlns:a16="http://schemas.microsoft.com/office/drawing/2014/main" id="{D91FA379-71FF-4621-8CD5-C982B8A713A6}"/>
                  </a:ext>
                </a:extLst>
              </p:cNvPr>
              <p:cNvSpPr/>
              <p:nvPr/>
            </p:nvSpPr>
            <p:spPr>
              <a:xfrm>
                <a:off x="6822743" y="4276569"/>
                <a:ext cx="204808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03" name="Прямая соединительная линия 99">
                <a:extLst>
                  <a:ext uri="{FF2B5EF4-FFF2-40B4-BE49-F238E27FC236}">
                    <a16:creationId xmlns:a16="http://schemas.microsoft.com/office/drawing/2014/main" id="{174BA3CD-D55B-4A7A-A757-AB738AAF8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0280" y="4102048"/>
                <a:ext cx="0" cy="21920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104">
                <a:extLst>
                  <a:ext uri="{FF2B5EF4-FFF2-40B4-BE49-F238E27FC236}">
                    <a16:creationId xmlns:a16="http://schemas.microsoft.com/office/drawing/2014/main" id="{4CCD4BC8-6318-47B3-AF64-FBBF7B328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0898" y="4097481"/>
                <a:ext cx="0" cy="21966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Прямоугольник 100">
                <a:extLst>
                  <a:ext uri="{FF2B5EF4-FFF2-40B4-BE49-F238E27FC236}">
                    <a16:creationId xmlns:a16="http://schemas.microsoft.com/office/drawing/2014/main" id="{2FF017AF-ED36-4208-A823-BCD9E8CBD780}"/>
                  </a:ext>
                </a:extLst>
              </p:cNvPr>
              <p:cNvSpPr/>
              <p:nvPr/>
            </p:nvSpPr>
            <p:spPr>
              <a:xfrm>
                <a:off x="7137705" y="6223239"/>
                <a:ext cx="1076418" cy="12470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100">
                <a:extLst>
                  <a:ext uri="{FF2B5EF4-FFF2-40B4-BE49-F238E27FC236}">
                    <a16:creationId xmlns:a16="http://schemas.microsoft.com/office/drawing/2014/main" id="{3196271D-B9F3-427F-B2FE-E3B53FFE0700}"/>
                  </a:ext>
                </a:extLst>
              </p:cNvPr>
              <p:cNvSpPr/>
              <p:nvPr/>
            </p:nvSpPr>
            <p:spPr>
              <a:xfrm>
                <a:off x="7657805" y="4986244"/>
                <a:ext cx="1267900" cy="12470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100">
                <a:extLst>
                  <a:ext uri="{FF2B5EF4-FFF2-40B4-BE49-F238E27FC236}">
                    <a16:creationId xmlns:a16="http://schemas.microsoft.com/office/drawing/2014/main" id="{8B21744B-24EC-429F-8FEF-61F128310C3C}"/>
                  </a:ext>
                </a:extLst>
              </p:cNvPr>
              <p:cNvSpPr/>
              <p:nvPr/>
            </p:nvSpPr>
            <p:spPr>
              <a:xfrm>
                <a:off x="7029689" y="4415332"/>
                <a:ext cx="1178751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09" name="Прямая соединительная линия 99">
                <a:extLst>
                  <a:ext uri="{FF2B5EF4-FFF2-40B4-BE49-F238E27FC236}">
                    <a16:creationId xmlns:a16="http://schemas.microsoft.com/office/drawing/2014/main" id="{8D4F5A12-90BF-4500-89B9-94843E3846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06466" y="4105654"/>
                <a:ext cx="0" cy="21920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Прямая соединительная линия 104">
                <a:extLst>
                  <a:ext uri="{FF2B5EF4-FFF2-40B4-BE49-F238E27FC236}">
                    <a16:creationId xmlns:a16="http://schemas.microsoft.com/office/drawing/2014/main" id="{E5081AF0-E69C-4DE3-A44E-FA7606AFF3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7084" y="4101087"/>
                <a:ext cx="0" cy="21966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Прямоугольник 27">
                <a:extLst>
                  <a:ext uri="{FF2B5EF4-FFF2-40B4-BE49-F238E27FC236}">
                    <a16:creationId xmlns:a16="http://schemas.microsoft.com/office/drawing/2014/main" id="{5E47F6FA-A327-4A71-970B-B0EC90E09D1C}"/>
                  </a:ext>
                </a:extLst>
              </p:cNvPr>
              <p:cNvSpPr/>
              <p:nvPr/>
            </p:nvSpPr>
            <p:spPr>
              <a:xfrm>
                <a:off x="8933909" y="4725546"/>
                <a:ext cx="687696" cy="12470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16">
                <a:extLst>
                  <a:ext uri="{FF2B5EF4-FFF2-40B4-BE49-F238E27FC236}">
                    <a16:creationId xmlns:a16="http://schemas.microsoft.com/office/drawing/2014/main" id="{39FD317C-BD41-4D1E-A149-408A2C499033}"/>
                  </a:ext>
                </a:extLst>
              </p:cNvPr>
              <p:cNvSpPr/>
              <p:nvPr/>
            </p:nvSpPr>
            <p:spPr>
              <a:xfrm>
                <a:off x="5407869" y="4270868"/>
                <a:ext cx="142225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34">
                <a:extLst>
                  <a:ext uri="{FF2B5EF4-FFF2-40B4-BE49-F238E27FC236}">
                    <a16:creationId xmlns:a16="http://schemas.microsoft.com/office/drawing/2014/main" id="{A76AD69A-1707-4E07-97FE-78086AF14F1F}"/>
                  </a:ext>
                </a:extLst>
              </p:cNvPr>
              <p:cNvSpPr/>
              <p:nvPr/>
            </p:nvSpPr>
            <p:spPr>
              <a:xfrm>
                <a:off x="5555816" y="4413797"/>
                <a:ext cx="1271835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31" name="Прямая со стрелкой 135">
                <a:extLst>
                  <a:ext uri="{FF2B5EF4-FFF2-40B4-BE49-F238E27FC236}">
                    <a16:creationId xmlns:a16="http://schemas.microsoft.com/office/drawing/2014/main" id="{C0CFFE35-5AB6-4F33-BE63-90CFD58EE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9746" y="3931937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2" name="Прямая со стрелкой 232">
                <a:extLst>
                  <a:ext uri="{FF2B5EF4-FFF2-40B4-BE49-F238E27FC236}">
                    <a16:creationId xmlns:a16="http://schemas.microsoft.com/office/drawing/2014/main" id="{E8539798-6655-4211-A1D0-48257533B4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0094" y="3944105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3" name="Прямоугольник 34">
                <a:extLst>
                  <a:ext uri="{FF2B5EF4-FFF2-40B4-BE49-F238E27FC236}">
                    <a16:creationId xmlns:a16="http://schemas.microsoft.com/office/drawing/2014/main" id="{F7D51E40-798A-405F-B00C-8F6CED7B793D}"/>
                  </a:ext>
                </a:extLst>
              </p:cNvPr>
              <p:cNvSpPr/>
              <p:nvPr/>
            </p:nvSpPr>
            <p:spPr>
              <a:xfrm>
                <a:off x="5730817" y="5586032"/>
                <a:ext cx="1091434" cy="12470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16">
                <a:extLst>
                  <a:ext uri="{FF2B5EF4-FFF2-40B4-BE49-F238E27FC236}">
                    <a16:creationId xmlns:a16="http://schemas.microsoft.com/office/drawing/2014/main" id="{94EED730-A171-4507-B919-49C24786CF89}"/>
                  </a:ext>
                </a:extLst>
              </p:cNvPr>
              <p:cNvSpPr/>
              <p:nvPr/>
            </p:nvSpPr>
            <p:spPr>
              <a:xfrm>
                <a:off x="5417504" y="5452629"/>
                <a:ext cx="311497" cy="12470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164">
                <a:extLst>
                  <a:ext uri="{FF2B5EF4-FFF2-40B4-BE49-F238E27FC236}">
                    <a16:creationId xmlns:a16="http://schemas.microsoft.com/office/drawing/2014/main" id="{0B075E43-AE35-40BF-81BD-B7996E7D8182}"/>
                  </a:ext>
                </a:extLst>
              </p:cNvPr>
              <p:cNvSpPr/>
              <p:nvPr/>
            </p:nvSpPr>
            <p:spPr>
              <a:xfrm>
                <a:off x="5514016" y="5457158"/>
                <a:ext cx="146733" cy="11564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236" name="Прямая со стрелкой 135">
                <a:extLst>
                  <a:ext uri="{FF2B5EF4-FFF2-40B4-BE49-F238E27FC236}">
                    <a16:creationId xmlns:a16="http://schemas.microsoft.com/office/drawing/2014/main" id="{B27A9E6D-9B92-46B5-9519-3F70129DE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1700" y="5104331"/>
                <a:ext cx="0" cy="3140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7" name="Прямая со стрелкой 232">
                <a:extLst>
                  <a:ext uri="{FF2B5EF4-FFF2-40B4-BE49-F238E27FC236}">
                    <a16:creationId xmlns:a16="http://schemas.microsoft.com/office/drawing/2014/main" id="{84DDB5E3-1B8D-4E8C-9807-8D4EA40138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6337" y="5116499"/>
                <a:ext cx="0" cy="314035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94" name="Группа 293">
                <a:extLst>
                  <a:ext uri="{FF2B5EF4-FFF2-40B4-BE49-F238E27FC236}">
                    <a16:creationId xmlns:a16="http://schemas.microsoft.com/office/drawing/2014/main" id="{076100CE-F015-4DAA-AECF-4582156B46D9}"/>
                  </a:ext>
                </a:extLst>
              </p:cNvPr>
              <p:cNvGrpSpPr/>
              <p:nvPr/>
            </p:nvGrpSpPr>
            <p:grpSpPr>
              <a:xfrm>
                <a:off x="3312906" y="3912560"/>
                <a:ext cx="8382841" cy="2381535"/>
                <a:chOff x="3312906" y="3912560"/>
                <a:chExt cx="8382841" cy="2381535"/>
              </a:xfrm>
            </p:grpSpPr>
            <p:sp>
              <p:nvSpPr>
                <p:cNvPr id="22" name="Прямоугольник 26">
                  <a:extLst>
                    <a:ext uri="{FF2B5EF4-FFF2-40B4-BE49-F238E27FC236}">
                      <a16:creationId xmlns:a16="http://schemas.microsoft.com/office/drawing/2014/main" id="{A777612E-7085-4AA1-8AA4-74A72951F00C}"/>
                    </a:ext>
                  </a:extLst>
                </p:cNvPr>
                <p:cNvSpPr/>
                <p:nvPr/>
              </p:nvSpPr>
              <p:spPr>
                <a:xfrm>
                  <a:off x="4018068" y="4877816"/>
                  <a:ext cx="237909" cy="12470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" name="Прямоугольник 27">
                  <a:extLst>
                    <a:ext uri="{FF2B5EF4-FFF2-40B4-BE49-F238E27FC236}">
                      <a16:creationId xmlns:a16="http://schemas.microsoft.com/office/drawing/2014/main" id="{DF8C7FEE-CCBD-49E5-8709-ED99D9E973EC}"/>
                    </a:ext>
                  </a:extLst>
                </p:cNvPr>
                <p:cNvSpPr/>
                <p:nvPr/>
              </p:nvSpPr>
              <p:spPr>
                <a:xfrm>
                  <a:off x="4264837" y="4999990"/>
                  <a:ext cx="453836" cy="12470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Прямоугольник 86">
                  <a:extLst>
                    <a:ext uri="{FF2B5EF4-FFF2-40B4-BE49-F238E27FC236}">
                      <a16:creationId xmlns:a16="http://schemas.microsoft.com/office/drawing/2014/main" id="{03EAA8EE-CA38-43D2-BE26-F7391BD007FE}"/>
                    </a:ext>
                  </a:extLst>
                </p:cNvPr>
                <p:cNvSpPr/>
                <p:nvPr/>
              </p:nvSpPr>
              <p:spPr>
                <a:xfrm>
                  <a:off x="4713163" y="5324744"/>
                  <a:ext cx="690803" cy="12470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" name="Прямоугольник 91">
                  <a:extLst>
                    <a:ext uri="{FF2B5EF4-FFF2-40B4-BE49-F238E27FC236}">
                      <a16:creationId xmlns:a16="http://schemas.microsoft.com/office/drawing/2014/main" id="{AE9FA51A-4B0C-4A07-86AD-A6BF9E172D44}"/>
                    </a:ext>
                  </a:extLst>
                </p:cNvPr>
                <p:cNvSpPr/>
                <p:nvPr/>
              </p:nvSpPr>
              <p:spPr>
                <a:xfrm>
                  <a:off x="3319854" y="4740486"/>
                  <a:ext cx="693863" cy="12470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51" name="Прямая соединительная линия 14">
                  <a:extLst>
                    <a:ext uri="{FF2B5EF4-FFF2-40B4-BE49-F238E27FC236}">
                      <a16:creationId xmlns:a16="http://schemas.microsoft.com/office/drawing/2014/main" id="{7507C14E-58DE-46A1-BDB3-C4DB61A368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12558" y="4099135"/>
                  <a:ext cx="0" cy="21949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13">
                  <a:extLst>
                    <a:ext uri="{FF2B5EF4-FFF2-40B4-BE49-F238E27FC236}">
                      <a16:creationId xmlns:a16="http://schemas.microsoft.com/office/drawing/2014/main" id="{09BFC6C3-86E9-4A1A-8DCD-178894DE4E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2906" y="4088173"/>
                  <a:ext cx="0" cy="2205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Прямоугольник 26">
                  <a:extLst>
                    <a:ext uri="{FF2B5EF4-FFF2-40B4-BE49-F238E27FC236}">
                      <a16:creationId xmlns:a16="http://schemas.microsoft.com/office/drawing/2014/main" id="{F3E1A97C-04B9-4FF4-A4BF-E564FFB80397}"/>
                    </a:ext>
                  </a:extLst>
                </p:cNvPr>
                <p:cNvSpPr/>
                <p:nvPr/>
              </p:nvSpPr>
              <p:spPr>
                <a:xfrm>
                  <a:off x="4018160" y="4264479"/>
                  <a:ext cx="292397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63" name="Прямая соединительная линия 28">
                  <a:extLst>
                    <a:ext uri="{FF2B5EF4-FFF2-40B4-BE49-F238E27FC236}">
                      <a16:creationId xmlns:a16="http://schemas.microsoft.com/office/drawing/2014/main" id="{CD46103C-28C4-4359-BB2B-46A787117F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8390" y="4088173"/>
                  <a:ext cx="0" cy="2205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Прямоугольник 80">
                  <a:extLst>
                    <a:ext uri="{FF2B5EF4-FFF2-40B4-BE49-F238E27FC236}">
                      <a16:creationId xmlns:a16="http://schemas.microsoft.com/office/drawing/2014/main" id="{CEF00E52-33B3-4D33-8CB3-8B3EEAC82FAB}"/>
                    </a:ext>
                  </a:extLst>
                </p:cNvPr>
                <p:cNvSpPr/>
                <p:nvPr/>
              </p:nvSpPr>
              <p:spPr>
                <a:xfrm>
                  <a:off x="4310557" y="4406962"/>
                  <a:ext cx="404601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9" name="Прямоугольник 86">
                  <a:extLst>
                    <a:ext uri="{FF2B5EF4-FFF2-40B4-BE49-F238E27FC236}">
                      <a16:creationId xmlns:a16="http://schemas.microsoft.com/office/drawing/2014/main" id="{4C1CBBC2-475D-4F9D-B3B7-14F5647BA802}"/>
                    </a:ext>
                  </a:extLst>
                </p:cNvPr>
                <p:cNvSpPr/>
                <p:nvPr/>
              </p:nvSpPr>
              <p:spPr>
                <a:xfrm>
                  <a:off x="4724115" y="4127116"/>
                  <a:ext cx="690803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0" name="Прямоугольник 91">
                  <a:extLst>
                    <a:ext uri="{FF2B5EF4-FFF2-40B4-BE49-F238E27FC236}">
                      <a16:creationId xmlns:a16="http://schemas.microsoft.com/office/drawing/2014/main" id="{016EBA0A-6DE3-49EB-85AB-890A9B0B7536}"/>
                    </a:ext>
                  </a:extLst>
                </p:cNvPr>
                <p:cNvSpPr/>
                <p:nvPr/>
              </p:nvSpPr>
              <p:spPr>
                <a:xfrm>
                  <a:off x="3315882" y="4122545"/>
                  <a:ext cx="696060" cy="1371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23" name="Прямая соединительная линия 14">
                  <a:extLst>
                    <a:ext uri="{FF2B5EF4-FFF2-40B4-BE49-F238E27FC236}">
                      <a16:creationId xmlns:a16="http://schemas.microsoft.com/office/drawing/2014/main" id="{FF2D7B01-AA00-48E0-AEE3-8188F9F9E7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7812" y="4109539"/>
                  <a:ext cx="0" cy="21845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Прямоугольник 26">
                  <a:extLst>
                    <a:ext uri="{FF2B5EF4-FFF2-40B4-BE49-F238E27FC236}">
                      <a16:creationId xmlns:a16="http://schemas.microsoft.com/office/drawing/2014/main" id="{F0E7A295-BB2B-4374-8195-C95EA25F9FBD}"/>
                    </a:ext>
                  </a:extLst>
                </p:cNvPr>
                <p:cNvSpPr/>
                <p:nvPr/>
              </p:nvSpPr>
              <p:spPr>
                <a:xfrm>
                  <a:off x="4016362" y="5465858"/>
                  <a:ext cx="73754" cy="12470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1" name="Прямоугольник 27">
                  <a:extLst>
                    <a:ext uri="{FF2B5EF4-FFF2-40B4-BE49-F238E27FC236}">
                      <a16:creationId xmlns:a16="http://schemas.microsoft.com/office/drawing/2014/main" id="{CFD25799-E2FC-4460-A472-9A75B0BDD50C}"/>
                    </a:ext>
                  </a:extLst>
                </p:cNvPr>
                <p:cNvSpPr/>
                <p:nvPr/>
              </p:nvSpPr>
              <p:spPr>
                <a:xfrm>
                  <a:off x="4094157" y="5593378"/>
                  <a:ext cx="628434" cy="12470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2" name="Прямоугольник 86">
                  <a:extLst>
                    <a:ext uri="{FF2B5EF4-FFF2-40B4-BE49-F238E27FC236}">
                      <a16:creationId xmlns:a16="http://schemas.microsoft.com/office/drawing/2014/main" id="{9722FCCD-A695-4571-9FFB-2BFFD300734E}"/>
                    </a:ext>
                  </a:extLst>
                </p:cNvPr>
                <p:cNvSpPr/>
                <p:nvPr/>
              </p:nvSpPr>
              <p:spPr>
                <a:xfrm>
                  <a:off x="4846269" y="5954852"/>
                  <a:ext cx="379517" cy="12470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" name="Прямоугольник 91">
                  <a:extLst>
                    <a:ext uri="{FF2B5EF4-FFF2-40B4-BE49-F238E27FC236}">
                      <a16:creationId xmlns:a16="http://schemas.microsoft.com/office/drawing/2014/main" id="{1968AAFB-0F98-4A74-B2DC-8084259FFF03}"/>
                    </a:ext>
                  </a:extLst>
                </p:cNvPr>
                <p:cNvSpPr/>
                <p:nvPr/>
              </p:nvSpPr>
              <p:spPr>
                <a:xfrm>
                  <a:off x="3317365" y="5328528"/>
                  <a:ext cx="693863" cy="12470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2" name="Прямоугольник 26">
                  <a:extLst>
                    <a:ext uri="{FF2B5EF4-FFF2-40B4-BE49-F238E27FC236}">
                      <a16:creationId xmlns:a16="http://schemas.microsoft.com/office/drawing/2014/main" id="{817D41E9-A343-4435-A4C7-2962EA34626E}"/>
                    </a:ext>
                  </a:extLst>
                </p:cNvPr>
                <p:cNvSpPr/>
                <p:nvPr/>
              </p:nvSpPr>
              <p:spPr>
                <a:xfrm>
                  <a:off x="3318369" y="6079554"/>
                  <a:ext cx="115391" cy="12470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3" name="Прямоугольник 27">
                  <a:extLst>
                    <a:ext uri="{FF2B5EF4-FFF2-40B4-BE49-F238E27FC236}">
                      <a16:creationId xmlns:a16="http://schemas.microsoft.com/office/drawing/2014/main" id="{BB052F2B-E6FC-436A-A4FF-9FCD675D3796}"/>
                    </a:ext>
                  </a:extLst>
                </p:cNvPr>
                <p:cNvSpPr/>
                <p:nvPr/>
              </p:nvSpPr>
              <p:spPr>
                <a:xfrm>
                  <a:off x="3451214" y="5962443"/>
                  <a:ext cx="1263946" cy="12470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4" name="Прямоугольник 86">
                  <a:extLst>
                    <a:ext uri="{FF2B5EF4-FFF2-40B4-BE49-F238E27FC236}">
                      <a16:creationId xmlns:a16="http://schemas.microsoft.com/office/drawing/2014/main" id="{F178E8BB-8F6D-401B-99AC-C86F454B5F60}"/>
                    </a:ext>
                  </a:extLst>
                </p:cNvPr>
                <p:cNvSpPr/>
                <p:nvPr/>
              </p:nvSpPr>
              <p:spPr>
                <a:xfrm>
                  <a:off x="4721538" y="6079554"/>
                  <a:ext cx="117990" cy="12470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69" name="Прямая со стрелкой 135">
                  <a:extLst>
                    <a:ext uri="{FF2B5EF4-FFF2-40B4-BE49-F238E27FC236}">
                      <a16:creationId xmlns:a16="http://schemas.microsoft.com/office/drawing/2014/main" id="{121A6604-F230-4617-AC1F-47362A260A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89123" y="5753351"/>
                  <a:ext cx="0" cy="31403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Прямая со стрелкой 232">
                  <a:extLst>
                    <a:ext uri="{FF2B5EF4-FFF2-40B4-BE49-F238E27FC236}">
                      <a16:creationId xmlns:a16="http://schemas.microsoft.com/office/drawing/2014/main" id="{567E2931-7F2F-4BCD-862C-CBDC4DF6CE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3760" y="5765519"/>
                  <a:ext cx="0" cy="314035"/>
                </a:xfrm>
                <a:prstGeom prst="straightConnector1">
                  <a:avLst/>
                </a:prstGeom>
                <a:ln>
                  <a:headEnd type="arrow"/>
                  <a:tailEnd type="diamon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Прямая со стрелкой 135">
                  <a:extLst>
                    <a:ext uri="{FF2B5EF4-FFF2-40B4-BE49-F238E27FC236}">
                      <a16:creationId xmlns:a16="http://schemas.microsoft.com/office/drawing/2014/main" id="{CA0BF4E2-4A98-49DB-9B51-F8DBDD1875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5483" y="5124692"/>
                  <a:ext cx="0" cy="31403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Прямая со стрелкой 232">
                  <a:extLst>
                    <a:ext uri="{FF2B5EF4-FFF2-40B4-BE49-F238E27FC236}">
                      <a16:creationId xmlns:a16="http://schemas.microsoft.com/office/drawing/2014/main" id="{4FBEF5A3-E4A6-4057-A67F-A9637E99E1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0120" y="5136860"/>
                  <a:ext cx="0" cy="314035"/>
                </a:xfrm>
                <a:prstGeom prst="straightConnector1">
                  <a:avLst/>
                </a:prstGeom>
                <a:ln>
                  <a:headEnd type="arrow"/>
                  <a:tailEnd type="diamon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3" name="Прямоугольник 164">
                  <a:extLst>
                    <a:ext uri="{FF2B5EF4-FFF2-40B4-BE49-F238E27FC236}">
                      <a16:creationId xmlns:a16="http://schemas.microsoft.com/office/drawing/2014/main" id="{D61AC8FF-67FA-4381-8EBD-7FA4F4937DFD}"/>
                    </a:ext>
                  </a:extLst>
                </p:cNvPr>
                <p:cNvSpPr/>
                <p:nvPr/>
              </p:nvSpPr>
              <p:spPr>
                <a:xfrm>
                  <a:off x="4093503" y="4880144"/>
                  <a:ext cx="83062" cy="11564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174" name="Прямая со стрелкой 135">
                  <a:extLst>
                    <a:ext uri="{FF2B5EF4-FFF2-40B4-BE49-F238E27FC236}">
                      <a16:creationId xmlns:a16="http://schemas.microsoft.com/office/drawing/2014/main" id="{44EE0654-EAEF-4A4F-90E6-09D4A871F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2646" y="4551443"/>
                  <a:ext cx="0" cy="31403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Прямая со стрелкой 232">
                  <a:extLst>
                    <a:ext uri="{FF2B5EF4-FFF2-40B4-BE49-F238E27FC236}">
                      <a16:creationId xmlns:a16="http://schemas.microsoft.com/office/drawing/2014/main" id="{B6AC49D0-8D47-44CE-84F2-B4E7B71BDA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7283" y="4563611"/>
                  <a:ext cx="0" cy="314035"/>
                </a:xfrm>
                <a:prstGeom prst="straightConnector1">
                  <a:avLst/>
                </a:prstGeom>
                <a:ln>
                  <a:headEnd type="arrow"/>
                  <a:tailEnd type="diamon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6" name="Прямоугольник 164">
                  <a:extLst>
                    <a:ext uri="{FF2B5EF4-FFF2-40B4-BE49-F238E27FC236}">
                      <a16:creationId xmlns:a16="http://schemas.microsoft.com/office/drawing/2014/main" id="{8811B6AB-F5A6-4D31-9DB8-D45DDA6D2EC9}"/>
                    </a:ext>
                  </a:extLst>
                </p:cNvPr>
                <p:cNvSpPr/>
                <p:nvPr/>
              </p:nvSpPr>
              <p:spPr>
                <a:xfrm>
                  <a:off x="4092150" y="4274422"/>
                  <a:ext cx="146733" cy="11564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177" name="Прямая со стрелкой 135">
                  <a:extLst>
                    <a:ext uri="{FF2B5EF4-FFF2-40B4-BE49-F238E27FC236}">
                      <a16:creationId xmlns:a16="http://schemas.microsoft.com/office/drawing/2014/main" id="{3498238A-3B96-4E6C-B535-B1D161FAB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0209" y="3912560"/>
                  <a:ext cx="0" cy="3454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Прямая со стрелкой 232">
                  <a:extLst>
                    <a:ext uri="{FF2B5EF4-FFF2-40B4-BE49-F238E27FC236}">
                      <a16:creationId xmlns:a16="http://schemas.microsoft.com/office/drawing/2014/main" id="{7F28E118-D2F4-4068-B8B7-E58146385F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0557" y="3924728"/>
                  <a:ext cx="0" cy="345439"/>
                </a:xfrm>
                <a:prstGeom prst="straightConnector1">
                  <a:avLst/>
                </a:prstGeom>
                <a:ln>
                  <a:headEnd type="arrow"/>
                  <a:tailEnd type="diamon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Прямая со стрелкой 135">
                  <a:extLst>
                    <a:ext uri="{FF2B5EF4-FFF2-40B4-BE49-F238E27FC236}">
                      <a16:creationId xmlns:a16="http://schemas.microsoft.com/office/drawing/2014/main" id="{22B79E9A-EBD1-4B73-9D08-CE8624820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4891" y="5769254"/>
                  <a:ext cx="0" cy="31403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Прямая со стрелкой 232">
                  <a:extLst>
                    <a:ext uri="{FF2B5EF4-FFF2-40B4-BE49-F238E27FC236}">
                      <a16:creationId xmlns:a16="http://schemas.microsoft.com/office/drawing/2014/main" id="{5E7761AE-8B68-499B-BA24-73EF32FF0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39528" y="5781422"/>
                  <a:ext cx="0" cy="314035"/>
                </a:xfrm>
                <a:prstGeom prst="straightConnector1">
                  <a:avLst/>
                </a:prstGeom>
                <a:ln>
                  <a:headEnd type="arrow"/>
                  <a:tailEnd type="diamon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83" name="Прямоугольник 86">
                  <a:extLst>
                    <a:ext uri="{FF2B5EF4-FFF2-40B4-BE49-F238E27FC236}">
                      <a16:creationId xmlns:a16="http://schemas.microsoft.com/office/drawing/2014/main" id="{0E82EF32-79FD-48BA-B7CE-BA848BBC48C4}"/>
                    </a:ext>
                  </a:extLst>
                </p:cNvPr>
                <p:cNvSpPr/>
                <p:nvPr/>
              </p:nvSpPr>
              <p:spPr>
                <a:xfrm>
                  <a:off x="4718673" y="4738392"/>
                  <a:ext cx="690803" cy="13717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3" name="Прямоугольник 27">
                  <a:extLst>
                    <a:ext uri="{FF2B5EF4-FFF2-40B4-BE49-F238E27FC236}">
                      <a16:creationId xmlns:a16="http://schemas.microsoft.com/office/drawing/2014/main" id="{632CB66F-459E-4E1C-AAA4-8F1149756FF6}"/>
                    </a:ext>
                  </a:extLst>
                </p:cNvPr>
                <p:cNvSpPr/>
                <p:nvPr/>
              </p:nvSpPr>
              <p:spPr>
                <a:xfrm>
                  <a:off x="5225787" y="6087145"/>
                  <a:ext cx="144466" cy="12470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238" name="Прямая соединительная линия 83">
                  <a:extLst>
                    <a:ext uri="{FF2B5EF4-FFF2-40B4-BE49-F238E27FC236}">
                      <a16:creationId xmlns:a16="http://schemas.microsoft.com/office/drawing/2014/main" id="{38EB1811-244D-4E60-973F-48588DC5B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25786" y="6020380"/>
                  <a:ext cx="6469961" cy="1"/>
                </a:xfrm>
                <a:prstGeom prst="line">
                  <a:avLst/>
                </a:prstGeom>
                <a:ln w="25400">
                  <a:prstDash val="soli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Прямая со стрелкой 135">
                  <a:extLst>
                    <a:ext uri="{FF2B5EF4-FFF2-40B4-BE49-F238E27FC236}">
                      <a16:creationId xmlns:a16="http://schemas.microsoft.com/office/drawing/2014/main" id="{8E67F7CE-81F5-4771-B4CA-882F7B9769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291" y="5773110"/>
                  <a:ext cx="0" cy="31403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Прямая со стрелкой 232">
                  <a:extLst>
                    <a:ext uri="{FF2B5EF4-FFF2-40B4-BE49-F238E27FC236}">
                      <a16:creationId xmlns:a16="http://schemas.microsoft.com/office/drawing/2014/main" id="{B808E50F-C700-4F7A-B957-B06952167B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72928" y="5785278"/>
                  <a:ext cx="0" cy="314035"/>
                </a:xfrm>
                <a:prstGeom prst="straightConnector1">
                  <a:avLst/>
                </a:prstGeom>
                <a:ln>
                  <a:headEnd type="arrow"/>
                  <a:tailEnd type="diamon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4" name="Прямоугольник 164">
                <a:extLst>
                  <a:ext uri="{FF2B5EF4-FFF2-40B4-BE49-F238E27FC236}">
                    <a16:creationId xmlns:a16="http://schemas.microsoft.com/office/drawing/2014/main" id="{6A62CFB8-92AA-43DD-8A3D-BA427D777DDB}"/>
                  </a:ext>
                </a:extLst>
              </p:cNvPr>
              <p:cNvSpPr/>
              <p:nvPr/>
            </p:nvSpPr>
            <p:spPr>
              <a:xfrm>
                <a:off x="5380554" y="6095457"/>
                <a:ext cx="348446" cy="11564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5" name="Прямоугольник 100">
                <a:extLst>
                  <a:ext uri="{FF2B5EF4-FFF2-40B4-BE49-F238E27FC236}">
                    <a16:creationId xmlns:a16="http://schemas.microsoft.com/office/drawing/2014/main" id="{D871AF22-BBC2-40CE-8AAC-E2FB89A0B3EA}"/>
                  </a:ext>
                </a:extLst>
              </p:cNvPr>
              <p:cNvSpPr/>
              <p:nvPr/>
            </p:nvSpPr>
            <p:spPr>
              <a:xfrm>
                <a:off x="5413033" y="4881531"/>
                <a:ext cx="236481" cy="12470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6" name="Прямоугольник 164">
                <a:extLst>
                  <a:ext uri="{FF2B5EF4-FFF2-40B4-BE49-F238E27FC236}">
                    <a16:creationId xmlns:a16="http://schemas.microsoft.com/office/drawing/2014/main" id="{365CCA19-A0E9-440D-8926-4F4C49D6AEFD}"/>
                  </a:ext>
                </a:extLst>
              </p:cNvPr>
              <p:cNvSpPr/>
              <p:nvPr/>
            </p:nvSpPr>
            <p:spPr>
              <a:xfrm>
                <a:off x="5498514" y="4886873"/>
                <a:ext cx="83062" cy="11564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247" name="Прямая со стрелкой 135">
                <a:extLst>
                  <a:ext uri="{FF2B5EF4-FFF2-40B4-BE49-F238E27FC236}">
                    <a16:creationId xmlns:a16="http://schemas.microsoft.com/office/drawing/2014/main" id="{322CC781-1121-4227-8D2A-37134B6995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7657" y="4558172"/>
                <a:ext cx="0" cy="3140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8" name="Прямая со стрелкой 232">
                <a:extLst>
                  <a:ext uri="{FF2B5EF4-FFF2-40B4-BE49-F238E27FC236}">
                    <a16:creationId xmlns:a16="http://schemas.microsoft.com/office/drawing/2014/main" id="{A701B7AD-9AFC-4748-9525-30DA6C857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2294" y="4570340"/>
                <a:ext cx="0" cy="314035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3" name="Прямоугольник 27">
                <a:extLst>
                  <a:ext uri="{FF2B5EF4-FFF2-40B4-BE49-F238E27FC236}">
                    <a16:creationId xmlns:a16="http://schemas.microsoft.com/office/drawing/2014/main" id="{819A35E5-C8B9-4777-BBA4-A448827D0DE1}"/>
                  </a:ext>
                </a:extLst>
              </p:cNvPr>
              <p:cNvSpPr/>
              <p:nvPr/>
            </p:nvSpPr>
            <p:spPr>
              <a:xfrm>
                <a:off x="5733671" y="6093995"/>
                <a:ext cx="144466" cy="12470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54" name="Прямая со стрелкой 135">
                <a:extLst>
                  <a:ext uri="{FF2B5EF4-FFF2-40B4-BE49-F238E27FC236}">
                    <a16:creationId xmlns:a16="http://schemas.microsoft.com/office/drawing/2014/main" id="{F065978E-1CF3-457E-BEC8-39F051046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6175" y="5779960"/>
                <a:ext cx="0" cy="3140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5" name="Прямая со стрелкой 232">
                <a:extLst>
                  <a:ext uri="{FF2B5EF4-FFF2-40B4-BE49-F238E27FC236}">
                    <a16:creationId xmlns:a16="http://schemas.microsoft.com/office/drawing/2014/main" id="{321A19CC-75FE-4586-9EB8-D337B09578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0812" y="5792128"/>
                <a:ext cx="0" cy="314035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7" name="Прямая со стрелкой 135">
                <a:extLst>
                  <a:ext uri="{FF2B5EF4-FFF2-40B4-BE49-F238E27FC236}">
                    <a16:creationId xmlns:a16="http://schemas.microsoft.com/office/drawing/2014/main" id="{0F56F8E6-14E0-480E-9C7C-317A54CAE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2327" y="5784355"/>
                <a:ext cx="0" cy="3140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8" name="Прямая со стрелкой 232">
                <a:extLst>
                  <a:ext uri="{FF2B5EF4-FFF2-40B4-BE49-F238E27FC236}">
                    <a16:creationId xmlns:a16="http://schemas.microsoft.com/office/drawing/2014/main" id="{47D98EC1-71A6-48A5-B0A7-BB831F5227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6964" y="5796523"/>
                <a:ext cx="0" cy="314035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3" name="Прямая со стрелкой 135">
                <a:extLst>
                  <a:ext uri="{FF2B5EF4-FFF2-40B4-BE49-F238E27FC236}">
                    <a16:creationId xmlns:a16="http://schemas.microsoft.com/office/drawing/2014/main" id="{3EBE4143-87DC-4316-98BE-F5C78CDCDD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7203" y="3937657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4" name="Прямая со стрелкой 232">
                <a:extLst>
                  <a:ext uri="{FF2B5EF4-FFF2-40B4-BE49-F238E27FC236}">
                    <a16:creationId xmlns:a16="http://schemas.microsoft.com/office/drawing/2014/main" id="{38216F1C-5E31-471F-A9F7-D5A8E34690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7551" y="3949825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5" name="Прямоугольник 164">
                <a:extLst>
                  <a:ext uri="{FF2B5EF4-FFF2-40B4-BE49-F238E27FC236}">
                    <a16:creationId xmlns:a16="http://schemas.microsoft.com/office/drawing/2014/main" id="{03A1A2B7-98FD-4320-8148-B032F6EBAE92}"/>
                  </a:ext>
                </a:extLst>
              </p:cNvPr>
              <p:cNvSpPr/>
              <p:nvPr/>
            </p:nvSpPr>
            <p:spPr>
              <a:xfrm>
                <a:off x="6972298" y="6110558"/>
                <a:ext cx="83062" cy="11564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266" name="Прямая со стрелкой 135">
                <a:extLst>
                  <a:ext uri="{FF2B5EF4-FFF2-40B4-BE49-F238E27FC236}">
                    <a16:creationId xmlns:a16="http://schemas.microsoft.com/office/drawing/2014/main" id="{7BD1DD8D-57CE-40B6-81C3-E88EB9F917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1441" y="5781857"/>
                <a:ext cx="0" cy="3140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7" name="Прямая со стрелкой 232">
                <a:extLst>
                  <a:ext uri="{FF2B5EF4-FFF2-40B4-BE49-F238E27FC236}">
                    <a16:creationId xmlns:a16="http://schemas.microsoft.com/office/drawing/2014/main" id="{0FD9BC2C-B52D-40C4-A27E-578C76B77F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6078" y="5794025"/>
                <a:ext cx="0" cy="314035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8" name="Прямоугольник 100">
                <a:extLst>
                  <a:ext uri="{FF2B5EF4-FFF2-40B4-BE49-F238E27FC236}">
                    <a16:creationId xmlns:a16="http://schemas.microsoft.com/office/drawing/2014/main" id="{14EC9208-CD53-4734-B51F-7CACA9F14241}"/>
                  </a:ext>
                </a:extLst>
              </p:cNvPr>
              <p:cNvSpPr/>
              <p:nvPr/>
            </p:nvSpPr>
            <p:spPr>
              <a:xfrm>
                <a:off x="7529975" y="4859101"/>
                <a:ext cx="127786" cy="12470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69" name="Прямая со стрелкой 135">
                <a:extLst>
                  <a:ext uri="{FF2B5EF4-FFF2-40B4-BE49-F238E27FC236}">
                    <a16:creationId xmlns:a16="http://schemas.microsoft.com/office/drawing/2014/main" id="{7825AA34-514E-4800-A8D2-2AB3CACB9B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7413" y="4523572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0" name="Прямая со стрелкой 232">
                <a:extLst>
                  <a:ext uri="{FF2B5EF4-FFF2-40B4-BE49-F238E27FC236}">
                    <a16:creationId xmlns:a16="http://schemas.microsoft.com/office/drawing/2014/main" id="{E1F4006D-F38B-4B82-A630-EF34F78C0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7761" y="4535740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1" name="Прямоугольник 27">
                <a:extLst>
                  <a:ext uri="{FF2B5EF4-FFF2-40B4-BE49-F238E27FC236}">
                    <a16:creationId xmlns:a16="http://schemas.microsoft.com/office/drawing/2014/main" id="{A1D2F568-9F66-4B69-A77D-4171DADDE4A7}"/>
                  </a:ext>
                </a:extLst>
              </p:cNvPr>
              <p:cNvSpPr/>
              <p:nvPr/>
            </p:nvSpPr>
            <p:spPr>
              <a:xfrm>
                <a:off x="8216448" y="6089460"/>
                <a:ext cx="315967" cy="12470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2" name="Прямоугольник 164">
                <a:extLst>
                  <a:ext uri="{FF2B5EF4-FFF2-40B4-BE49-F238E27FC236}">
                    <a16:creationId xmlns:a16="http://schemas.microsoft.com/office/drawing/2014/main" id="{D81F7392-3DF3-455C-B32A-D0BCBC0CEB45}"/>
                  </a:ext>
                </a:extLst>
              </p:cNvPr>
              <p:cNvSpPr/>
              <p:nvPr/>
            </p:nvSpPr>
            <p:spPr>
              <a:xfrm>
                <a:off x="8371855" y="6095457"/>
                <a:ext cx="83062" cy="11564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273" name="Прямая со стрелкой 135">
                <a:extLst>
                  <a:ext uri="{FF2B5EF4-FFF2-40B4-BE49-F238E27FC236}">
                    <a16:creationId xmlns:a16="http://schemas.microsoft.com/office/drawing/2014/main" id="{B1D95406-8ECE-4D7D-B235-49A26EC51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0998" y="5766756"/>
                <a:ext cx="0" cy="3140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4" name="Прямая со стрелкой 232">
                <a:extLst>
                  <a:ext uri="{FF2B5EF4-FFF2-40B4-BE49-F238E27FC236}">
                    <a16:creationId xmlns:a16="http://schemas.microsoft.com/office/drawing/2014/main" id="{D320FFDE-B1D5-415C-AE0A-C8FF0A1492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5635" y="5778924"/>
                <a:ext cx="0" cy="314035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5" name="Прямоугольник 100">
                <a:extLst>
                  <a:ext uri="{FF2B5EF4-FFF2-40B4-BE49-F238E27FC236}">
                    <a16:creationId xmlns:a16="http://schemas.microsoft.com/office/drawing/2014/main" id="{1852FFDA-39EF-4FCA-8A9F-382914205A14}"/>
                  </a:ext>
                </a:extLst>
              </p:cNvPr>
              <p:cNvSpPr/>
              <p:nvPr/>
            </p:nvSpPr>
            <p:spPr>
              <a:xfrm>
                <a:off x="8532654" y="6218697"/>
                <a:ext cx="1076418" cy="12470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6" name="Прямоугольник 100">
                <a:extLst>
                  <a:ext uri="{FF2B5EF4-FFF2-40B4-BE49-F238E27FC236}">
                    <a16:creationId xmlns:a16="http://schemas.microsoft.com/office/drawing/2014/main" id="{BE430020-FEDB-4472-B090-7D4A00913481}"/>
                  </a:ext>
                </a:extLst>
              </p:cNvPr>
              <p:cNvSpPr/>
              <p:nvPr/>
            </p:nvSpPr>
            <p:spPr>
              <a:xfrm>
                <a:off x="9743911" y="4984213"/>
                <a:ext cx="1267900" cy="12470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7" name="Прямоугольник 100">
                <a:extLst>
                  <a:ext uri="{FF2B5EF4-FFF2-40B4-BE49-F238E27FC236}">
                    <a16:creationId xmlns:a16="http://schemas.microsoft.com/office/drawing/2014/main" id="{10C7ABD1-4CE4-4013-9C27-0AF6D0229A97}"/>
                  </a:ext>
                </a:extLst>
              </p:cNvPr>
              <p:cNvSpPr/>
              <p:nvPr/>
            </p:nvSpPr>
            <p:spPr>
              <a:xfrm>
                <a:off x="9616081" y="4857070"/>
                <a:ext cx="127786" cy="12470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78" name="Прямая со стрелкой 135">
                <a:extLst>
                  <a:ext uri="{FF2B5EF4-FFF2-40B4-BE49-F238E27FC236}">
                    <a16:creationId xmlns:a16="http://schemas.microsoft.com/office/drawing/2014/main" id="{12B2080D-23B7-44A0-B18C-0D729BD70A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3519" y="4521541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9" name="Прямая со стрелкой 232">
                <a:extLst>
                  <a:ext uri="{FF2B5EF4-FFF2-40B4-BE49-F238E27FC236}">
                    <a16:creationId xmlns:a16="http://schemas.microsoft.com/office/drawing/2014/main" id="{2792D2EE-8CDA-43B3-86B8-D6CA54729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3867" y="4533709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0" name="Прямоугольник 27">
                <a:extLst>
                  <a:ext uri="{FF2B5EF4-FFF2-40B4-BE49-F238E27FC236}">
                    <a16:creationId xmlns:a16="http://schemas.microsoft.com/office/drawing/2014/main" id="{576DDE7E-94A6-415F-82EE-0E63C057B50F}"/>
                  </a:ext>
                </a:extLst>
              </p:cNvPr>
              <p:cNvSpPr/>
              <p:nvPr/>
            </p:nvSpPr>
            <p:spPr>
              <a:xfrm>
                <a:off x="9628100" y="6070400"/>
                <a:ext cx="315967" cy="12470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1" name="Прямоугольник 164">
                <a:extLst>
                  <a:ext uri="{FF2B5EF4-FFF2-40B4-BE49-F238E27FC236}">
                    <a16:creationId xmlns:a16="http://schemas.microsoft.com/office/drawing/2014/main" id="{119E7622-00EB-4D22-A9DA-2E919CD8B8FD}"/>
                  </a:ext>
                </a:extLst>
              </p:cNvPr>
              <p:cNvSpPr/>
              <p:nvPr/>
            </p:nvSpPr>
            <p:spPr>
              <a:xfrm>
                <a:off x="9701387" y="6076397"/>
                <a:ext cx="130197" cy="11564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282" name="Прямая со стрелкой 232">
                <a:extLst>
                  <a:ext uri="{FF2B5EF4-FFF2-40B4-BE49-F238E27FC236}">
                    <a16:creationId xmlns:a16="http://schemas.microsoft.com/office/drawing/2014/main" id="{23A79701-8607-4E74-AFFD-CB0623B092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37287" y="5759864"/>
                <a:ext cx="0" cy="314035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3" name="Прямоугольник 100">
                <a:extLst>
                  <a:ext uri="{FF2B5EF4-FFF2-40B4-BE49-F238E27FC236}">
                    <a16:creationId xmlns:a16="http://schemas.microsoft.com/office/drawing/2014/main" id="{85E06D4D-4D97-42CC-9D21-E6BA5D6B460A}"/>
                  </a:ext>
                </a:extLst>
              </p:cNvPr>
              <p:cNvSpPr/>
              <p:nvPr/>
            </p:nvSpPr>
            <p:spPr>
              <a:xfrm>
                <a:off x="9944306" y="6199637"/>
                <a:ext cx="1076418" cy="12470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4" name="Прямоугольник 100">
                <a:extLst>
                  <a:ext uri="{FF2B5EF4-FFF2-40B4-BE49-F238E27FC236}">
                    <a16:creationId xmlns:a16="http://schemas.microsoft.com/office/drawing/2014/main" id="{9DD1747E-7E45-489D-AA47-08CEDA48CF2A}"/>
                  </a:ext>
                </a:extLst>
              </p:cNvPr>
              <p:cNvSpPr/>
              <p:nvPr/>
            </p:nvSpPr>
            <p:spPr>
              <a:xfrm>
                <a:off x="8221736" y="4257843"/>
                <a:ext cx="204808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5" name="Прямоугольник 100">
                <a:extLst>
                  <a:ext uri="{FF2B5EF4-FFF2-40B4-BE49-F238E27FC236}">
                    <a16:creationId xmlns:a16="http://schemas.microsoft.com/office/drawing/2014/main" id="{5D8254B7-DD20-4AFE-BFE7-890FB9E17C4C}"/>
                  </a:ext>
                </a:extLst>
              </p:cNvPr>
              <p:cNvSpPr/>
              <p:nvPr/>
            </p:nvSpPr>
            <p:spPr>
              <a:xfrm>
                <a:off x="8428682" y="4396606"/>
                <a:ext cx="1193790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86" name="Прямая со стрелкой 135">
                <a:extLst>
                  <a:ext uri="{FF2B5EF4-FFF2-40B4-BE49-F238E27FC236}">
                    <a16:creationId xmlns:a16="http://schemas.microsoft.com/office/drawing/2014/main" id="{244B8576-E853-4D33-96F0-8B0AAC063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6196" y="3918931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7" name="Прямая со стрелкой 232">
                <a:extLst>
                  <a:ext uri="{FF2B5EF4-FFF2-40B4-BE49-F238E27FC236}">
                    <a16:creationId xmlns:a16="http://schemas.microsoft.com/office/drawing/2014/main" id="{A66DEE11-1020-4B67-8BF1-8E7B1089B0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26544" y="3931099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8" name="Прямоугольник 100">
                <a:extLst>
                  <a:ext uri="{FF2B5EF4-FFF2-40B4-BE49-F238E27FC236}">
                    <a16:creationId xmlns:a16="http://schemas.microsoft.com/office/drawing/2014/main" id="{7DB56372-32B4-4C25-80E5-253FF0F253CC}"/>
                  </a:ext>
                </a:extLst>
              </p:cNvPr>
              <p:cNvSpPr/>
              <p:nvPr/>
            </p:nvSpPr>
            <p:spPr>
              <a:xfrm>
                <a:off x="9626780" y="4250412"/>
                <a:ext cx="204808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9" name="Прямоугольник 100">
                <a:extLst>
                  <a:ext uri="{FF2B5EF4-FFF2-40B4-BE49-F238E27FC236}">
                    <a16:creationId xmlns:a16="http://schemas.microsoft.com/office/drawing/2014/main" id="{85F34C42-A96F-4105-8D7E-C2E3C794A9C0}"/>
                  </a:ext>
                </a:extLst>
              </p:cNvPr>
              <p:cNvSpPr/>
              <p:nvPr/>
            </p:nvSpPr>
            <p:spPr>
              <a:xfrm>
                <a:off x="9833726" y="4389175"/>
                <a:ext cx="1178751" cy="1371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90" name="Прямая со стрелкой 135">
                <a:extLst>
                  <a:ext uri="{FF2B5EF4-FFF2-40B4-BE49-F238E27FC236}">
                    <a16:creationId xmlns:a16="http://schemas.microsoft.com/office/drawing/2014/main" id="{09A726E3-996D-4F52-A1D3-1C16C1598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01240" y="3911500"/>
                <a:ext cx="0" cy="345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1" name="Прямая со стрелкой 232">
                <a:extLst>
                  <a:ext uri="{FF2B5EF4-FFF2-40B4-BE49-F238E27FC236}">
                    <a16:creationId xmlns:a16="http://schemas.microsoft.com/office/drawing/2014/main" id="{47FA2FC0-A4C2-44E9-AFC6-4D0B23F6D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1588" y="3923668"/>
                <a:ext cx="0" cy="345439"/>
              </a:xfrm>
              <a:prstGeom prst="straightConnector1">
                <a:avLst/>
              </a:prstGeom>
              <a:ln>
                <a:headEnd type="arrow"/>
                <a:tailEnd type="diamon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2" name="Прямая со стрелкой 135">
                <a:extLst>
                  <a:ext uri="{FF2B5EF4-FFF2-40B4-BE49-F238E27FC236}">
                    <a16:creationId xmlns:a16="http://schemas.microsoft.com/office/drawing/2014/main" id="{08C5BCAB-E865-4789-9F56-30851CDF1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85619" y="5759864"/>
                <a:ext cx="0" cy="3140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93" name="Прямоугольник 164">
                <a:extLst>
                  <a:ext uri="{FF2B5EF4-FFF2-40B4-BE49-F238E27FC236}">
                    <a16:creationId xmlns:a16="http://schemas.microsoft.com/office/drawing/2014/main" id="{30A1DB2C-05C0-4DA6-914D-8413F52CD8CC}"/>
                  </a:ext>
                </a:extLst>
              </p:cNvPr>
              <p:cNvSpPr/>
              <p:nvPr/>
            </p:nvSpPr>
            <p:spPr>
              <a:xfrm>
                <a:off x="9670196" y="4262860"/>
                <a:ext cx="89713" cy="11564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  <p:sp>
        <p:nvSpPr>
          <p:cNvPr id="145" name="Title 2">
            <a:extLst>
              <a:ext uri="{FF2B5EF4-FFF2-40B4-BE49-F238E27FC236}">
                <a16:creationId xmlns:a16="http://schemas.microsoft.com/office/drawing/2014/main" id="{BF715501-07E2-42DF-9B60-EE1011C6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92463" y="1905561"/>
            <a:ext cx="4084582" cy="699656"/>
          </a:xfrm>
        </p:spPr>
        <p:txBody>
          <a:bodyPr/>
          <a:lstStyle/>
          <a:p>
            <a:r>
              <a:rPr lang="en-US" sz="1800" dirty="0">
                <a:latin typeface="Segoe UI Semibold" panose="020B0702040204020203" pitchFamily="34" charset="0"/>
              </a:rPr>
              <a:t>lock() Internals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80CDC-1F5F-43FB-88F5-71F1A7F5B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624" y="2522044"/>
            <a:ext cx="2293819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0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E0A15B39-6154-45E8-BA21-0E23704246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Голодание</a:t>
            </a:r>
          </a:p>
        </p:txBody>
      </p:sp>
      <p:sp>
        <p:nvSpPr>
          <p:cNvPr id="17" name="Прямоугольник 34">
            <a:extLst>
              <a:ext uri="{FF2B5EF4-FFF2-40B4-BE49-F238E27FC236}">
                <a16:creationId xmlns:a16="http://schemas.microsoft.com/office/drawing/2014/main" id="{A4982B08-4F1B-471B-974A-F0CE2DEFD8E9}"/>
              </a:ext>
            </a:extLst>
          </p:cNvPr>
          <p:cNvSpPr/>
          <p:nvPr/>
        </p:nvSpPr>
        <p:spPr>
          <a:xfrm>
            <a:off x="2588032" y="5020745"/>
            <a:ext cx="724873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0">
            <a:extLst>
              <a:ext uri="{FF2B5EF4-FFF2-40B4-BE49-F238E27FC236}">
                <a16:creationId xmlns:a16="http://schemas.microsoft.com/office/drawing/2014/main" id="{16ACA79C-43FE-44EE-A4F7-B50D81377F48}"/>
              </a:ext>
            </a:extLst>
          </p:cNvPr>
          <p:cNvSpPr/>
          <p:nvPr/>
        </p:nvSpPr>
        <p:spPr>
          <a:xfrm>
            <a:off x="1182099" y="4736702"/>
            <a:ext cx="703670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6">
            <a:extLst>
              <a:ext uri="{FF2B5EF4-FFF2-40B4-BE49-F238E27FC236}">
                <a16:creationId xmlns:a16="http://schemas.microsoft.com/office/drawing/2014/main" id="{A851015A-3AA5-4B15-9EC2-BA8AB1C89AF1}"/>
              </a:ext>
            </a:extLst>
          </p:cNvPr>
          <p:cNvSpPr/>
          <p:nvPr/>
        </p:nvSpPr>
        <p:spPr>
          <a:xfrm>
            <a:off x="1890337" y="4877816"/>
            <a:ext cx="696026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6">
            <a:extLst>
              <a:ext uri="{FF2B5EF4-FFF2-40B4-BE49-F238E27FC236}">
                <a16:creationId xmlns:a16="http://schemas.microsoft.com/office/drawing/2014/main" id="{A777612E-7085-4AA1-8AA4-74A72951F00C}"/>
              </a:ext>
            </a:extLst>
          </p:cNvPr>
          <p:cNvSpPr/>
          <p:nvPr/>
        </p:nvSpPr>
        <p:spPr>
          <a:xfrm>
            <a:off x="4018068" y="4877816"/>
            <a:ext cx="699031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7">
            <a:extLst>
              <a:ext uri="{FF2B5EF4-FFF2-40B4-BE49-F238E27FC236}">
                <a16:creationId xmlns:a16="http://schemas.microsoft.com/office/drawing/2014/main" id="{DF8C7FEE-CCBD-49E5-8709-ED99D9E973EC}"/>
              </a:ext>
            </a:extLst>
          </p:cNvPr>
          <p:cNvSpPr/>
          <p:nvPr/>
        </p:nvSpPr>
        <p:spPr>
          <a:xfrm>
            <a:off x="4721515" y="4999990"/>
            <a:ext cx="688737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86">
            <a:extLst>
              <a:ext uri="{FF2B5EF4-FFF2-40B4-BE49-F238E27FC236}">
                <a16:creationId xmlns:a16="http://schemas.microsoft.com/office/drawing/2014/main" id="{03EAA8EE-CA38-43D2-BE26-F7391BD007FE}"/>
              </a:ext>
            </a:extLst>
          </p:cNvPr>
          <p:cNvSpPr/>
          <p:nvPr/>
        </p:nvSpPr>
        <p:spPr>
          <a:xfrm>
            <a:off x="4717035" y="5592042"/>
            <a:ext cx="690803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91">
            <a:extLst>
              <a:ext uri="{FF2B5EF4-FFF2-40B4-BE49-F238E27FC236}">
                <a16:creationId xmlns:a16="http://schemas.microsoft.com/office/drawing/2014/main" id="{AE9FA51A-4B0C-4A07-86AD-A6BF9E172D44}"/>
              </a:ext>
            </a:extLst>
          </p:cNvPr>
          <p:cNvSpPr/>
          <p:nvPr/>
        </p:nvSpPr>
        <p:spPr>
          <a:xfrm>
            <a:off x="3319854" y="4740486"/>
            <a:ext cx="693863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64">
            <a:extLst>
              <a:ext uri="{FF2B5EF4-FFF2-40B4-BE49-F238E27FC236}">
                <a16:creationId xmlns:a16="http://schemas.microsoft.com/office/drawing/2014/main" id="{880E8833-9376-40CE-8D67-B64131E0E962}"/>
              </a:ext>
            </a:extLst>
          </p:cNvPr>
          <p:cNvSpPr/>
          <p:nvPr/>
        </p:nvSpPr>
        <p:spPr>
          <a:xfrm>
            <a:off x="1977322" y="4882345"/>
            <a:ext cx="599197" cy="1156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1" name="Прямая соединительная линия 14">
            <a:extLst>
              <a:ext uri="{FF2B5EF4-FFF2-40B4-BE49-F238E27FC236}">
                <a16:creationId xmlns:a16="http://schemas.microsoft.com/office/drawing/2014/main" id="{7507C14E-58DE-46A1-BDB3-C4DB61A36893}"/>
              </a:ext>
            </a:extLst>
          </p:cNvPr>
          <p:cNvCxnSpPr>
            <a:cxnSpLocks/>
          </p:cNvCxnSpPr>
          <p:nvPr/>
        </p:nvCxnSpPr>
        <p:spPr>
          <a:xfrm>
            <a:off x="4012558" y="4099135"/>
            <a:ext cx="0" cy="219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8">
            <a:extLst>
              <a:ext uri="{FF2B5EF4-FFF2-40B4-BE49-F238E27FC236}">
                <a16:creationId xmlns:a16="http://schemas.microsoft.com/office/drawing/2014/main" id="{91BEBC10-24A3-42B5-9236-DAF893477DFE}"/>
              </a:ext>
            </a:extLst>
          </p:cNvPr>
          <p:cNvCxnSpPr>
            <a:cxnSpLocks/>
          </p:cNvCxnSpPr>
          <p:nvPr/>
        </p:nvCxnSpPr>
        <p:spPr>
          <a:xfrm>
            <a:off x="1180514" y="4084782"/>
            <a:ext cx="0" cy="2209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9">
            <a:extLst>
              <a:ext uri="{FF2B5EF4-FFF2-40B4-BE49-F238E27FC236}">
                <a16:creationId xmlns:a16="http://schemas.microsoft.com/office/drawing/2014/main" id="{0AE114B0-5419-4043-898E-E719F48A3ED8}"/>
              </a:ext>
            </a:extLst>
          </p:cNvPr>
          <p:cNvCxnSpPr>
            <a:cxnSpLocks/>
          </p:cNvCxnSpPr>
          <p:nvPr/>
        </p:nvCxnSpPr>
        <p:spPr>
          <a:xfrm>
            <a:off x="1885769" y="4088173"/>
            <a:ext cx="0" cy="220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10">
            <a:extLst>
              <a:ext uri="{FF2B5EF4-FFF2-40B4-BE49-F238E27FC236}">
                <a16:creationId xmlns:a16="http://schemas.microsoft.com/office/drawing/2014/main" id="{740A45BC-863D-4C3D-9D0F-BFD628D881E8}"/>
              </a:ext>
            </a:extLst>
          </p:cNvPr>
          <p:cNvSpPr/>
          <p:nvPr/>
        </p:nvSpPr>
        <p:spPr>
          <a:xfrm>
            <a:off x="1182099" y="4122545"/>
            <a:ext cx="703670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единительная линия 12">
            <a:extLst>
              <a:ext uri="{FF2B5EF4-FFF2-40B4-BE49-F238E27FC236}">
                <a16:creationId xmlns:a16="http://schemas.microsoft.com/office/drawing/2014/main" id="{CDA3674A-8254-40DE-92C0-0E44285F8801}"/>
              </a:ext>
            </a:extLst>
          </p:cNvPr>
          <p:cNvCxnSpPr>
            <a:cxnSpLocks/>
          </p:cNvCxnSpPr>
          <p:nvPr/>
        </p:nvCxnSpPr>
        <p:spPr>
          <a:xfrm>
            <a:off x="2585380" y="4088173"/>
            <a:ext cx="0" cy="220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13">
            <a:extLst>
              <a:ext uri="{FF2B5EF4-FFF2-40B4-BE49-F238E27FC236}">
                <a16:creationId xmlns:a16="http://schemas.microsoft.com/office/drawing/2014/main" id="{09BFC6C3-86E9-4A1A-8DCD-178894DE4EA3}"/>
              </a:ext>
            </a:extLst>
          </p:cNvPr>
          <p:cNvCxnSpPr>
            <a:cxnSpLocks/>
          </p:cNvCxnSpPr>
          <p:nvPr/>
        </p:nvCxnSpPr>
        <p:spPr>
          <a:xfrm>
            <a:off x="3312906" y="4088173"/>
            <a:ext cx="0" cy="220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16">
            <a:extLst>
              <a:ext uri="{FF2B5EF4-FFF2-40B4-BE49-F238E27FC236}">
                <a16:creationId xmlns:a16="http://schemas.microsoft.com/office/drawing/2014/main" id="{0341B127-A4E0-4958-AA87-6429AA92E66C}"/>
              </a:ext>
            </a:extLst>
          </p:cNvPr>
          <p:cNvSpPr/>
          <p:nvPr/>
        </p:nvSpPr>
        <p:spPr>
          <a:xfrm>
            <a:off x="1890337" y="4263659"/>
            <a:ext cx="689170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26">
            <a:extLst>
              <a:ext uri="{FF2B5EF4-FFF2-40B4-BE49-F238E27FC236}">
                <a16:creationId xmlns:a16="http://schemas.microsoft.com/office/drawing/2014/main" id="{F3E1A97C-04B9-4FF4-A4BF-E564FFB80397}"/>
              </a:ext>
            </a:extLst>
          </p:cNvPr>
          <p:cNvSpPr/>
          <p:nvPr/>
        </p:nvSpPr>
        <p:spPr>
          <a:xfrm>
            <a:off x="4018160" y="4264479"/>
            <a:ext cx="702306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единительная линия 28">
            <a:extLst>
              <a:ext uri="{FF2B5EF4-FFF2-40B4-BE49-F238E27FC236}">
                <a16:creationId xmlns:a16="http://schemas.microsoft.com/office/drawing/2014/main" id="{CD46103C-28C4-4359-BB2B-46A787117F22}"/>
              </a:ext>
            </a:extLst>
          </p:cNvPr>
          <p:cNvCxnSpPr>
            <a:cxnSpLocks/>
          </p:cNvCxnSpPr>
          <p:nvPr/>
        </p:nvCxnSpPr>
        <p:spPr>
          <a:xfrm>
            <a:off x="5408390" y="4088173"/>
            <a:ext cx="0" cy="220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29">
            <a:extLst>
              <a:ext uri="{FF2B5EF4-FFF2-40B4-BE49-F238E27FC236}">
                <a16:creationId xmlns:a16="http://schemas.microsoft.com/office/drawing/2014/main" id="{AE9B801A-6A72-4930-8124-3E7CDA0DE269}"/>
              </a:ext>
            </a:extLst>
          </p:cNvPr>
          <p:cNvCxnSpPr>
            <a:cxnSpLocks/>
          </p:cNvCxnSpPr>
          <p:nvPr/>
        </p:nvCxnSpPr>
        <p:spPr>
          <a:xfrm>
            <a:off x="6117076" y="4097481"/>
            <a:ext cx="0" cy="2196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34">
            <a:extLst>
              <a:ext uri="{FF2B5EF4-FFF2-40B4-BE49-F238E27FC236}">
                <a16:creationId xmlns:a16="http://schemas.microsoft.com/office/drawing/2014/main" id="{94E60449-C9C3-405B-9774-3D36CA8F733E}"/>
              </a:ext>
            </a:extLst>
          </p:cNvPr>
          <p:cNvSpPr/>
          <p:nvPr/>
        </p:nvSpPr>
        <p:spPr>
          <a:xfrm>
            <a:off x="2582727" y="4406588"/>
            <a:ext cx="728396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Прямая соединительная линия 37">
            <a:extLst>
              <a:ext uri="{FF2B5EF4-FFF2-40B4-BE49-F238E27FC236}">
                <a16:creationId xmlns:a16="http://schemas.microsoft.com/office/drawing/2014/main" id="{37E85EF3-340D-40F7-A824-99F5681512B4}"/>
              </a:ext>
            </a:extLst>
          </p:cNvPr>
          <p:cNvCxnSpPr>
            <a:cxnSpLocks/>
          </p:cNvCxnSpPr>
          <p:nvPr/>
        </p:nvCxnSpPr>
        <p:spPr>
          <a:xfrm>
            <a:off x="6816728" y="4102048"/>
            <a:ext cx="0" cy="219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80">
            <a:extLst>
              <a:ext uri="{FF2B5EF4-FFF2-40B4-BE49-F238E27FC236}">
                <a16:creationId xmlns:a16="http://schemas.microsoft.com/office/drawing/2014/main" id="{CEF00E52-33B3-4D33-8CB3-8B3EEAC82FAB}"/>
              </a:ext>
            </a:extLst>
          </p:cNvPr>
          <p:cNvSpPr/>
          <p:nvPr/>
        </p:nvSpPr>
        <p:spPr>
          <a:xfrm>
            <a:off x="4724606" y="4411422"/>
            <a:ext cx="682453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86">
            <a:extLst>
              <a:ext uri="{FF2B5EF4-FFF2-40B4-BE49-F238E27FC236}">
                <a16:creationId xmlns:a16="http://schemas.microsoft.com/office/drawing/2014/main" id="{4C1CBBC2-475D-4F9D-B3B7-14F5647BA802}"/>
              </a:ext>
            </a:extLst>
          </p:cNvPr>
          <p:cNvSpPr/>
          <p:nvPr/>
        </p:nvSpPr>
        <p:spPr>
          <a:xfrm>
            <a:off x="5419625" y="4127116"/>
            <a:ext cx="366952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91">
            <a:extLst>
              <a:ext uri="{FF2B5EF4-FFF2-40B4-BE49-F238E27FC236}">
                <a16:creationId xmlns:a16="http://schemas.microsoft.com/office/drawing/2014/main" id="{016EBA0A-6DE3-49EB-85AB-890A9B0B7536}"/>
              </a:ext>
            </a:extLst>
          </p:cNvPr>
          <p:cNvSpPr/>
          <p:nvPr/>
        </p:nvSpPr>
        <p:spPr>
          <a:xfrm>
            <a:off x="3315882" y="4122545"/>
            <a:ext cx="696060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единительная линия 98">
            <a:extLst>
              <a:ext uri="{FF2B5EF4-FFF2-40B4-BE49-F238E27FC236}">
                <a16:creationId xmlns:a16="http://schemas.microsoft.com/office/drawing/2014/main" id="{B73BC9CC-6C48-41AC-945B-B37C3037CC36}"/>
              </a:ext>
            </a:extLst>
          </p:cNvPr>
          <p:cNvCxnSpPr>
            <a:cxnSpLocks/>
          </p:cNvCxnSpPr>
          <p:nvPr/>
        </p:nvCxnSpPr>
        <p:spPr>
          <a:xfrm>
            <a:off x="7522844" y="4097481"/>
            <a:ext cx="0" cy="2196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105">
            <a:extLst>
              <a:ext uri="{FF2B5EF4-FFF2-40B4-BE49-F238E27FC236}">
                <a16:creationId xmlns:a16="http://schemas.microsoft.com/office/drawing/2014/main" id="{8F2949FD-D41E-4EB3-9AB3-C545AE796336}"/>
              </a:ext>
            </a:extLst>
          </p:cNvPr>
          <p:cNvCxnSpPr>
            <a:cxnSpLocks/>
          </p:cNvCxnSpPr>
          <p:nvPr/>
        </p:nvCxnSpPr>
        <p:spPr>
          <a:xfrm>
            <a:off x="10311513" y="4088173"/>
            <a:ext cx="0" cy="220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106">
            <a:extLst>
              <a:ext uri="{FF2B5EF4-FFF2-40B4-BE49-F238E27FC236}">
                <a16:creationId xmlns:a16="http://schemas.microsoft.com/office/drawing/2014/main" id="{8A91D7C5-C8D0-410B-B89D-1D8249C86BAE}"/>
              </a:ext>
            </a:extLst>
          </p:cNvPr>
          <p:cNvCxnSpPr>
            <a:cxnSpLocks/>
          </p:cNvCxnSpPr>
          <p:nvPr/>
        </p:nvCxnSpPr>
        <p:spPr>
          <a:xfrm>
            <a:off x="11705054" y="4088173"/>
            <a:ext cx="0" cy="22059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107">
            <a:extLst>
              <a:ext uri="{FF2B5EF4-FFF2-40B4-BE49-F238E27FC236}">
                <a16:creationId xmlns:a16="http://schemas.microsoft.com/office/drawing/2014/main" id="{E2228A8F-866D-44C2-8B54-FB1000716886}"/>
              </a:ext>
            </a:extLst>
          </p:cNvPr>
          <p:cNvCxnSpPr>
            <a:cxnSpLocks/>
          </p:cNvCxnSpPr>
          <p:nvPr/>
        </p:nvCxnSpPr>
        <p:spPr>
          <a:xfrm>
            <a:off x="11006707" y="4104004"/>
            <a:ext cx="0" cy="2190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135">
            <a:extLst>
              <a:ext uri="{FF2B5EF4-FFF2-40B4-BE49-F238E27FC236}">
                <a16:creationId xmlns:a16="http://schemas.microsoft.com/office/drawing/2014/main" id="{42FA7E36-F342-4817-A4BB-AD92975BA3A2}"/>
              </a:ext>
            </a:extLst>
          </p:cNvPr>
          <p:cNvCxnSpPr>
            <a:cxnSpLocks/>
          </p:cNvCxnSpPr>
          <p:nvPr/>
        </p:nvCxnSpPr>
        <p:spPr>
          <a:xfrm>
            <a:off x="2002214" y="3905678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Прямая со стрелкой 232">
            <a:extLst>
              <a:ext uri="{FF2B5EF4-FFF2-40B4-BE49-F238E27FC236}">
                <a16:creationId xmlns:a16="http://schemas.microsoft.com/office/drawing/2014/main" id="{C2E4D5EF-558C-4D7D-A6FF-D137A3D40B46}"/>
              </a:ext>
            </a:extLst>
          </p:cNvPr>
          <p:cNvCxnSpPr>
            <a:cxnSpLocks/>
          </p:cNvCxnSpPr>
          <p:nvPr/>
        </p:nvCxnSpPr>
        <p:spPr>
          <a:xfrm>
            <a:off x="2032562" y="3917846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4">
            <a:extLst>
              <a:ext uri="{FF2B5EF4-FFF2-40B4-BE49-F238E27FC236}">
                <a16:creationId xmlns:a16="http://schemas.microsoft.com/office/drawing/2014/main" id="{FF2D7B01-AA00-48E0-AEE3-8188F9F9E7E5}"/>
              </a:ext>
            </a:extLst>
          </p:cNvPr>
          <p:cNvCxnSpPr>
            <a:cxnSpLocks/>
          </p:cNvCxnSpPr>
          <p:nvPr/>
        </p:nvCxnSpPr>
        <p:spPr>
          <a:xfrm>
            <a:off x="4717812" y="4109539"/>
            <a:ext cx="0" cy="2184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4">
            <a:extLst>
              <a:ext uri="{FF2B5EF4-FFF2-40B4-BE49-F238E27FC236}">
                <a16:creationId xmlns:a16="http://schemas.microsoft.com/office/drawing/2014/main" id="{C924A48F-A0DC-42C9-8DD2-195A228DEA73}"/>
              </a:ext>
            </a:extLst>
          </p:cNvPr>
          <p:cNvCxnSpPr>
            <a:cxnSpLocks/>
          </p:cNvCxnSpPr>
          <p:nvPr/>
        </p:nvCxnSpPr>
        <p:spPr>
          <a:xfrm>
            <a:off x="8217034" y="4097481"/>
            <a:ext cx="0" cy="2196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34">
            <a:extLst>
              <a:ext uri="{FF2B5EF4-FFF2-40B4-BE49-F238E27FC236}">
                <a16:creationId xmlns:a16="http://schemas.microsoft.com/office/drawing/2014/main" id="{392976B0-9441-45E5-BF17-A81965F9F504}"/>
              </a:ext>
            </a:extLst>
          </p:cNvPr>
          <p:cNvSpPr/>
          <p:nvPr/>
        </p:nvSpPr>
        <p:spPr>
          <a:xfrm>
            <a:off x="2583807" y="5599261"/>
            <a:ext cx="733889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Прямоугольник 10">
            <a:extLst>
              <a:ext uri="{FF2B5EF4-FFF2-40B4-BE49-F238E27FC236}">
                <a16:creationId xmlns:a16="http://schemas.microsoft.com/office/drawing/2014/main" id="{FE3DA3E1-66E1-4551-AFAD-47D9EEFC742D}"/>
              </a:ext>
            </a:extLst>
          </p:cNvPr>
          <p:cNvSpPr/>
          <p:nvPr/>
        </p:nvSpPr>
        <p:spPr>
          <a:xfrm>
            <a:off x="1186890" y="5324744"/>
            <a:ext cx="703670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Прямоугольник 16">
            <a:extLst>
              <a:ext uri="{FF2B5EF4-FFF2-40B4-BE49-F238E27FC236}">
                <a16:creationId xmlns:a16="http://schemas.microsoft.com/office/drawing/2014/main" id="{57B3F205-BABF-42C1-8A07-D9620E2AF7E0}"/>
              </a:ext>
            </a:extLst>
          </p:cNvPr>
          <p:cNvSpPr/>
          <p:nvPr/>
        </p:nvSpPr>
        <p:spPr>
          <a:xfrm>
            <a:off x="1893739" y="5465858"/>
            <a:ext cx="696459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0" name="Прямоугольник 26">
            <a:extLst>
              <a:ext uri="{FF2B5EF4-FFF2-40B4-BE49-F238E27FC236}">
                <a16:creationId xmlns:a16="http://schemas.microsoft.com/office/drawing/2014/main" id="{F0E7A295-BB2B-4374-8195-C95EA25F9FBD}"/>
              </a:ext>
            </a:extLst>
          </p:cNvPr>
          <p:cNvSpPr/>
          <p:nvPr/>
        </p:nvSpPr>
        <p:spPr>
          <a:xfrm>
            <a:off x="4016361" y="5465858"/>
            <a:ext cx="706953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2" name="Прямоугольник 86">
            <a:extLst>
              <a:ext uri="{FF2B5EF4-FFF2-40B4-BE49-F238E27FC236}">
                <a16:creationId xmlns:a16="http://schemas.microsoft.com/office/drawing/2014/main" id="{9722FCCD-A695-4571-9FFB-2BFFD300734E}"/>
              </a:ext>
            </a:extLst>
          </p:cNvPr>
          <p:cNvSpPr/>
          <p:nvPr/>
        </p:nvSpPr>
        <p:spPr>
          <a:xfrm>
            <a:off x="5407059" y="5954852"/>
            <a:ext cx="379517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Прямоугольник 91">
            <a:extLst>
              <a:ext uri="{FF2B5EF4-FFF2-40B4-BE49-F238E27FC236}">
                <a16:creationId xmlns:a16="http://schemas.microsoft.com/office/drawing/2014/main" id="{1968AAFB-0F98-4A74-B2DC-8084259FFF03}"/>
              </a:ext>
            </a:extLst>
          </p:cNvPr>
          <p:cNvSpPr/>
          <p:nvPr/>
        </p:nvSpPr>
        <p:spPr>
          <a:xfrm>
            <a:off x="3317365" y="5328528"/>
            <a:ext cx="693863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Прямоугольник 164">
            <a:extLst>
              <a:ext uri="{FF2B5EF4-FFF2-40B4-BE49-F238E27FC236}">
                <a16:creationId xmlns:a16="http://schemas.microsoft.com/office/drawing/2014/main" id="{B94739DB-C969-4669-A2A3-A0FDB55EC408}"/>
              </a:ext>
            </a:extLst>
          </p:cNvPr>
          <p:cNvSpPr/>
          <p:nvPr/>
        </p:nvSpPr>
        <p:spPr>
          <a:xfrm>
            <a:off x="2077293" y="5470621"/>
            <a:ext cx="509070" cy="1156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7" name="Прямоугольник 27">
            <a:extLst>
              <a:ext uri="{FF2B5EF4-FFF2-40B4-BE49-F238E27FC236}">
                <a16:creationId xmlns:a16="http://schemas.microsoft.com/office/drawing/2014/main" id="{4589F25F-3559-4049-9A0D-7759C4F10652}"/>
              </a:ext>
            </a:extLst>
          </p:cNvPr>
          <p:cNvSpPr/>
          <p:nvPr/>
        </p:nvSpPr>
        <p:spPr>
          <a:xfrm>
            <a:off x="6105853" y="6104561"/>
            <a:ext cx="704364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Прямоугольник 10">
            <a:extLst>
              <a:ext uri="{FF2B5EF4-FFF2-40B4-BE49-F238E27FC236}">
                <a16:creationId xmlns:a16="http://schemas.microsoft.com/office/drawing/2014/main" id="{E522C6DE-C41A-4528-B4D0-583B671B727D}"/>
              </a:ext>
            </a:extLst>
          </p:cNvPr>
          <p:cNvSpPr/>
          <p:nvPr/>
        </p:nvSpPr>
        <p:spPr>
          <a:xfrm>
            <a:off x="1186890" y="5938440"/>
            <a:ext cx="703670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Прямоугольник 16">
            <a:extLst>
              <a:ext uri="{FF2B5EF4-FFF2-40B4-BE49-F238E27FC236}">
                <a16:creationId xmlns:a16="http://schemas.microsoft.com/office/drawing/2014/main" id="{F6B43AF6-CCF4-49AD-A82B-912A3E716370}"/>
              </a:ext>
            </a:extLst>
          </p:cNvPr>
          <p:cNvSpPr/>
          <p:nvPr/>
        </p:nvSpPr>
        <p:spPr>
          <a:xfrm>
            <a:off x="1895127" y="6079554"/>
            <a:ext cx="694925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Прямоугольник 26">
            <a:extLst>
              <a:ext uri="{FF2B5EF4-FFF2-40B4-BE49-F238E27FC236}">
                <a16:creationId xmlns:a16="http://schemas.microsoft.com/office/drawing/2014/main" id="{817D41E9-A343-4435-A4C7-2962EA34626E}"/>
              </a:ext>
            </a:extLst>
          </p:cNvPr>
          <p:cNvSpPr/>
          <p:nvPr/>
        </p:nvSpPr>
        <p:spPr>
          <a:xfrm>
            <a:off x="3318369" y="6079554"/>
            <a:ext cx="689924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3" name="Прямоугольник 27">
            <a:extLst>
              <a:ext uri="{FF2B5EF4-FFF2-40B4-BE49-F238E27FC236}">
                <a16:creationId xmlns:a16="http://schemas.microsoft.com/office/drawing/2014/main" id="{BB052F2B-E6FC-436A-A4FF-9FCD675D3796}"/>
              </a:ext>
            </a:extLst>
          </p:cNvPr>
          <p:cNvSpPr/>
          <p:nvPr/>
        </p:nvSpPr>
        <p:spPr>
          <a:xfrm>
            <a:off x="4012798" y="5962443"/>
            <a:ext cx="702361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Прямоугольник 86">
            <a:extLst>
              <a:ext uri="{FF2B5EF4-FFF2-40B4-BE49-F238E27FC236}">
                <a16:creationId xmlns:a16="http://schemas.microsoft.com/office/drawing/2014/main" id="{F178E8BB-8F6D-401B-99AC-C86F454B5F60}"/>
              </a:ext>
            </a:extLst>
          </p:cNvPr>
          <p:cNvSpPr/>
          <p:nvPr/>
        </p:nvSpPr>
        <p:spPr>
          <a:xfrm>
            <a:off x="4721537" y="6079554"/>
            <a:ext cx="695887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Прямоугольник 91">
            <a:extLst>
              <a:ext uri="{FF2B5EF4-FFF2-40B4-BE49-F238E27FC236}">
                <a16:creationId xmlns:a16="http://schemas.microsoft.com/office/drawing/2014/main" id="{4108418B-E9BF-4178-B9B2-54E40ED81E78}"/>
              </a:ext>
            </a:extLst>
          </p:cNvPr>
          <p:cNvSpPr/>
          <p:nvPr/>
        </p:nvSpPr>
        <p:spPr>
          <a:xfrm>
            <a:off x="2589148" y="5942224"/>
            <a:ext cx="723758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Прямоугольник 164">
            <a:extLst>
              <a:ext uri="{FF2B5EF4-FFF2-40B4-BE49-F238E27FC236}">
                <a16:creationId xmlns:a16="http://schemas.microsoft.com/office/drawing/2014/main" id="{65F115C4-8975-4F53-BF02-18C6AFD55A57}"/>
              </a:ext>
            </a:extLst>
          </p:cNvPr>
          <p:cNvSpPr/>
          <p:nvPr/>
        </p:nvSpPr>
        <p:spPr>
          <a:xfrm>
            <a:off x="2031921" y="6088846"/>
            <a:ext cx="551770" cy="1156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4" name="Прямая со стрелкой 135">
            <a:extLst>
              <a:ext uri="{FF2B5EF4-FFF2-40B4-BE49-F238E27FC236}">
                <a16:creationId xmlns:a16="http://schemas.microsoft.com/office/drawing/2014/main" id="{44EE0654-EAEF-4A4F-90E6-09D4A871F875}"/>
              </a:ext>
            </a:extLst>
          </p:cNvPr>
          <p:cNvCxnSpPr>
            <a:cxnSpLocks/>
          </p:cNvCxnSpPr>
          <p:nvPr/>
        </p:nvCxnSpPr>
        <p:spPr>
          <a:xfrm>
            <a:off x="4202646" y="4551443"/>
            <a:ext cx="0" cy="314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Прямая со стрелкой 232">
            <a:extLst>
              <a:ext uri="{FF2B5EF4-FFF2-40B4-BE49-F238E27FC236}">
                <a16:creationId xmlns:a16="http://schemas.microsoft.com/office/drawing/2014/main" id="{B6AC49D0-8D47-44CE-84F2-B4E7B71BDAC5}"/>
              </a:ext>
            </a:extLst>
          </p:cNvPr>
          <p:cNvCxnSpPr>
            <a:cxnSpLocks/>
          </p:cNvCxnSpPr>
          <p:nvPr/>
        </p:nvCxnSpPr>
        <p:spPr>
          <a:xfrm>
            <a:off x="4247283" y="4563611"/>
            <a:ext cx="0" cy="314035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Прямоугольник 164">
            <a:extLst>
              <a:ext uri="{FF2B5EF4-FFF2-40B4-BE49-F238E27FC236}">
                <a16:creationId xmlns:a16="http://schemas.microsoft.com/office/drawing/2014/main" id="{8811B6AB-F5A6-4D31-9DB8-D45DDA6D2EC9}"/>
              </a:ext>
            </a:extLst>
          </p:cNvPr>
          <p:cNvSpPr/>
          <p:nvPr/>
        </p:nvSpPr>
        <p:spPr>
          <a:xfrm>
            <a:off x="4080438" y="4269659"/>
            <a:ext cx="627780" cy="1317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3" name="Прямоугольник 86">
            <a:extLst>
              <a:ext uri="{FF2B5EF4-FFF2-40B4-BE49-F238E27FC236}">
                <a16:creationId xmlns:a16="http://schemas.microsoft.com/office/drawing/2014/main" id="{0E82EF32-79FD-48BA-B7CE-BA848BBC48C4}"/>
              </a:ext>
            </a:extLst>
          </p:cNvPr>
          <p:cNvSpPr/>
          <p:nvPr/>
        </p:nvSpPr>
        <p:spPr>
          <a:xfrm>
            <a:off x="5418397" y="4738392"/>
            <a:ext cx="690803" cy="137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8" name="Прямоугольник 86">
            <a:extLst>
              <a:ext uri="{FF2B5EF4-FFF2-40B4-BE49-F238E27FC236}">
                <a16:creationId xmlns:a16="http://schemas.microsoft.com/office/drawing/2014/main" id="{00ADFE56-3C5C-47A4-A1A9-B483FFCC1869}"/>
              </a:ext>
            </a:extLst>
          </p:cNvPr>
          <p:cNvSpPr/>
          <p:nvPr/>
        </p:nvSpPr>
        <p:spPr>
          <a:xfrm>
            <a:off x="6813245" y="5585955"/>
            <a:ext cx="704064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9" name="Прямоугольник 86">
            <a:extLst>
              <a:ext uri="{FF2B5EF4-FFF2-40B4-BE49-F238E27FC236}">
                <a16:creationId xmlns:a16="http://schemas.microsoft.com/office/drawing/2014/main" id="{6BF3A3E4-97E7-4E41-8394-31EE711376E9}"/>
              </a:ext>
            </a:extLst>
          </p:cNvPr>
          <p:cNvSpPr/>
          <p:nvPr/>
        </p:nvSpPr>
        <p:spPr>
          <a:xfrm>
            <a:off x="5789556" y="6202265"/>
            <a:ext cx="324088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2" name="Прямоугольник 86">
            <a:extLst>
              <a:ext uri="{FF2B5EF4-FFF2-40B4-BE49-F238E27FC236}">
                <a16:creationId xmlns:a16="http://schemas.microsoft.com/office/drawing/2014/main" id="{106201C2-3BAE-4043-A0D2-BA2F837C299E}"/>
              </a:ext>
            </a:extLst>
          </p:cNvPr>
          <p:cNvSpPr/>
          <p:nvPr/>
        </p:nvSpPr>
        <p:spPr>
          <a:xfrm>
            <a:off x="6822849" y="5010223"/>
            <a:ext cx="704808" cy="137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1" name="Прямоугольник 100">
            <a:extLst>
              <a:ext uri="{FF2B5EF4-FFF2-40B4-BE49-F238E27FC236}">
                <a16:creationId xmlns:a16="http://schemas.microsoft.com/office/drawing/2014/main" id="{80601626-6F78-40C7-B4C6-A398D50E81AF}"/>
              </a:ext>
            </a:extLst>
          </p:cNvPr>
          <p:cNvSpPr/>
          <p:nvPr/>
        </p:nvSpPr>
        <p:spPr>
          <a:xfrm>
            <a:off x="7518964" y="4725546"/>
            <a:ext cx="691306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2" name="Прямоугольник 100">
            <a:extLst>
              <a:ext uri="{FF2B5EF4-FFF2-40B4-BE49-F238E27FC236}">
                <a16:creationId xmlns:a16="http://schemas.microsoft.com/office/drawing/2014/main" id="{D91FA379-71FF-4621-8CD5-C982B8A713A6}"/>
              </a:ext>
            </a:extLst>
          </p:cNvPr>
          <p:cNvSpPr/>
          <p:nvPr/>
        </p:nvSpPr>
        <p:spPr>
          <a:xfrm>
            <a:off x="7518251" y="4276569"/>
            <a:ext cx="695289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3" name="Прямая соединительная линия 99">
            <a:extLst>
              <a:ext uri="{FF2B5EF4-FFF2-40B4-BE49-F238E27FC236}">
                <a16:creationId xmlns:a16="http://schemas.microsoft.com/office/drawing/2014/main" id="{174BA3CD-D55B-4A7A-A757-AB738AAF812D}"/>
              </a:ext>
            </a:extLst>
          </p:cNvPr>
          <p:cNvCxnSpPr>
            <a:cxnSpLocks/>
          </p:cNvCxnSpPr>
          <p:nvPr/>
        </p:nvCxnSpPr>
        <p:spPr>
          <a:xfrm>
            <a:off x="8930280" y="4102048"/>
            <a:ext cx="0" cy="219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104">
            <a:extLst>
              <a:ext uri="{FF2B5EF4-FFF2-40B4-BE49-F238E27FC236}">
                <a16:creationId xmlns:a16="http://schemas.microsoft.com/office/drawing/2014/main" id="{4CCD4BC8-6318-47B3-AF64-FBBF7B328D10}"/>
              </a:ext>
            </a:extLst>
          </p:cNvPr>
          <p:cNvCxnSpPr>
            <a:cxnSpLocks/>
          </p:cNvCxnSpPr>
          <p:nvPr/>
        </p:nvCxnSpPr>
        <p:spPr>
          <a:xfrm>
            <a:off x="9620898" y="4097481"/>
            <a:ext cx="0" cy="2196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Прямоугольник 100">
            <a:extLst>
              <a:ext uri="{FF2B5EF4-FFF2-40B4-BE49-F238E27FC236}">
                <a16:creationId xmlns:a16="http://schemas.microsoft.com/office/drawing/2014/main" id="{2FF017AF-ED36-4208-A823-BCD9E8CBD780}"/>
              </a:ext>
            </a:extLst>
          </p:cNvPr>
          <p:cNvSpPr/>
          <p:nvPr/>
        </p:nvSpPr>
        <p:spPr>
          <a:xfrm>
            <a:off x="6823503" y="6223239"/>
            <a:ext cx="692282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7" name="Прямоугольник 100">
            <a:extLst>
              <a:ext uri="{FF2B5EF4-FFF2-40B4-BE49-F238E27FC236}">
                <a16:creationId xmlns:a16="http://schemas.microsoft.com/office/drawing/2014/main" id="{3196271D-B9F3-427F-B2FE-E3B53FFE0700}"/>
              </a:ext>
            </a:extLst>
          </p:cNvPr>
          <p:cNvSpPr/>
          <p:nvPr/>
        </p:nvSpPr>
        <p:spPr>
          <a:xfrm>
            <a:off x="8933848" y="4986244"/>
            <a:ext cx="691626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8" name="Прямоугольник 100">
            <a:extLst>
              <a:ext uri="{FF2B5EF4-FFF2-40B4-BE49-F238E27FC236}">
                <a16:creationId xmlns:a16="http://schemas.microsoft.com/office/drawing/2014/main" id="{8B21744B-24EC-429F-8FEF-61F128310C3C}"/>
              </a:ext>
            </a:extLst>
          </p:cNvPr>
          <p:cNvSpPr/>
          <p:nvPr/>
        </p:nvSpPr>
        <p:spPr>
          <a:xfrm>
            <a:off x="8225482" y="4415332"/>
            <a:ext cx="691761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9" name="Прямая соединительная линия 99">
            <a:extLst>
              <a:ext uri="{FF2B5EF4-FFF2-40B4-BE49-F238E27FC236}">
                <a16:creationId xmlns:a16="http://schemas.microsoft.com/office/drawing/2014/main" id="{8D4F5A12-90BF-4500-89B9-94843E384629}"/>
              </a:ext>
            </a:extLst>
          </p:cNvPr>
          <p:cNvCxnSpPr>
            <a:cxnSpLocks/>
          </p:cNvCxnSpPr>
          <p:nvPr/>
        </p:nvCxnSpPr>
        <p:spPr>
          <a:xfrm>
            <a:off x="11006466" y="4105654"/>
            <a:ext cx="0" cy="219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104">
            <a:extLst>
              <a:ext uri="{FF2B5EF4-FFF2-40B4-BE49-F238E27FC236}">
                <a16:creationId xmlns:a16="http://schemas.microsoft.com/office/drawing/2014/main" id="{E5081AF0-E69C-4DE3-A44E-FA7606AFF31A}"/>
              </a:ext>
            </a:extLst>
          </p:cNvPr>
          <p:cNvCxnSpPr>
            <a:cxnSpLocks/>
          </p:cNvCxnSpPr>
          <p:nvPr/>
        </p:nvCxnSpPr>
        <p:spPr>
          <a:xfrm>
            <a:off x="11697084" y="4101087"/>
            <a:ext cx="0" cy="2196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Прямоугольник 27">
            <a:extLst>
              <a:ext uri="{FF2B5EF4-FFF2-40B4-BE49-F238E27FC236}">
                <a16:creationId xmlns:a16="http://schemas.microsoft.com/office/drawing/2014/main" id="{5E47F6FA-A327-4A71-970B-B0EC90E09D1C}"/>
              </a:ext>
            </a:extLst>
          </p:cNvPr>
          <p:cNvSpPr/>
          <p:nvPr/>
        </p:nvSpPr>
        <p:spPr>
          <a:xfrm>
            <a:off x="9626859" y="4725546"/>
            <a:ext cx="687696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6" name="Прямая соединительная линия 225">
            <a:extLst>
              <a:ext uri="{FF2B5EF4-FFF2-40B4-BE49-F238E27FC236}">
                <a16:creationId xmlns:a16="http://schemas.microsoft.com/office/drawing/2014/main" id="{8CA53D3B-E6ED-418A-8EEA-3A65CE0718C0}"/>
              </a:ext>
            </a:extLst>
          </p:cNvPr>
          <p:cNvCxnSpPr/>
          <p:nvPr/>
        </p:nvCxnSpPr>
        <p:spPr>
          <a:xfrm>
            <a:off x="1060582" y="4639811"/>
            <a:ext cx="1076311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Прямая соединительная линия 226">
            <a:extLst>
              <a:ext uri="{FF2B5EF4-FFF2-40B4-BE49-F238E27FC236}">
                <a16:creationId xmlns:a16="http://schemas.microsoft.com/office/drawing/2014/main" id="{E4D7CFAA-A85C-4EB0-AE00-C655338083A3}"/>
              </a:ext>
            </a:extLst>
          </p:cNvPr>
          <p:cNvCxnSpPr/>
          <p:nvPr/>
        </p:nvCxnSpPr>
        <p:spPr>
          <a:xfrm>
            <a:off x="1058757" y="5232002"/>
            <a:ext cx="1076311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>
            <a:extLst>
              <a:ext uri="{FF2B5EF4-FFF2-40B4-BE49-F238E27FC236}">
                <a16:creationId xmlns:a16="http://schemas.microsoft.com/office/drawing/2014/main" id="{00CACD4B-8861-47CD-88E6-14D5B8EF374D}"/>
              </a:ext>
            </a:extLst>
          </p:cNvPr>
          <p:cNvCxnSpPr/>
          <p:nvPr/>
        </p:nvCxnSpPr>
        <p:spPr>
          <a:xfrm>
            <a:off x="1058757" y="5851164"/>
            <a:ext cx="1076311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16">
            <a:extLst>
              <a:ext uri="{FF2B5EF4-FFF2-40B4-BE49-F238E27FC236}">
                <a16:creationId xmlns:a16="http://schemas.microsoft.com/office/drawing/2014/main" id="{39FD317C-BD41-4D1E-A149-408A2C499033}"/>
              </a:ext>
            </a:extLst>
          </p:cNvPr>
          <p:cNvSpPr/>
          <p:nvPr/>
        </p:nvSpPr>
        <p:spPr>
          <a:xfrm>
            <a:off x="5781284" y="4270868"/>
            <a:ext cx="1035723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0" name="Прямоугольник 34">
            <a:extLst>
              <a:ext uri="{FF2B5EF4-FFF2-40B4-BE49-F238E27FC236}">
                <a16:creationId xmlns:a16="http://schemas.microsoft.com/office/drawing/2014/main" id="{A76AD69A-1707-4E07-97FE-78086AF14F1F}"/>
              </a:ext>
            </a:extLst>
          </p:cNvPr>
          <p:cNvSpPr/>
          <p:nvPr/>
        </p:nvSpPr>
        <p:spPr>
          <a:xfrm>
            <a:off x="6811916" y="4413797"/>
            <a:ext cx="699573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3" name="Прямоугольник 34">
            <a:extLst>
              <a:ext uri="{FF2B5EF4-FFF2-40B4-BE49-F238E27FC236}">
                <a16:creationId xmlns:a16="http://schemas.microsoft.com/office/drawing/2014/main" id="{F7D51E40-798A-405F-B00C-8F6CED7B793D}"/>
              </a:ext>
            </a:extLst>
          </p:cNvPr>
          <p:cNvSpPr/>
          <p:nvPr/>
        </p:nvSpPr>
        <p:spPr>
          <a:xfrm>
            <a:off x="6116853" y="5458147"/>
            <a:ext cx="705397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4" name="Прямоугольник 16">
            <a:extLst>
              <a:ext uri="{FF2B5EF4-FFF2-40B4-BE49-F238E27FC236}">
                <a16:creationId xmlns:a16="http://schemas.microsoft.com/office/drawing/2014/main" id="{94EED730-A171-4507-B919-49C24786CF89}"/>
              </a:ext>
            </a:extLst>
          </p:cNvPr>
          <p:cNvSpPr/>
          <p:nvPr/>
        </p:nvSpPr>
        <p:spPr>
          <a:xfrm>
            <a:off x="5417504" y="5324744"/>
            <a:ext cx="692371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8" name="Прямая соединительная линия 83">
            <a:extLst>
              <a:ext uri="{FF2B5EF4-FFF2-40B4-BE49-F238E27FC236}">
                <a16:creationId xmlns:a16="http://schemas.microsoft.com/office/drawing/2014/main" id="{38EB1811-244D-4E60-973F-48588DC5BFB1}"/>
              </a:ext>
            </a:extLst>
          </p:cNvPr>
          <p:cNvCxnSpPr>
            <a:cxnSpLocks/>
            <a:stCxn id="152" idx="3"/>
          </p:cNvCxnSpPr>
          <p:nvPr/>
        </p:nvCxnSpPr>
        <p:spPr>
          <a:xfrm>
            <a:off x="5786576" y="6017203"/>
            <a:ext cx="5909171" cy="3178"/>
          </a:xfrm>
          <a:prstGeom prst="line">
            <a:avLst/>
          </a:prstGeom>
          <a:ln w="25400"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5" name="Прямоугольник 100">
            <a:extLst>
              <a:ext uri="{FF2B5EF4-FFF2-40B4-BE49-F238E27FC236}">
                <a16:creationId xmlns:a16="http://schemas.microsoft.com/office/drawing/2014/main" id="{D871AF22-BBC2-40CE-8AAC-E2FB89A0B3EA}"/>
              </a:ext>
            </a:extLst>
          </p:cNvPr>
          <p:cNvSpPr/>
          <p:nvPr/>
        </p:nvSpPr>
        <p:spPr>
          <a:xfrm>
            <a:off x="6112757" y="4881531"/>
            <a:ext cx="700415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8" name="Прямоугольник 100">
            <a:extLst>
              <a:ext uri="{FF2B5EF4-FFF2-40B4-BE49-F238E27FC236}">
                <a16:creationId xmlns:a16="http://schemas.microsoft.com/office/drawing/2014/main" id="{14EC9208-CD53-4734-B51F-7CACA9F14241}"/>
              </a:ext>
            </a:extLst>
          </p:cNvPr>
          <p:cNvSpPr/>
          <p:nvPr/>
        </p:nvSpPr>
        <p:spPr>
          <a:xfrm>
            <a:off x="8218161" y="4859101"/>
            <a:ext cx="710451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1" name="Прямоугольник 27">
            <a:extLst>
              <a:ext uri="{FF2B5EF4-FFF2-40B4-BE49-F238E27FC236}">
                <a16:creationId xmlns:a16="http://schemas.microsoft.com/office/drawing/2014/main" id="{A1D2F568-9F66-4B69-A77D-4171DADDE4A7}"/>
              </a:ext>
            </a:extLst>
          </p:cNvPr>
          <p:cNvSpPr/>
          <p:nvPr/>
        </p:nvSpPr>
        <p:spPr>
          <a:xfrm>
            <a:off x="7524460" y="6089460"/>
            <a:ext cx="686613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5" name="Прямоугольник 100">
            <a:extLst>
              <a:ext uri="{FF2B5EF4-FFF2-40B4-BE49-F238E27FC236}">
                <a16:creationId xmlns:a16="http://schemas.microsoft.com/office/drawing/2014/main" id="{1852FFDA-39EF-4FCA-8A9F-382914205A14}"/>
              </a:ext>
            </a:extLst>
          </p:cNvPr>
          <p:cNvSpPr/>
          <p:nvPr/>
        </p:nvSpPr>
        <p:spPr>
          <a:xfrm>
            <a:off x="8220820" y="6218697"/>
            <a:ext cx="715542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7" name="Прямоугольник 100">
            <a:extLst>
              <a:ext uri="{FF2B5EF4-FFF2-40B4-BE49-F238E27FC236}">
                <a16:creationId xmlns:a16="http://schemas.microsoft.com/office/drawing/2014/main" id="{10C7ABD1-4CE4-4013-9C27-0AF6D0229A97}"/>
              </a:ext>
            </a:extLst>
          </p:cNvPr>
          <p:cNvSpPr/>
          <p:nvPr/>
        </p:nvSpPr>
        <p:spPr>
          <a:xfrm>
            <a:off x="10313793" y="4857070"/>
            <a:ext cx="701587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0" name="Прямоугольник 27">
            <a:extLst>
              <a:ext uri="{FF2B5EF4-FFF2-40B4-BE49-F238E27FC236}">
                <a16:creationId xmlns:a16="http://schemas.microsoft.com/office/drawing/2014/main" id="{576DDE7E-94A6-415F-82EE-0E63C057B50F}"/>
              </a:ext>
            </a:extLst>
          </p:cNvPr>
          <p:cNvSpPr/>
          <p:nvPr/>
        </p:nvSpPr>
        <p:spPr>
          <a:xfrm>
            <a:off x="8932971" y="6070400"/>
            <a:ext cx="685648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3" name="Прямоугольник 100">
            <a:extLst>
              <a:ext uri="{FF2B5EF4-FFF2-40B4-BE49-F238E27FC236}">
                <a16:creationId xmlns:a16="http://schemas.microsoft.com/office/drawing/2014/main" id="{85E06D4D-4D97-42CC-9D21-E6BA5D6B460A}"/>
              </a:ext>
            </a:extLst>
          </p:cNvPr>
          <p:cNvSpPr/>
          <p:nvPr/>
        </p:nvSpPr>
        <p:spPr>
          <a:xfrm>
            <a:off x="9618618" y="6199637"/>
            <a:ext cx="691067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4" name="Прямоугольник 100">
            <a:extLst>
              <a:ext uri="{FF2B5EF4-FFF2-40B4-BE49-F238E27FC236}">
                <a16:creationId xmlns:a16="http://schemas.microsoft.com/office/drawing/2014/main" id="{9DD1747E-7E45-489D-AA47-08CEDA48CF2A}"/>
              </a:ext>
            </a:extLst>
          </p:cNvPr>
          <p:cNvSpPr/>
          <p:nvPr/>
        </p:nvSpPr>
        <p:spPr>
          <a:xfrm>
            <a:off x="8917245" y="4257843"/>
            <a:ext cx="706876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5" name="Прямоугольник 100">
            <a:extLst>
              <a:ext uri="{FF2B5EF4-FFF2-40B4-BE49-F238E27FC236}">
                <a16:creationId xmlns:a16="http://schemas.microsoft.com/office/drawing/2014/main" id="{5D8254B7-DD20-4AFE-BFE7-890FB9E17C4C}"/>
              </a:ext>
            </a:extLst>
          </p:cNvPr>
          <p:cNvSpPr/>
          <p:nvPr/>
        </p:nvSpPr>
        <p:spPr>
          <a:xfrm>
            <a:off x="9619307" y="4396606"/>
            <a:ext cx="698674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8" name="Прямоугольник 100">
            <a:extLst>
              <a:ext uri="{FF2B5EF4-FFF2-40B4-BE49-F238E27FC236}">
                <a16:creationId xmlns:a16="http://schemas.microsoft.com/office/drawing/2014/main" id="{7DB56372-32B4-4C25-80E5-253FF0F253CC}"/>
              </a:ext>
            </a:extLst>
          </p:cNvPr>
          <p:cNvSpPr/>
          <p:nvPr/>
        </p:nvSpPr>
        <p:spPr>
          <a:xfrm>
            <a:off x="10322288" y="4250412"/>
            <a:ext cx="678097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Текст 1">
            <a:extLst>
              <a:ext uri="{FF2B5EF4-FFF2-40B4-BE49-F238E27FC236}">
                <a16:creationId xmlns:a16="http://schemas.microsoft.com/office/drawing/2014/main" id="{C741C140-7895-4196-B517-34CB499424E7}"/>
              </a:ext>
            </a:extLst>
          </p:cNvPr>
          <p:cNvSpPr txBox="1">
            <a:spLocks/>
          </p:cNvSpPr>
          <p:nvPr/>
        </p:nvSpPr>
        <p:spPr>
          <a:xfrm>
            <a:off x="1008063" y="724156"/>
            <a:ext cx="10643467" cy="1434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+mj-lt"/>
              </a:rPr>
              <a:t>Мы разрешаем потоку взять блокировку несколько раз подряд:</a:t>
            </a:r>
          </a:p>
          <a:p>
            <a:r>
              <a:rPr lang="ru-RU" dirty="0">
                <a:latin typeface="+mj-lt"/>
              </a:rPr>
              <a:t>Текущий поток работает сколько может, но его ждут и греют процессор;</a:t>
            </a:r>
          </a:p>
          <a:p>
            <a:r>
              <a:rPr lang="ru-RU" dirty="0">
                <a:latin typeface="+mj-lt"/>
              </a:rPr>
              <a:t>Возникает голодание</a:t>
            </a:r>
          </a:p>
        </p:txBody>
      </p:sp>
      <p:cxnSp>
        <p:nvCxnSpPr>
          <p:cNvPr id="147" name="Прямая со стрелкой 135">
            <a:extLst>
              <a:ext uri="{FF2B5EF4-FFF2-40B4-BE49-F238E27FC236}">
                <a16:creationId xmlns:a16="http://schemas.microsoft.com/office/drawing/2014/main" id="{2EA9DCA4-C90E-4B60-A91C-714101282B00}"/>
              </a:ext>
            </a:extLst>
          </p:cNvPr>
          <p:cNvCxnSpPr>
            <a:cxnSpLocks/>
          </p:cNvCxnSpPr>
          <p:nvPr/>
        </p:nvCxnSpPr>
        <p:spPr>
          <a:xfrm>
            <a:off x="2084199" y="3905907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Прямая со стрелкой 232">
            <a:extLst>
              <a:ext uri="{FF2B5EF4-FFF2-40B4-BE49-F238E27FC236}">
                <a16:creationId xmlns:a16="http://schemas.microsoft.com/office/drawing/2014/main" id="{631BB80A-B096-4FDB-813E-4FD5CFB1AF05}"/>
              </a:ext>
            </a:extLst>
          </p:cNvPr>
          <p:cNvCxnSpPr>
            <a:cxnSpLocks/>
          </p:cNvCxnSpPr>
          <p:nvPr/>
        </p:nvCxnSpPr>
        <p:spPr>
          <a:xfrm>
            <a:off x="2114547" y="3918075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 стрелкой 135">
            <a:extLst>
              <a:ext uri="{FF2B5EF4-FFF2-40B4-BE49-F238E27FC236}">
                <a16:creationId xmlns:a16="http://schemas.microsoft.com/office/drawing/2014/main" id="{2A17F7F8-9D16-4D42-BE45-674AF58F3412}"/>
              </a:ext>
            </a:extLst>
          </p:cNvPr>
          <p:cNvCxnSpPr>
            <a:cxnSpLocks/>
          </p:cNvCxnSpPr>
          <p:nvPr/>
        </p:nvCxnSpPr>
        <p:spPr>
          <a:xfrm>
            <a:off x="2172099" y="3905823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1" name="Прямая со стрелкой 232">
            <a:extLst>
              <a:ext uri="{FF2B5EF4-FFF2-40B4-BE49-F238E27FC236}">
                <a16:creationId xmlns:a16="http://schemas.microsoft.com/office/drawing/2014/main" id="{B1F49FD4-BBFE-4088-BCDE-6752A2136512}"/>
              </a:ext>
            </a:extLst>
          </p:cNvPr>
          <p:cNvCxnSpPr>
            <a:cxnSpLocks/>
          </p:cNvCxnSpPr>
          <p:nvPr/>
        </p:nvCxnSpPr>
        <p:spPr>
          <a:xfrm>
            <a:off x="2202447" y="3917991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 стрелкой 135">
            <a:extLst>
              <a:ext uri="{FF2B5EF4-FFF2-40B4-BE49-F238E27FC236}">
                <a16:creationId xmlns:a16="http://schemas.microsoft.com/office/drawing/2014/main" id="{E1F08CA1-CC56-424C-92B0-C9FB3FB19E49}"/>
              </a:ext>
            </a:extLst>
          </p:cNvPr>
          <p:cNvCxnSpPr>
            <a:cxnSpLocks/>
          </p:cNvCxnSpPr>
          <p:nvPr/>
        </p:nvCxnSpPr>
        <p:spPr>
          <a:xfrm>
            <a:off x="2254084" y="3906052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Прямая со стрелкой 232">
            <a:extLst>
              <a:ext uri="{FF2B5EF4-FFF2-40B4-BE49-F238E27FC236}">
                <a16:creationId xmlns:a16="http://schemas.microsoft.com/office/drawing/2014/main" id="{F0B98410-A078-41C1-9773-DE0722101D8D}"/>
              </a:ext>
            </a:extLst>
          </p:cNvPr>
          <p:cNvCxnSpPr>
            <a:cxnSpLocks/>
          </p:cNvCxnSpPr>
          <p:nvPr/>
        </p:nvCxnSpPr>
        <p:spPr>
          <a:xfrm>
            <a:off x="2284432" y="3918220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5" name="Прямая со стрелкой 135">
            <a:extLst>
              <a:ext uri="{FF2B5EF4-FFF2-40B4-BE49-F238E27FC236}">
                <a16:creationId xmlns:a16="http://schemas.microsoft.com/office/drawing/2014/main" id="{2BE4D663-419C-4AD0-9F53-0431757D9299}"/>
              </a:ext>
            </a:extLst>
          </p:cNvPr>
          <p:cNvCxnSpPr>
            <a:cxnSpLocks/>
          </p:cNvCxnSpPr>
          <p:nvPr/>
        </p:nvCxnSpPr>
        <p:spPr>
          <a:xfrm>
            <a:off x="2340171" y="3905836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6" name="Прямая со стрелкой 232">
            <a:extLst>
              <a:ext uri="{FF2B5EF4-FFF2-40B4-BE49-F238E27FC236}">
                <a16:creationId xmlns:a16="http://schemas.microsoft.com/office/drawing/2014/main" id="{53F3D00A-0C77-4780-8C2A-9E8C1DBFA346}"/>
              </a:ext>
            </a:extLst>
          </p:cNvPr>
          <p:cNvCxnSpPr>
            <a:cxnSpLocks/>
          </p:cNvCxnSpPr>
          <p:nvPr/>
        </p:nvCxnSpPr>
        <p:spPr>
          <a:xfrm>
            <a:off x="2370519" y="3918004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7" name="Прямая со стрелкой 135">
            <a:extLst>
              <a:ext uri="{FF2B5EF4-FFF2-40B4-BE49-F238E27FC236}">
                <a16:creationId xmlns:a16="http://schemas.microsoft.com/office/drawing/2014/main" id="{A7E4A230-688D-40A6-8608-862B25D8E32C}"/>
              </a:ext>
            </a:extLst>
          </p:cNvPr>
          <p:cNvCxnSpPr>
            <a:cxnSpLocks/>
          </p:cNvCxnSpPr>
          <p:nvPr/>
        </p:nvCxnSpPr>
        <p:spPr>
          <a:xfrm>
            <a:off x="2422156" y="3906065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0" name="Прямая со стрелкой 232">
            <a:extLst>
              <a:ext uri="{FF2B5EF4-FFF2-40B4-BE49-F238E27FC236}">
                <a16:creationId xmlns:a16="http://schemas.microsoft.com/office/drawing/2014/main" id="{E83917AD-7CA3-4DAD-B7DC-7DBC914CE22C}"/>
              </a:ext>
            </a:extLst>
          </p:cNvPr>
          <p:cNvCxnSpPr>
            <a:cxnSpLocks/>
          </p:cNvCxnSpPr>
          <p:nvPr/>
        </p:nvCxnSpPr>
        <p:spPr>
          <a:xfrm>
            <a:off x="2452504" y="3918233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Прямая со стрелкой 135">
            <a:extLst>
              <a:ext uri="{FF2B5EF4-FFF2-40B4-BE49-F238E27FC236}">
                <a16:creationId xmlns:a16="http://schemas.microsoft.com/office/drawing/2014/main" id="{1DC79D4D-8C6D-4782-BE72-40406F81D33A}"/>
              </a:ext>
            </a:extLst>
          </p:cNvPr>
          <p:cNvCxnSpPr>
            <a:cxnSpLocks/>
          </p:cNvCxnSpPr>
          <p:nvPr/>
        </p:nvCxnSpPr>
        <p:spPr>
          <a:xfrm>
            <a:off x="2510056" y="3905981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3" name="Прямая со стрелкой 232">
            <a:extLst>
              <a:ext uri="{FF2B5EF4-FFF2-40B4-BE49-F238E27FC236}">
                <a16:creationId xmlns:a16="http://schemas.microsoft.com/office/drawing/2014/main" id="{E1CF546B-10BA-4080-90C6-8E89655F57D6}"/>
              </a:ext>
            </a:extLst>
          </p:cNvPr>
          <p:cNvCxnSpPr>
            <a:cxnSpLocks/>
          </p:cNvCxnSpPr>
          <p:nvPr/>
        </p:nvCxnSpPr>
        <p:spPr>
          <a:xfrm>
            <a:off x="2540404" y="3918149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6" name="Прямая со стрелкой 135">
            <a:extLst>
              <a:ext uri="{FF2B5EF4-FFF2-40B4-BE49-F238E27FC236}">
                <a16:creationId xmlns:a16="http://schemas.microsoft.com/office/drawing/2014/main" id="{0B235207-5F00-4DB1-9F0A-0BFA7DAFBE7B}"/>
              </a:ext>
            </a:extLst>
          </p:cNvPr>
          <p:cNvCxnSpPr>
            <a:cxnSpLocks/>
          </p:cNvCxnSpPr>
          <p:nvPr/>
        </p:nvCxnSpPr>
        <p:spPr>
          <a:xfrm>
            <a:off x="4050089" y="4521238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Прямая со стрелкой 232">
            <a:extLst>
              <a:ext uri="{FF2B5EF4-FFF2-40B4-BE49-F238E27FC236}">
                <a16:creationId xmlns:a16="http://schemas.microsoft.com/office/drawing/2014/main" id="{13F2744A-25D2-4696-A541-94CD4E3FF130}"/>
              </a:ext>
            </a:extLst>
          </p:cNvPr>
          <p:cNvCxnSpPr>
            <a:cxnSpLocks/>
          </p:cNvCxnSpPr>
          <p:nvPr/>
        </p:nvCxnSpPr>
        <p:spPr>
          <a:xfrm>
            <a:off x="4080437" y="4533406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Прямая со стрелкой 135">
            <a:extLst>
              <a:ext uri="{FF2B5EF4-FFF2-40B4-BE49-F238E27FC236}">
                <a16:creationId xmlns:a16="http://schemas.microsoft.com/office/drawing/2014/main" id="{DA36086E-F7DE-4A22-894A-8CBF010228D7}"/>
              </a:ext>
            </a:extLst>
          </p:cNvPr>
          <p:cNvCxnSpPr>
            <a:cxnSpLocks/>
          </p:cNvCxnSpPr>
          <p:nvPr/>
        </p:nvCxnSpPr>
        <p:spPr>
          <a:xfrm>
            <a:off x="4132074" y="4521467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9" name="Прямая со стрелкой 232">
            <a:extLst>
              <a:ext uri="{FF2B5EF4-FFF2-40B4-BE49-F238E27FC236}">
                <a16:creationId xmlns:a16="http://schemas.microsoft.com/office/drawing/2014/main" id="{FDB0EEC6-644E-4D0B-83A0-8DFE02E61417}"/>
              </a:ext>
            </a:extLst>
          </p:cNvPr>
          <p:cNvCxnSpPr>
            <a:cxnSpLocks/>
          </p:cNvCxnSpPr>
          <p:nvPr/>
        </p:nvCxnSpPr>
        <p:spPr>
          <a:xfrm>
            <a:off x="4162422" y="4533635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Прямая со стрелкой 135">
            <a:extLst>
              <a:ext uri="{FF2B5EF4-FFF2-40B4-BE49-F238E27FC236}">
                <a16:creationId xmlns:a16="http://schemas.microsoft.com/office/drawing/2014/main" id="{BDB3D3A0-C83C-4630-B84F-49289A509AB1}"/>
              </a:ext>
            </a:extLst>
          </p:cNvPr>
          <p:cNvCxnSpPr>
            <a:cxnSpLocks/>
          </p:cNvCxnSpPr>
          <p:nvPr/>
        </p:nvCxnSpPr>
        <p:spPr>
          <a:xfrm>
            <a:off x="4219974" y="4521383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Прямая со стрелкой 232">
            <a:extLst>
              <a:ext uri="{FF2B5EF4-FFF2-40B4-BE49-F238E27FC236}">
                <a16:creationId xmlns:a16="http://schemas.microsoft.com/office/drawing/2014/main" id="{0268E7A5-468F-4034-B353-2789E40C011C}"/>
              </a:ext>
            </a:extLst>
          </p:cNvPr>
          <p:cNvCxnSpPr>
            <a:cxnSpLocks/>
          </p:cNvCxnSpPr>
          <p:nvPr/>
        </p:nvCxnSpPr>
        <p:spPr>
          <a:xfrm>
            <a:off x="4250322" y="4533551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1" name="Прямая со стрелкой 135">
            <a:extLst>
              <a:ext uri="{FF2B5EF4-FFF2-40B4-BE49-F238E27FC236}">
                <a16:creationId xmlns:a16="http://schemas.microsoft.com/office/drawing/2014/main" id="{859C95B7-7BB7-417A-B7A9-6DCEDAB4784B}"/>
              </a:ext>
            </a:extLst>
          </p:cNvPr>
          <p:cNvCxnSpPr>
            <a:cxnSpLocks/>
          </p:cNvCxnSpPr>
          <p:nvPr/>
        </p:nvCxnSpPr>
        <p:spPr>
          <a:xfrm>
            <a:off x="4301959" y="4521612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2" name="Прямая со стрелкой 232">
            <a:extLst>
              <a:ext uri="{FF2B5EF4-FFF2-40B4-BE49-F238E27FC236}">
                <a16:creationId xmlns:a16="http://schemas.microsoft.com/office/drawing/2014/main" id="{DA237885-9C36-4E74-A6EE-192AFBCF4B5B}"/>
              </a:ext>
            </a:extLst>
          </p:cNvPr>
          <p:cNvCxnSpPr>
            <a:cxnSpLocks/>
          </p:cNvCxnSpPr>
          <p:nvPr/>
        </p:nvCxnSpPr>
        <p:spPr>
          <a:xfrm>
            <a:off x="4332307" y="4533780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4" name="Прямая со стрелкой 135">
            <a:extLst>
              <a:ext uri="{FF2B5EF4-FFF2-40B4-BE49-F238E27FC236}">
                <a16:creationId xmlns:a16="http://schemas.microsoft.com/office/drawing/2014/main" id="{41C52518-046E-4D52-B645-4400E84DD436}"/>
              </a:ext>
            </a:extLst>
          </p:cNvPr>
          <p:cNvCxnSpPr>
            <a:cxnSpLocks/>
          </p:cNvCxnSpPr>
          <p:nvPr/>
        </p:nvCxnSpPr>
        <p:spPr>
          <a:xfrm>
            <a:off x="4388046" y="4521396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Прямая со стрелкой 232">
            <a:extLst>
              <a:ext uri="{FF2B5EF4-FFF2-40B4-BE49-F238E27FC236}">
                <a16:creationId xmlns:a16="http://schemas.microsoft.com/office/drawing/2014/main" id="{315F2B5B-7DF5-41CD-8FD5-FE546E252578}"/>
              </a:ext>
            </a:extLst>
          </p:cNvPr>
          <p:cNvCxnSpPr>
            <a:cxnSpLocks/>
          </p:cNvCxnSpPr>
          <p:nvPr/>
        </p:nvCxnSpPr>
        <p:spPr>
          <a:xfrm>
            <a:off x="4418394" y="4533564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6" name="Прямая со стрелкой 135">
            <a:extLst>
              <a:ext uri="{FF2B5EF4-FFF2-40B4-BE49-F238E27FC236}">
                <a16:creationId xmlns:a16="http://schemas.microsoft.com/office/drawing/2014/main" id="{4066EFE7-3E5B-4D88-9A3B-A3D11FA7AA15}"/>
              </a:ext>
            </a:extLst>
          </p:cNvPr>
          <p:cNvCxnSpPr>
            <a:cxnSpLocks/>
          </p:cNvCxnSpPr>
          <p:nvPr/>
        </p:nvCxnSpPr>
        <p:spPr>
          <a:xfrm>
            <a:off x="4470031" y="4521625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7" name="Прямая со стрелкой 232">
            <a:extLst>
              <a:ext uri="{FF2B5EF4-FFF2-40B4-BE49-F238E27FC236}">
                <a16:creationId xmlns:a16="http://schemas.microsoft.com/office/drawing/2014/main" id="{9CA0FCA1-4BF6-4CC1-9A40-94DA1CDC897E}"/>
              </a:ext>
            </a:extLst>
          </p:cNvPr>
          <p:cNvCxnSpPr>
            <a:cxnSpLocks/>
          </p:cNvCxnSpPr>
          <p:nvPr/>
        </p:nvCxnSpPr>
        <p:spPr>
          <a:xfrm>
            <a:off x="4500379" y="4533793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8" name="Прямая со стрелкой 135">
            <a:extLst>
              <a:ext uri="{FF2B5EF4-FFF2-40B4-BE49-F238E27FC236}">
                <a16:creationId xmlns:a16="http://schemas.microsoft.com/office/drawing/2014/main" id="{230AA8BD-CEBE-4603-86CA-AF2B6B4E9378}"/>
              </a:ext>
            </a:extLst>
          </p:cNvPr>
          <p:cNvCxnSpPr>
            <a:cxnSpLocks/>
          </p:cNvCxnSpPr>
          <p:nvPr/>
        </p:nvCxnSpPr>
        <p:spPr>
          <a:xfrm>
            <a:off x="4557931" y="4521541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0" name="Прямая со стрелкой 232">
            <a:extLst>
              <a:ext uri="{FF2B5EF4-FFF2-40B4-BE49-F238E27FC236}">
                <a16:creationId xmlns:a16="http://schemas.microsoft.com/office/drawing/2014/main" id="{2131F632-D233-4084-BFDB-9658351AED3A}"/>
              </a:ext>
            </a:extLst>
          </p:cNvPr>
          <p:cNvCxnSpPr>
            <a:cxnSpLocks/>
          </p:cNvCxnSpPr>
          <p:nvPr/>
        </p:nvCxnSpPr>
        <p:spPr>
          <a:xfrm>
            <a:off x="4588279" y="4533709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Прямая со стрелкой 135">
            <a:extLst>
              <a:ext uri="{FF2B5EF4-FFF2-40B4-BE49-F238E27FC236}">
                <a16:creationId xmlns:a16="http://schemas.microsoft.com/office/drawing/2014/main" id="{32F52651-5592-4997-BBA8-602B183ECD8C}"/>
              </a:ext>
            </a:extLst>
          </p:cNvPr>
          <p:cNvCxnSpPr>
            <a:cxnSpLocks/>
          </p:cNvCxnSpPr>
          <p:nvPr/>
        </p:nvCxnSpPr>
        <p:spPr>
          <a:xfrm>
            <a:off x="3430964" y="5721644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3" name="Прямая со стрелкой 232">
            <a:extLst>
              <a:ext uri="{FF2B5EF4-FFF2-40B4-BE49-F238E27FC236}">
                <a16:creationId xmlns:a16="http://schemas.microsoft.com/office/drawing/2014/main" id="{CAE66E5F-E232-4857-BEA0-EC9B4C03419A}"/>
              </a:ext>
            </a:extLst>
          </p:cNvPr>
          <p:cNvCxnSpPr>
            <a:cxnSpLocks/>
          </p:cNvCxnSpPr>
          <p:nvPr/>
        </p:nvCxnSpPr>
        <p:spPr>
          <a:xfrm>
            <a:off x="3461312" y="5733812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Прямая со стрелкой 135">
            <a:extLst>
              <a:ext uri="{FF2B5EF4-FFF2-40B4-BE49-F238E27FC236}">
                <a16:creationId xmlns:a16="http://schemas.microsoft.com/office/drawing/2014/main" id="{DE574590-9B98-4208-8354-815AFB5FB18D}"/>
              </a:ext>
            </a:extLst>
          </p:cNvPr>
          <p:cNvCxnSpPr>
            <a:cxnSpLocks/>
          </p:cNvCxnSpPr>
          <p:nvPr/>
        </p:nvCxnSpPr>
        <p:spPr>
          <a:xfrm>
            <a:off x="3512949" y="5721873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Прямая со стрелкой 232">
            <a:extLst>
              <a:ext uri="{FF2B5EF4-FFF2-40B4-BE49-F238E27FC236}">
                <a16:creationId xmlns:a16="http://schemas.microsoft.com/office/drawing/2014/main" id="{00B7E1F5-23EE-4CA9-8754-1E0593192DDD}"/>
              </a:ext>
            </a:extLst>
          </p:cNvPr>
          <p:cNvCxnSpPr>
            <a:cxnSpLocks/>
          </p:cNvCxnSpPr>
          <p:nvPr/>
        </p:nvCxnSpPr>
        <p:spPr>
          <a:xfrm>
            <a:off x="3543297" y="5734041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9" name="Прямая со стрелкой 135">
            <a:extLst>
              <a:ext uri="{FF2B5EF4-FFF2-40B4-BE49-F238E27FC236}">
                <a16:creationId xmlns:a16="http://schemas.microsoft.com/office/drawing/2014/main" id="{19990A7E-98F4-4E9F-A188-0834C12DCB77}"/>
              </a:ext>
            </a:extLst>
          </p:cNvPr>
          <p:cNvCxnSpPr>
            <a:cxnSpLocks/>
          </p:cNvCxnSpPr>
          <p:nvPr/>
        </p:nvCxnSpPr>
        <p:spPr>
          <a:xfrm>
            <a:off x="3600849" y="5721789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0" name="Прямая со стрелкой 232">
            <a:extLst>
              <a:ext uri="{FF2B5EF4-FFF2-40B4-BE49-F238E27FC236}">
                <a16:creationId xmlns:a16="http://schemas.microsoft.com/office/drawing/2014/main" id="{64FD1523-BB99-440E-A0F9-4F91D1024CDF}"/>
              </a:ext>
            </a:extLst>
          </p:cNvPr>
          <p:cNvCxnSpPr>
            <a:cxnSpLocks/>
          </p:cNvCxnSpPr>
          <p:nvPr/>
        </p:nvCxnSpPr>
        <p:spPr>
          <a:xfrm>
            <a:off x="3631197" y="5733957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1" name="Прямая со стрелкой 135">
            <a:extLst>
              <a:ext uri="{FF2B5EF4-FFF2-40B4-BE49-F238E27FC236}">
                <a16:creationId xmlns:a16="http://schemas.microsoft.com/office/drawing/2014/main" id="{CD92C91A-1D1E-49FB-9BBB-A3A7E710AE00}"/>
              </a:ext>
            </a:extLst>
          </p:cNvPr>
          <p:cNvCxnSpPr>
            <a:cxnSpLocks/>
          </p:cNvCxnSpPr>
          <p:nvPr/>
        </p:nvCxnSpPr>
        <p:spPr>
          <a:xfrm>
            <a:off x="3682834" y="5722018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9" name="Прямая со стрелкой 232">
            <a:extLst>
              <a:ext uri="{FF2B5EF4-FFF2-40B4-BE49-F238E27FC236}">
                <a16:creationId xmlns:a16="http://schemas.microsoft.com/office/drawing/2014/main" id="{E7203630-AF72-4761-BC38-F8754EDDEC3D}"/>
              </a:ext>
            </a:extLst>
          </p:cNvPr>
          <p:cNvCxnSpPr>
            <a:cxnSpLocks/>
          </p:cNvCxnSpPr>
          <p:nvPr/>
        </p:nvCxnSpPr>
        <p:spPr>
          <a:xfrm>
            <a:off x="3713182" y="5734186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Прямая со стрелкой 135">
            <a:extLst>
              <a:ext uri="{FF2B5EF4-FFF2-40B4-BE49-F238E27FC236}">
                <a16:creationId xmlns:a16="http://schemas.microsoft.com/office/drawing/2014/main" id="{F2FEE613-725B-415E-A7D2-7ED3127A2E9F}"/>
              </a:ext>
            </a:extLst>
          </p:cNvPr>
          <p:cNvCxnSpPr>
            <a:cxnSpLocks/>
          </p:cNvCxnSpPr>
          <p:nvPr/>
        </p:nvCxnSpPr>
        <p:spPr>
          <a:xfrm>
            <a:off x="3768921" y="5721802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1" name="Прямая со стрелкой 232">
            <a:extLst>
              <a:ext uri="{FF2B5EF4-FFF2-40B4-BE49-F238E27FC236}">
                <a16:creationId xmlns:a16="http://schemas.microsoft.com/office/drawing/2014/main" id="{49AB539C-9FD2-478F-BD02-15234ED542BB}"/>
              </a:ext>
            </a:extLst>
          </p:cNvPr>
          <p:cNvCxnSpPr>
            <a:cxnSpLocks/>
          </p:cNvCxnSpPr>
          <p:nvPr/>
        </p:nvCxnSpPr>
        <p:spPr>
          <a:xfrm>
            <a:off x="3799269" y="5733970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2" name="Прямая со стрелкой 135">
            <a:extLst>
              <a:ext uri="{FF2B5EF4-FFF2-40B4-BE49-F238E27FC236}">
                <a16:creationId xmlns:a16="http://schemas.microsoft.com/office/drawing/2014/main" id="{7B6F3A69-B3A7-4CCE-B8DB-3ED16348D252}"/>
              </a:ext>
            </a:extLst>
          </p:cNvPr>
          <p:cNvCxnSpPr>
            <a:cxnSpLocks/>
          </p:cNvCxnSpPr>
          <p:nvPr/>
        </p:nvCxnSpPr>
        <p:spPr>
          <a:xfrm>
            <a:off x="3850906" y="5722031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9" name="Прямая со стрелкой 232">
            <a:extLst>
              <a:ext uri="{FF2B5EF4-FFF2-40B4-BE49-F238E27FC236}">
                <a16:creationId xmlns:a16="http://schemas.microsoft.com/office/drawing/2014/main" id="{B81CF320-53D2-4D8C-A357-1887FD4802F2}"/>
              </a:ext>
            </a:extLst>
          </p:cNvPr>
          <p:cNvCxnSpPr>
            <a:cxnSpLocks/>
          </p:cNvCxnSpPr>
          <p:nvPr/>
        </p:nvCxnSpPr>
        <p:spPr>
          <a:xfrm>
            <a:off x="3881254" y="5734199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0" name="Прямая со стрелкой 135">
            <a:extLst>
              <a:ext uri="{FF2B5EF4-FFF2-40B4-BE49-F238E27FC236}">
                <a16:creationId xmlns:a16="http://schemas.microsoft.com/office/drawing/2014/main" id="{B23E5F14-F445-4B56-9992-FFE8B35404CB}"/>
              </a:ext>
            </a:extLst>
          </p:cNvPr>
          <p:cNvCxnSpPr>
            <a:cxnSpLocks/>
          </p:cNvCxnSpPr>
          <p:nvPr/>
        </p:nvCxnSpPr>
        <p:spPr>
          <a:xfrm>
            <a:off x="3938806" y="5721947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1" name="Прямая со стрелкой 232">
            <a:extLst>
              <a:ext uri="{FF2B5EF4-FFF2-40B4-BE49-F238E27FC236}">
                <a16:creationId xmlns:a16="http://schemas.microsoft.com/office/drawing/2014/main" id="{787303C2-9D83-4371-9BFE-13BAAFDB662B}"/>
              </a:ext>
            </a:extLst>
          </p:cNvPr>
          <p:cNvCxnSpPr>
            <a:cxnSpLocks/>
          </p:cNvCxnSpPr>
          <p:nvPr/>
        </p:nvCxnSpPr>
        <p:spPr>
          <a:xfrm>
            <a:off x="3969154" y="5734115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2" name="Прямоугольник 164">
            <a:extLst>
              <a:ext uri="{FF2B5EF4-FFF2-40B4-BE49-F238E27FC236}">
                <a16:creationId xmlns:a16="http://schemas.microsoft.com/office/drawing/2014/main" id="{0AB2378D-E051-4B19-84C0-01293769D699}"/>
              </a:ext>
            </a:extLst>
          </p:cNvPr>
          <p:cNvSpPr/>
          <p:nvPr/>
        </p:nvSpPr>
        <p:spPr>
          <a:xfrm>
            <a:off x="4016715" y="5470387"/>
            <a:ext cx="702277" cy="1156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94" name="Прямая со стрелкой 135">
            <a:extLst>
              <a:ext uri="{FF2B5EF4-FFF2-40B4-BE49-F238E27FC236}">
                <a16:creationId xmlns:a16="http://schemas.microsoft.com/office/drawing/2014/main" id="{4B2D0522-7312-470E-A6FA-7A236CE2C721}"/>
              </a:ext>
            </a:extLst>
          </p:cNvPr>
          <p:cNvCxnSpPr>
            <a:cxnSpLocks/>
          </p:cNvCxnSpPr>
          <p:nvPr/>
        </p:nvCxnSpPr>
        <p:spPr>
          <a:xfrm>
            <a:off x="4850189" y="5733438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5" name="Прямая со стрелкой 232">
            <a:extLst>
              <a:ext uri="{FF2B5EF4-FFF2-40B4-BE49-F238E27FC236}">
                <a16:creationId xmlns:a16="http://schemas.microsoft.com/office/drawing/2014/main" id="{D7513B28-61AA-4A2B-9484-A755E9344509}"/>
              </a:ext>
            </a:extLst>
          </p:cNvPr>
          <p:cNvCxnSpPr>
            <a:cxnSpLocks/>
          </p:cNvCxnSpPr>
          <p:nvPr/>
        </p:nvCxnSpPr>
        <p:spPr>
          <a:xfrm>
            <a:off x="4880537" y="5745606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6" name="Прямая со стрелкой 135">
            <a:extLst>
              <a:ext uri="{FF2B5EF4-FFF2-40B4-BE49-F238E27FC236}">
                <a16:creationId xmlns:a16="http://schemas.microsoft.com/office/drawing/2014/main" id="{BE61943D-99D0-409D-A464-45AB3ABEF859}"/>
              </a:ext>
            </a:extLst>
          </p:cNvPr>
          <p:cNvCxnSpPr>
            <a:cxnSpLocks/>
          </p:cNvCxnSpPr>
          <p:nvPr/>
        </p:nvCxnSpPr>
        <p:spPr>
          <a:xfrm>
            <a:off x="4932174" y="5733667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7" name="Прямая со стрелкой 232">
            <a:extLst>
              <a:ext uri="{FF2B5EF4-FFF2-40B4-BE49-F238E27FC236}">
                <a16:creationId xmlns:a16="http://schemas.microsoft.com/office/drawing/2014/main" id="{AAC685CD-16D1-451A-BCAC-602F3F8D79C0}"/>
              </a:ext>
            </a:extLst>
          </p:cNvPr>
          <p:cNvCxnSpPr>
            <a:cxnSpLocks/>
          </p:cNvCxnSpPr>
          <p:nvPr/>
        </p:nvCxnSpPr>
        <p:spPr>
          <a:xfrm>
            <a:off x="4962522" y="5745835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8" name="Прямая со стрелкой 135">
            <a:extLst>
              <a:ext uri="{FF2B5EF4-FFF2-40B4-BE49-F238E27FC236}">
                <a16:creationId xmlns:a16="http://schemas.microsoft.com/office/drawing/2014/main" id="{618026EA-F31F-40D2-80FE-A552EFB0D1DD}"/>
              </a:ext>
            </a:extLst>
          </p:cNvPr>
          <p:cNvCxnSpPr>
            <a:cxnSpLocks/>
          </p:cNvCxnSpPr>
          <p:nvPr/>
        </p:nvCxnSpPr>
        <p:spPr>
          <a:xfrm>
            <a:off x="5020074" y="5733583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Прямая со стрелкой 232">
            <a:extLst>
              <a:ext uri="{FF2B5EF4-FFF2-40B4-BE49-F238E27FC236}">
                <a16:creationId xmlns:a16="http://schemas.microsoft.com/office/drawing/2014/main" id="{E43B9784-76C6-43E9-B2FA-FDFCBD3A4DD0}"/>
              </a:ext>
            </a:extLst>
          </p:cNvPr>
          <p:cNvCxnSpPr>
            <a:cxnSpLocks/>
          </p:cNvCxnSpPr>
          <p:nvPr/>
        </p:nvCxnSpPr>
        <p:spPr>
          <a:xfrm>
            <a:off x="5050422" y="5745751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0" name="Прямая со стрелкой 135">
            <a:extLst>
              <a:ext uri="{FF2B5EF4-FFF2-40B4-BE49-F238E27FC236}">
                <a16:creationId xmlns:a16="http://schemas.microsoft.com/office/drawing/2014/main" id="{A58763B3-B059-4F52-BCD1-3ED735F70DEF}"/>
              </a:ext>
            </a:extLst>
          </p:cNvPr>
          <p:cNvCxnSpPr>
            <a:cxnSpLocks/>
          </p:cNvCxnSpPr>
          <p:nvPr/>
        </p:nvCxnSpPr>
        <p:spPr>
          <a:xfrm>
            <a:off x="5102059" y="5733812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1" name="Прямая со стрелкой 232">
            <a:extLst>
              <a:ext uri="{FF2B5EF4-FFF2-40B4-BE49-F238E27FC236}">
                <a16:creationId xmlns:a16="http://schemas.microsoft.com/office/drawing/2014/main" id="{B809CB27-EB24-4904-8DEC-3D8387FFF9F1}"/>
              </a:ext>
            </a:extLst>
          </p:cNvPr>
          <p:cNvCxnSpPr>
            <a:cxnSpLocks/>
          </p:cNvCxnSpPr>
          <p:nvPr/>
        </p:nvCxnSpPr>
        <p:spPr>
          <a:xfrm>
            <a:off x="5132407" y="5745980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2" name="Прямая со стрелкой 135">
            <a:extLst>
              <a:ext uri="{FF2B5EF4-FFF2-40B4-BE49-F238E27FC236}">
                <a16:creationId xmlns:a16="http://schemas.microsoft.com/office/drawing/2014/main" id="{0B9538C1-AB05-47BB-AC70-AFFD51029D15}"/>
              </a:ext>
            </a:extLst>
          </p:cNvPr>
          <p:cNvCxnSpPr>
            <a:cxnSpLocks/>
          </p:cNvCxnSpPr>
          <p:nvPr/>
        </p:nvCxnSpPr>
        <p:spPr>
          <a:xfrm>
            <a:off x="5188146" y="5733596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3" name="Прямая со стрелкой 232">
            <a:extLst>
              <a:ext uri="{FF2B5EF4-FFF2-40B4-BE49-F238E27FC236}">
                <a16:creationId xmlns:a16="http://schemas.microsoft.com/office/drawing/2014/main" id="{B65B3002-ABBE-45C4-9F79-44369946E654}"/>
              </a:ext>
            </a:extLst>
          </p:cNvPr>
          <p:cNvCxnSpPr>
            <a:cxnSpLocks/>
          </p:cNvCxnSpPr>
          <p:nvPr/>
        </p:nvCxnSpPr>
        <p:spPr>
          <a:xfrm>
            <a:off x="5218494" y="5745764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4" name="Прямая со стрелкой 135">
            <a:extLst>
              <a:ext uri="{FF2B5EF4-FFF2-40B4-BE49-F238E27FC236}">
                <a16:creationId xmlns:a16="http://schemas.microsoft.com/office/drawing/2014/main" id="{C9BB17C4-D83F-4233-B852-97A9AE0D7000}"/>
              </a:ext>
            </a:extLst>
          </p:cNvPr>
          <p:cNvCxnSpPr>
            <a:cxnSpLocks/>
          </p:cNvCxnSpPr>
          <p:nvPr/>
        </p:nvCxnSpPr>
        <p:spPr>
          <a:xfrm>
            <a:off x="5270131" y="5733825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5" name="Прямая со стрелкой 232">
            <a:extLst>
              <a:ext uri="{FF2B5EF4-FFF2-40B4-BE49-F238E27FC236}">
                <a16:creationId xmlns:a16="http://schemas.microsoft.com/office/drawing/2014/main" id="{4711A54D-A4F8-4060-8AC5-EF5E6964F8AA}"/>
              </a:ext>
            </a:extLst>
          </p:cNvPr>
          <p:cNvCxnSpPr>
            <a:cxnSpLocks/>
          </p:cNvCxnSpPr>
          <p:nvPr/>
        </p:nvCxnSpPr>
        <p:spPr>
          <a:xfrm>
            <a:off x="5300479" y="5745993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6" name="Прямая со стрелкой 135">
            <a:extLst>
              <a:ext uri="{FF2B5EF4-FFF2-40B4-BE49-F238E27FC236}">
                <a16:creationId xmlns:a16="http://schemas.microsoft.com/office/drawing/2014/main" id="{32F70799-DE56-4432-9DCD-3330943AA498}"/>
              </a:ext>
            </a:extLst>
          </p:cNvPr>
          <p:cNvCxnSpPr>
            <a:cxnSpLocks/>
          </p:cNvCxnSpPr>
          <p:nvPr/>
        </p:nvCxnSpPr>
        <p:spPr>
          <a:xfrm>
            <a:off x="5358031" y="5733741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7" name="Прямая со стрелкой 232">
            <a:extLst>
              <a:ext uri="{FF2B5EF4-FFF2-40B4-BE49-F238E27FC236}">
                <a16:creationId xmlns:a16="http://schemas.microsoft.com/office/drawing/2014/main" id="{D2F53313-E79D-4CBA-81C7-5D53A0ED15AB}"/>
              </a:ext>
            </a:extLst>
          </p:cNvPr>
          <p:cNvCxnSpPr>
            <a:cxnSpLocks/>
          </p:cNvCxnSpPr>
          <p:nvPr/>
        </p:nvCxnSpPr>
        <p:spPr>
          <a:xfrm>
            <a:off x="5388379" y="5745909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6" name="Прямоугольник 86">
            <a:extLst>
              <a:ext uri="{FF2B5EF4-FFF2-40B4-BE49-F238E27FC236}">
                <a16:creationId xmlns:a16="http://schemas.microsoft.com/office/drawing/2014/main" id="{57F35168-D156-4C8E-BD27-5BFCE9A9D099}"/>
              </a:ext>
            </a:extLst>
          </p:cNvPr>
          <p:cNvSpPr/>
          <p:nvPr/>
        </p:nvSpPr>
        <p:spPr>
          <a:xfrm>
            <a:off x="8918584" y="5590177"/>
            <a:ext cx="706889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7" name="Прямоугольник 34">
            <a:extLst>
              <a:ext uri="{FF2B5EF4-FFF2-40B4-BE49-F238E27FC236}">
                <a16:creationId xmlns:a16="http://schemas.microsoft.com/office/drawing/2014/main" id="{40AA06F2-5EC9-47B3-997C-E9EB6C0383C0}"/>
              </a:ext>
            </a:extLst>
          </p:cNvPr>
          <p:cNvSpPr/>
          <p:nvPr/>
        </p:nvSpPr>
        <p:spPr>
          <a:xfrm>
            <a:off x="8222193" y="5462369"/>
            <a:ext cx="705397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8" name="Прямоугольник 16">
            <a:extLst>
              <a:ext uri="{FF2B5EF4-FFF2-40B4-BE49-F238E27FC236}">
                <a16:creationId xmlns:a16="http://schemas.microsoft.com/office/drawing/2014/main" id="{E4197DBD-8C1B-4F56-ADD6-6A7C79890BA4}"/>
              </a:ext>
            </a:extLst>
          </p:cNvPr>
          <p:cNvSpPr/>
          <p:nvPr/>
        </p:nvSpPr>
        <p:spPr>
          <a:xfrm>
            <a:off x="7522844" y="5328966"/>
            <a:ext cx="692371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0" name="Прямоугольник 34">
            <a:extLst>
              <a:ext uri="{FF2B5EF4-FFF2-40B4-BE49-F238E27FC236}">
                <a16:creationId xmlns:a16="http://schemas.microsoft.com/office/drawing/2014/main" id="{37BF3B12-2889-48BC-BF6A-AF84F44D9DCB}"/>
              </a:ext>
            </a:extLst>
          </p:cNvPr>
          <p:cNvSpPr/>
          <p:nvPr/>
        </p:nvSpPr>
        <p:spPr>
          <a:xfrm>
            <a:off x="10315991" y="5462369"/>
            <a:ext cx="686644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1" name="Прямоугольник 16">
            <a:extLst>
              <a:ext uri="{FF2B5EF4-FFF2-40B4-BE49-F238E27FC236}">
                <a16:creationId xmlns:a16="http://schemas.microsoft.com/office/drawing/2014/main" id="{4B3EC972-9EA8-4ED1-BDFD-A3FBF3B1038D}"/>
              </a:ext>
            </a:extLst>
          </p:cNvPr>
          <p:cNvSpPr/>
          <p:nvPr/>
        </p:nvSpPr>
        <p:spPr>
          <a:xfrm>
            <a:off x="9626167" y="5328966"/>
            <a:ext cx="686643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2" name="Прямая со стрелкой 135">
            <a:extLst>
              <a:ext uri="{FF2B5EF4-FFF2-40B4-BE49-F238E27FC236}">
                <a16:creationId xmlns:a16="http://schemas.microsoft.com/office/drawing/2014/main" id="{57C2678C-8F66-4E7C-9BC5-DC41F02111F6}"/>
              </a:ext>
            </a:extLst>
          </p:cNvPr>
          <p:cNvCxnSpPr>
            <a:cxnSpLocks/>
          </p:cNvCxnSpPr>
          <p:nvPr/>
        </p:nvCxnSpPr>
        <p:spPr>
          <a:xfrm>
            <a:off x="6214885" y="3897760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3" name="Прямая со стрелкой 232">
            <a:extLst>
              <a:ext uri="{FF2B5EF4-FFF2-40B4-BE49-F238E27FC236}">
                <a16:creationId xmlns:a16="http://schemas.microsoft.com/office/drawing/2014/main" id="{1EC9C31A-D421-4753-8CF5-90FF5B786235}"/>
              </a:ext>
            </a:extLst>
          </p:cNvPr>
          <p:cNvCxnSpPr>
            <a:cxnSpLocks/>
          </p:cNvCxnSpPr>
          <p:nvPr/>
        </p:nvCxnSpPr>
        <p:spPr>
          <a:xfrm>
            <a:off x="6245233" y="3919454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4" name="Прямая со стрелкой 135">
            <a:extLst>
              <a:ext uri="{FF2B5EF4-FFF2-40B4-BE49-F238E27FC236}">
                <a16:creationId xmlns:a16="http://schemas.microsoft.com/office/drawing/2014/main" id="{227AE1A3-CD4E-42EE-AFA1-528B005BD244}"/>
              </a:ext>
            </a:extLst>
          </p:cNvPr>
          <p:cNvCxnSpPr>
            <a:cxnSpLocks/>
          </p:cNvCxnSpPr>
          <p:nvPr/>
        </p:nvCxnSpPr>
        <p:spPr>
          <a:xfrm>
            <a:off x="6296870" y="3907515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5" name="Прямая со стрелкой 232">
            <a:extLst>
              <a:ext uri="{FF2B5EF4-FFF2-40B4-BE49-F238E27FC236}">
                <a16:creationId xmlns:a16="http://schemas.microsoft.com/office/drawing/2014/main" id="{AD03A3C4-24BE-45D8-958B-F2E965D4F1AD}"/>
              </a:ext>
            </a:extLst>
          </p:cNvPr>
          <p:cNvCxnSpPr>
            <a:cxnSpLocks/>
          </p:cNvCxnSpPr>
          <p:nvPr/>
        </p:nvCxnSpPr>
        <p:spPr>
          <a:xfrm>
            <a:off x="6327218" y="3919683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6" name="Прямая со стрелкой 135">
            <a:extLst>
              <a:ext uri="{FF2B5EF4-FFF2-40B4-BE49-F238E27FC236}">
                <a16:creationId xmlns:a16="http://schemas.microsoft.com/office/drawing/2014/main" id="{30BC117C-7138-4694-8C0E-248446BE6240}"/>
              </a:ext>
            </a:extLst>
          </p:cNvPr>
          <p:cNvCxnSpPr>
            <a:cxnSpLocks/>
          </p:cNvCxnSpPr>
          <p:nvPr/>
        </p:nvCxnSpPr>
        <p:spPr>
          <a:xfrm>
            <a:off x="6384770" y="3907431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7" name="Прямая со стрелкой 232">
            <a:extLst>
              <a:ext uri="{FF2B5EF4-FFF2-40B4-BE49-F238E27FC236}">
                <a16:creationId xmlns:a16="http://schemas.microsoft.com/office/drawing/2014/main" id="{84C3BD45-6B97-4D88-B5C9-03C85EAE4A9C}"/>
              </a:ext>
            </a:extLst>
          </p:cNvPr>
          <p:cNvCxnSpPr>
            <a:cxnSpLocks/>
          </p:cNvCxnSpPr>
          <p:nvPr/>
        </p:nvCxnSpPr>
        <p:spPr>
          <a:xfrm>
            <a:off x="6415118" y="3919599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8" name="Прямая со стрелкой 135">
            <a:extLst>
              <a:ext uri="{FF2B5EF4-FFF2-40B4-BE49-F238E27FC236}">
                <a16:creationId xmlns:a16="http://schemas.microsoft.com/office/drawing/2014/main" id="{A0E273FF-8C40-4FB2-B4B2-079F4AAE5E04}"/>
              </a:ext>
            </a:extLst>
          </p:cNvPr>
          <p:cNvCxnSpPr>
            <a:cxnSpLocks/>
          </p:cNvCxnSpPr>
          <p:nvPr/>
        </p:nvCxnSpPr>
        <p:spPr>
          <a:xfrm>
            <a:off x="6466755" y="3907660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9" name="Прямая со стрелкой 232">
            <a:extLst>
              <a:ext uri="{FF2B5EF4-FFF2-40B4-BE49-F238E27FC236}">
                <a16:creationId xmlns:a16="http://schemas.microsoft.com/office/drawing/2014/main" id="{57DD336F-B88B-46E3-9186-F1906F7FFAF8}"/>
              </a:ext>
            </a:extLst>
          </p:cNvPr>
          <p:cNvCxnSpPr>
            <a:cxnSpLocks/>
          </p:cNvCxnSpPr>
          <p:nvPr/>
        </p:nvCxnSpPr>
        <p:spPr>
          <a:xfrm>
            <a:off x="6497103" y="3919828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0" name="Прямая со стрелкой 135">
            <a:extLst>
              <a:ext uri="{FF2B5EF4-FFF2-40B4-BE49-F238E27FC236}">
                <a16:creationId xmlns:a16="http://schemas.microsoft.com/office/drawing/2014/main" id="{32958805-9DEF-478E-815C-C5C749D55895}"/>
              </a:ext>
            </a:extLst>
          </p:cNvPr>
          <p:cNvCxnSpPr>
            <a:cxnSpLocks/>
          </p:cNvCxnSpPr>
          <p:nvPr/>
        </p:nvCxnSpPr>
        <p:spPr>
          <a:xfrm>
            <a:off x="6552842" y="3907444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1" name="Прямая со стрелкой 232">
            <a:extLst>
              <a:ext uri="{FF2B5EF4-FFF2-40B4-BE49-F238E27FC236}">
                <a16:creationId xmlns:a16="http://schemas.microsoft.com/office/drawing/2014/main" id="{C9B6B3EB-F097-4769-B32A-4CA63B9E6F05}"/>
              </a:ext>
            </a:extLst>
          </p:cNvPr>
          <p:cNvCxnSpPr>
            <a:cxnSpLocks/>
          </p:cNvCxnSpPr>
          <p:nvPr/>
        </p:nvCxnSpPr>
        <p:spPr>
          <a:xfrm>
            <a:off x="6583190" y="3919612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2" name="Прямая со стрелкой 135">
            <a:extLst>
              <a:ext uri="{FF2B5EF4-FFF2-40B4-BE49-F238E27FC236}">
                <a16:creationId xmlns:a16="http://schemas.microsoft.com/office/drawing/2014/main" id="{1613A279-391A-47C2-AEF7-0927B47179F3}"/>
              </a:ext>
            </a:extLst>
          </p:cNvPr>
          <p:cNvCxnSpPr>
            <a:cxnSpLocks/>
          </p:cNvCxnSpPr>
          <p:nvPr/>
        </p:nvCxnSpPr>
        <p:spPr>
          <a:xfrm>
            <a:off x="6634827" y="3907673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3" name="Прямая со стрелкой 232">
            <a:extLst>
              <a:ext uri="{FF2B5EF4-FFF2-40B4-BE49-F238E27FC236}">
                <a16:creationId xmlns:a16="http://schemas.microsoft.com/office/drawing/2014/main" id="{F7549CE4-DA7F-4B6D-B1E7-631E2C5FEC8A}"/>
              </a:ext>
            </a:extLst>
          </p:cNvPr>
          <p:cNvCxnSpPr>
            <a:cxnSpLocks/>
          </p:cNvCxnSpPr>
          <p:nvPr/>
        </p:nvCxnSpPr>
        <p:spPr>
          <a:xfrm>
            <a:off x="6665175" y="3919841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4" name="Прямая со стрелкой 135">
            <a:extLst>
              <a:ext uri="{FF2B5EF4-FFF2-40B4-BE49-F238E27FC236}">
                <a16:creationId xmlns:a16="http://schemas.microsoft.com/office/drawing/2014/main" id="{06C180C8-92F6-477C-9EE8-1B8D153C4D02}"/>
              </a:ext>
            </a:extLst>
          </p:cNvPr>
          <p:cNvCxnSpPr>
            <a:cxnSpLocks/>
          </p:cNvCxnSpPr>
          <p:nvPr/>
        </p:nvCxnSpPr>
        <p:spPr>
          <a:xfrm>
            <a:off x="6722727" y="3907589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5" name="Прямая со стрелкой 232">
            <a:extLst>
              <a:ext uri="{FF2B5EF4-FFF2-40B4-BE49-F238E27FC236}">
                <a16:creationId xmlns:a16="http://schemas.microsoft.com/office/drawing/2014/main" id="{B130F4F0-8EE1-4165-909C-BFBECB11DD9B}"/>
              </a:ext>
            </a:extLst>
          </p:cNvPr>
          <p:cNvCxnSpPr>
            <a:cxnSpLocks/>
          </p:cNvCxnSpPr>
          <p:nvPr/>
        </p:nvCxnSpPr>
        <p:spPr>
          <a:xfrm>
            <a:off x="6753075" y="3919757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6" name="Прямоугольник 164">
            <a:extLst>
              <a:ext uri="{FF2B5EF4-FFF2-40B4-BE49-F238E27FC236}">
                <a16:creationId xmlns:a16="http://schemas.microsoft.com/office/drawing/2014/main" id="{65F9F8BC-CC5B-4B0E-99BA-D9C0BFC2F3F4}"/>
              </a:ext>
            </a:extLst>
          </p:cNvPr>
          <p:cNvSpPr/>
          <p:nvPr/>
        </p:nvSpPr>
        <p:spPr>
          <a:xfrm>
            <a:off x="6119813" y="4880079"/>
            <a:ext cx="695619" cy="129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7" name="Прямоугольник 164">
            <a:extLst>
              <a:ext uri="{FF2B5EF4-FFF2-40B4-BE49-F238E27FC236}">
                <a16:creationId xmlns:a16="http://schemas.microsoft.com/office/drawing/2014/main" id="{6E0C2275-56C1-4139-8BB1-743F371575BC}"/>
              </a:ext>
            </a:extLst>
          </p:cNvPr>
          <p:cNvSpPr/>
          <p:nvPr/>
        </p:nvSpPr>
        <p:spPr>
          <a:xfrm>
            <a:off x="6121388" y="5456149"/>
            <a:ext cx="695619" cy="129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8" name="Прямая со стрелкой 135">
            <a:extLst>
              <a:ext uri="{FF2B5EF4-FFF2-40B4-BE49-F238E27FC236}">
                <a16:creationId xmlns:a16="http://schemas.microsoft.com/office/drawing/2014/main" id="{60385013-0066-48AD-B69A-C0B596A592E7}"/>
              </a:ext>
            </a:extLst>
          </p:cNvPr>
          <p:cNvCxnSpPr>
            <a:cxnSpLocks/>
          </p:cNvCxnSpPr>
          <p:nvPr/>
        </p:nvCxnSpPr>
        <p:spPr>
          <a:xfrm>
            <a:off x="5967235" y="3909361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9" name="Прямая со стрелкой 232">
            <a:extLst>
              <a:ext uri="{FF2B5EF4-FFF2-40B4-BE49-F238E27FC236}">
                <a16:creationId xmlns:a16="http://schemas.microsoft.com/office/drawing/2014/main" id="{139CC4B6-8549-4CF9-9637-50D235F2AB39}"/>
              </a:ext>
            </a:extLst>
          </p:cNvPr>
          <p:cNvCxnSpPr>
            <a:cxnSpLocks/>
          </p:cNvCxnSpPr>
          <p:nvPr/>
        </p:nvCxnSpPr>
        <p:spPr>
          <a:xfrm>
            <a:off x="5997583" y="3921529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0" name="Прямая со стрелкой 135">
            <a:extLst>
              <a:ext uri="{FF2B5EF4-FFF2-40B4-BE49-F238E27FC236}">
                <a16:creationId xmlns:a16="http://schemas.microsoft.com/office/drawing/2014/main" id="{CB97212C-BADD-4327-8B45-4A75DC557C6F}"/>
              </a:ext>
            </a:extLst>
          </p:cNvPr>
          <p:cNvCxnSpPr>
            <a:cxnSpLocks/>
          </p:cNvCxnSpPr>
          <p:nvPr/>
        </p:nvCxnSpPr>
        <p:spPr>
          <a:xfrm>
            <a:off x="6049220" y="3909590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1" name="Прямая со стрелкой 232">
            <a:extLst>
              <a:ext uri="{FF2B5EF4-FFF2-40B4-BE49-F238E27FC236}">
                <a16:creationId xmlns:a16="http://schemas.microsoft.com/office/drawing/2014/main" id="{AB37237F-2999-434D-905A-DCAD20E30BE9}"/>
              </a:ext>
            </a:extLst>
          </p:cNvPr>
          <p:cNvCxnSpPr>
            <a:cxnSpLocks/>
          </p:cNvCxnSpPr>
          <p:nvPr/>
        </p:nvCxnSpPr>
        <p:spPr>
          <a:xfrm>
            <a:off x="6079568" y="3921758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2" name="Прямая со стрелкой 135">
            <a:extLst>
              <a:ext uri="{FF2B5EF4-FFF2-40B4-BE49-F238E27FC236}">
                <a16:creationId xmlns:a16="http://schemas.microsoft.com/office/drawing/2014/main" id="{579EADA3-860F-4352-9CD3-BB3E2CECF870}"/>
              </a:ext>
            </a:extLst>
          </p:cNvPr>
          <p:cNvCxnSpPr>
            <a:cxnSpLocks/>
          </p:cNvCxnSpPr>
          <p:nvPr/>
        </p:nvCxnSpPr>
        <p:spPr>
          <a:xfrm>
            <a:off x="6137120" y="3909506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3" name="Прямая со стрелкой 232">
            <a:extLst>
              <a:ext uri="{FF2B5EF4-FFF2-40B4-BE49-F238E27FC236}">
                <a16:creationId xmlns:a16="http://schemas.microsoft.com/office/drawing/2014/main" id="{AA54215A-04DE-43D7-A618-C5B450B9A17F}"/>
              </a:ext>
            </a:extLst>
          </p:cNvPr>
          <p:cNvCxnSpPr>
            <a:cxnSpLocks/>
          </p:cNvCxnSpPr>
          <p:nvPr/>
        </p:nvCxnSpPr>
        <p:spPr>
          <a:xfrm>
            <a:off x="6167468" y="3921674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7" name="Прямая со стрелкой 135">
            <a:extLst>
              <a:ext uri="{FF2B5EF4-FFF2-40B4-BE49-F238E27FC236}">
                <a16:creationId xmlns:a16="http://schemas.microsoft.com/office/drawing/2014/main" id="{24D66F35-D443-4CDF-8663-58B749E08929}"/>
              </a:ext>
            </a:extLst>
          </p:cNvPr>
          <p:cNvCxnSpPr>
            <a:cxnSpLocks/>
          </p:cNvCxnSpPr>
          <p:nvPr/>
        </p:nvCxnSpPr>
        <p:spPr>
          <a:xfrm>
            <a:off x="5796808" y="3909590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8" name="Прямая со стрелкой 232">
            <a:extLst>
              <a:ext uri="{FF2B5EF4-FFF2-40B4-BE49-F238E27FC236}">
                <a16:creationId xmlns:a16="http://schemas.microsoft.com/office/drawing/2014/main" id="{51F8E3A1-A8EC-4D71-8941-895DF54FBE07}"/>
              </a:ext>
            </a:extLst>
          </p:cNvPr>
          <p:cNvCxnSpPr>
            <a:cxnSpLocks/>
          </p:cNvCxnSpPr>
          <p:nvPr/>
        </p:nvCxnSpPr>
        <p:spPr>
          <a:xfrm>
            <a:off x="5827156" y="3921758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9" name="Прямая со стрелкой 135">
            <a:extLst>
              <a:ext uri="{FF2B5EF4-FFF2-40B4-BE49-F238E27FC236}">
                <a16:creationId xmlns:a16="http://schemas.microsoft.com/office/drawing/2014/main" id="{1A9716FD-2109-4118-ADF9-0DD5E6CCF1B8}"/>
              </a:ext>
            </a:extLst>
          </p:cNvPr>
          <p:cNvCxnSpPr>
            <a:cxnSpLocks/>
          </p:cNvCxnSpPr>
          <p:nvPr/>
        </p:nvCxnSpPr>
        <p:spPr>
          <a:xfrm>
            <a:off x="5884708" y="3909506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0" name="Прямая со стрелкой 232">
            <a:extLst>
              <a:ext uri="{FF2B5EF4-FFF2-40B4-BE49-F238E27FC236}">
                <a16:creationId xmlns:a16="http://schemas.microsoft.com/office/drawing/2014/main" id="{FF4AC292-49FE-4488-8257-5436461EB7FD}"/>
              </a:ext>
            </a:extLst>
          </p:cNvPr>
          <p:cNvCxnSpPr>
            <a:cxnSpLocks/>
          </p:cNvCxnSpPr>
          <p:nvPr/>
        </p:nvCxnSpPr>
        <p:spPr>
          <a:xfrm>
            <a:off x="5915056" y="3921674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1" name="Прямоугольник 27">
            <a:extLst>
              <a:ext uri="{FF2B5EF4-FFF2-40B4-BE49-F238E27FC236}">
                <a16:creationId xmlns:a16="http://schemas.microsoft.com/office/drawing/2014/main" id="{7D38FEB6-14B6-40F7-A2BA-8E4CF2F97A9E}"/>
              </a:ext>
            </a:extLst>
          </p:cNvPr>
          <p:cNvSpPr/>
          <p:nvPr/>
        </p:nvSpPr>
        <p:spPr>
          <a:xfrm>
            <a:off x="10312401" y="6070400"/>
            <a:ext cx="685648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2" name="Прямоугольник 100">
            <a:extLst>
              <a:ext uri="{FF2B5EF4-FFF2-40B4-BE49-F238E27FC236}">
                <a16:creationId xmlns:a16="http://schemas.microsoft.com/office/drawing/2014/main" id="{46A77518-B2EA-4B5C-A02A-075117F21D8C}"/>
              </a:ext>
            </a:extLst>
          </p:cNvPr>
          <p:cNvSpPr/>
          <p:nvPr/>
        </p:nvSpPr>
        <p:spPr>
          <a:xfrm>
            <a:off x="10998048" y="6199637"/>
            <a:ext cx="691067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3" name="Прямая со стрелкой 135">
            <a:extLst>
              <a:ext uri="{FF2B5EF4-FFF2-40B4-BE49-F238E27FC236}">
                <a16:creationId xmlns:a16="http://schemas.microsoft.com/office/drawing/2014/main" id="{C36E35C7-EA04-451E-8A4C-6CF8612CA9C4}"/>
              </a:ext>
            </a:extLst>
          </p:cNvPr>
          <p:cNvCxnSpPr>
            <a:cxnSpLocks/>
          </p:cNvCxnSpPr>
          <p:nvPr/>
        </p:nvCxnSpPr>
        <p:spPr>
          <a:xfrm>
            <a:off x="8446034" y="4522617"/>
            <a:ext cx="0" cy="314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4" name="Прямая со стрелкой 232">
            <a:extLst>
              <a:ext uri="{FF2B5EF4-FFF2-40B4-BE49-F238E27FC236}">
                <a16:creationId xmlns:a16="http://schemas.microsoft.com/office/drawing/2014/main" id="{47B09307-7419-4EED-A1A6-1BF2B190769F}"/>
              </a:ext>
            </a:extLst>
          </p:cNvPr>
          <p:cNvCxnSpPr>
            <a:cxnSpLocks/>
          </p:cNvCxnSpPr>
          <p:nvPr/>
        </p:nvCxnSpPr>
        <p:spPr>
          <a:xfrm>
            <a:off x="8490671" y="4534785"/>
            <a:ext cx="0" cy="314035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5" name="Прямая со стрелкой 135">
            <a:extLst>
              <a:ext uri="{FF2B5EF4-FFF2-40B4-BE49-F238E27FC236}">
                <a16:creationId xmlns:a16="http://schemas.microsoft.com/office/drawing/2014/main" id="{7BC3EC08-42EA-4B94-B3C4-C752E003DA6C}"/>
              </a:ext>
            </a:extLst>
          </p:cNvPr>
          <p:cNvCxnSpPr>
            <a:cxnSpLocks/>
          </p:cNvCxnSpPr>
          <p:nvPr/>
        </p:nvCxnSpPr>
        <p:spPr>
          <a:xfrm>
            <a:off x="8293477" y="4492412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6" name="Прямая со стрелкой 232">
            <a:extLst>
              <a:ext uri="{FF2B5EF4-FFF2-40B4-BE49-F238E27FC236}">
                <a16:creationId xmlns:a16="http://schemas.microsoft.com/office/drawing/2014/main" id="{EB52FE28-9725-451A-9583-5F312BA5F957}"/>
              </a:ext>
            </a:extLst>
          </p:cNvPr>
          <p:cNvCxnSpPr>
            <a:cxnSpLocks/>
          </p:cNvCxnSpPr>
          <p:nvPr/>
        </p:nvCxnSpPr>
        <p:spPr>
          <a:xfrm>
            <a:off x="8323825" y="4504580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7" name="Прямая со стрелкой 135">
            <a:extLst>
              <a:ext uri="{FF2B5EF4-FFF2-40B4-BE49-F238E27FC236}">
                <a16:creationId xmlns:a16="http://schemas.microsoft.com/office/drawing/2014/main" id="{97E01C0F-1688-486D-9CE0-4474949FCC6A}"/>
              </a:ext>
            </a:extLst>
          </p:cNvPr>
          <p:cNvCxnSpPr>
            <a:cxnSpLocks/>
          </p:cNvCxnSpPr>
          <p:nvPr/>
        </p:nvCxnSpPr>
        <p:spPr>
          <a:xfrm>
            <a:off x="8375462" y="4492641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8" name="Прямая со стрелкой 232">
            <a:extLst>
              <a:ext uri="{FF2B5EF4-FFF2-40B4-BE49-F238E27FC236}">
                <a16:creationId xmlns:a16="http://schemas.microsoft.com/office/drawing/2014/main" id="{A76D0E86-651B-4A9E-8CFD-954340EC46A1}"/>
              </a:ext>
            </a:extLst>
          </p:cNvPr>
          <p:cNvCxnSpPr>
            <a:cxnSpLocks/>
          </p:cNvCxnSpPr>
          <p:nvPr/>
        </p:nvCxnSpPr>
        <p:spPr>
          <a:xfrm>
            <a:off x="8405810" y="4504809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9" name="Прямая со стрелкой 135">
            <a:extLst>
              <a:ext uri="{FF2B5EF4-FFF2-40B4-BE49-F238E27FC236}">
                <a16:creationId xmlns:a16="http://schemas.microsoft.com/office/drawing/2014/main" id="{404E2619-0069-41A0-AD4C-64D4937F70FF}"/>
              </a:ext>
            </a:extLst>
          </p:cNvPr>
          <p:cNvCxnSpPr>
            <a:cxnSpLocks/>
          </p:cNvCxnSpPr>
          <p:nvPr/>
        </p:nvCxnSpPr>
        <p:spPr>
          <a:xfrm>
            <a:off x="8463362" y="4492557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0" name="Прямая со стрелкой 232">
            <a:extLst>
              <a:ext uri="{FF2B5EF4-FFF2-40B4-BE49-F238E27FC236}">
                <a16:creationId xmlns:a16="http://schemas.microsoft.com/office/drawing/2014/main" id="{F9B679FA-3C19-47AC-96ED-32B987B25B47}"/>
              </a:ext>
            </a:extLst>
          </p:cNvPr>
          <p:cNvCxnSpPr>
            <a:cxnSpLocks/>
          </p:cNvCxnSpPr>
          <p:nvPr/>
        </p:nvCxnSpPr>
        <p:spPr>
          <a:xfrm>
            <a:off x="8493710" y="4504725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1" name="Прямая со стрелкой 135">
            <a:extLst>
              <a:ext uri="{FF2B5EF4-FFF2-40B4-BE49-F238E27FC236}">
                <a16:creationId xmlns:a16="http://schemas.microsoft.com/office/drawing/2014/main" id="{8D324537-629C-49F8-A666-87B67C973B4A}"/>
              </a:ext>
            </a:extLst>
          </p:cNvPr>
          <p:cNvCxnSpPr>
            <a:cxnSpLocks/>
          </p:cNvCxnSpPr>
          <p:nvPr/>
        </p:nvCxnSpPr>
        <p:spPr>
          <a:xfrm>
            <a:off x="8545347" y="4492786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2" name="Прямая со стрелкой 232">
            <a:extLst>
              <a:ext uri="{FF2B5EF4-FFF2-40B4-BE49-F238E27FC236}">
                <a16:creationId xmlns:a16="http://schemas.microsoft.com/office/drawing/2014/main" id="{4DECAF76-D167-4A4A-8F90-6B691340C8B7}"/>
              </a:ext>
            </a:extLst>
          </p:cNvPr>
          <p:cNvCxnSpPr>
            <a:cxnSpLocks/>
          </p:cNvCxnSpPr>
          <p:nvPr/>
        </p:nvCxnSpPr>
        <p:spPr>
          <a:xfrm>
            <a:off x="8575695" y="4504954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3" name="Прямая со стрелкой 135">
            <a:extLst>
              <a:ext uri="{FF2B5EF4-FFF2-40B4-BE49-F238E27FC236}">
                <a16:creationId xmlns:a16="http://schemas.microsoft.com/office/drawing/2014/main" id="{8C6DE353-B111-4F05-8AD6-3C0E43CFD121}"/>
              </a:ext>
            </a:extLst>
          </p:cNvPr>
          <p:cNvCxnSpPr>
            <a:cxnSpLocks/>
          </p:cNvCxnSpPr>
          <p:nvPr/>
        </p:nvCxnSpPr>
        <p:spPr>
          <a:xfrm>
            <a:off x="8631434" y="4492570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4" name="Прямая со стрелкой 232">
            <a:extLst>
              <a:ext uri="{FF2B5EF4-FFF2-40B4-BE49-F238E27FC236}">
                <a16:creationId xmlns:a16="http://schemas.microsoft.com/office/drawing/2014/main" id="{C5431FE6-8534-4152-A7D9-325DF2DB404B}"/>
              </a:ext>
            </a:extLst>
          </p:cNvPr>
          <p:cNvCxnSpPr>
            <a:cxnSpLocks/>
          </p:cNvCxnSpPr>
          <p:nvPr/>
        </p:nvCxnSpPr>
        <p:spPr>
          <a:xfrm>
            <a:off x="8661782" y="4504738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5" name="Прямая со стрелкой 135">
            <a:extLst>
              <a:ext uri="{FF2B5EF4-FFF2-40B4-BE49-F238E27FC236}">
                <a16:creationId xmlns:a16="http://schemas.microsoft.com/office/drawing/2014/main" id="{071DE1E5-9284-4B6C-8740-8380100B9656}"/>
              </a:ext>
            </a:extLst>
          </p:cNvPr>
          <p:cNvCxnSpPr>
            <a:cxnSpLocks/>
          </p:cNvCxnSpPr>
          <p:nvPr/>
        </p:nvCxnSpPr>
        <p:spPr>
          <a:xfrm>
            <a:off x="8713419" y="4492799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6" name="Прямая со стрелкой 232">
            <a:extLst>
              <a:ext uri="{FF2B5EF4-FFF2-40B4-BE49-F238E27FC236}">
                <a16:creationId xmlns:a16="http://schemas.microsoft.com/office/drawing/2014/main" id="{AD2341AC-5AA6-4E36-804A-44B0315C7209}"/>
              </a:ext>
            </a:extLst>
          </p:cNvPr>
          <p:cNvCxnSpPr>
            <a:cxnSpLocks/>
          </p:cNvCxnSpPr>
          <p:nvPr/>
        </p:nvCxnSpPr>
        <p:spPr>
          <a:xfrm>
            <a:off x="8743767" y="4504967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7" name="Прямая со стрелкой 135">
            <a:extLst>
              <a:ext uri="{FF2B5EF4-FFF2-40B4-BE49-F238E27FC236}">
                <a16:creationId xmlns:a16="http://schemas.microsoft.com/office/drawing/2014/main" id="{0F411D0C-0153-4D70-97B0-EF0589278618}"/>
              </a:ext>
            </a:extLst>
          </p:cNvPr>
          <p:cNvCxnSpPr>
            <a:cxnSpLocks/>
          </p:cNvCxnSpPr>
          <p:nvPr/>
        </p:nvCxnSpPr>
        <p:spPr>
          <a:xfrm>
            <a:off x="8801319" y="4492715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8" name="Прямая со стрелкой 232">
            <a:extLst>
              <a:ext uri="{FF2B5EF4-FFF2-40B4-BE49-F238E27FC236}">
                <a16:creationId xmlns:a16="http://schemas.microsoft.com/office/drawing/2014/main" id="{4EBB9AA4-20BA-4EEB-89EF-3A49DB381BA1}"/>
              </a:ext>
            </a:extLst>
          </p:cNvPr>
          <p:cNvCxnSpPr>
            <a:cxnSpLocks/>
          </p:cNvCxnSpPr>
          <p:nvPr/>
        </p:nvCxnSpPr>
        <p:spPr>
          <a:xfrm>
            <a:off x="8831667" y="4504883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9" name="Прямая со стрелкой 135">
            <a:extLst>
              <a:ext uri="{FF2B5EF4-FFF2-40B4-BE49-F238E27FC236}">
                <a16:creationId xmlns:a16="http://schemas.microsoft.com/office/drawing/2014/main" id="{1B135FB5-4548-40C7-8AEA-FC11EA89A9A3}"/>
              </a:ext>
            </a:extLst>
          </p:cNvPr>
          <p:cNvCxnSpPr>
            <a:cxnSpLocks/>
          </p:cNvCxnSpPr>
          <p:nvPr/>
        </p:nvCxnSpPr>
        <p:spPr>
          <a:xfrm>
            <a:off x="7769759" y="5776930"/>
            <a:ext cx="0" cy="314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0" name="Прямая со стрелкой 232">
            <a:extLst>
              <a:ext uri="{FF2B5EF4-FFF2-40B4-BE49-F238E27FC236}">
                <a16:creationId xmlns:a16="http://schemas.microsoft.com/office/drawing/2014/main" id="{D878C5A6-AF1A-4E79-B95E-C77C7A79EE0E}"/>
              </a:ext>
            </a:extLst>
          </p:cNvPr>
          <p:cNvCxnSpPr>
            <a:cxnSpLocks/>
          </p:cNvCxnSpPr>
          <p:nvPr/>
        </p:nvCxnSpPr>
        <p:spPr>
          <a:xfrm>
            <a:off x="7814396" y="5789098"/>
            <a:ext cx="0" cy="314035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1" name="Прямая со стрелкой 135">
            <a:extLst>
              <a:ext uri="{FF2B5EF4-FFF2-40B4-BE49-F238E27FC236}">
                <a16:creationId xmlns:a16="http://schemas.microsoft.com/office/drawing/2014/main" id="{5C401191-C57B-45BD-8244-05D8C524C984}"/>
              </a:ext>
            </a:extLst>
          </p:cNvPr>
          <p:cNvCxnSpPr>
            <a:cxnSpLocks/>
          </p:cNvCxnSpPr>
          <p:nvPr/>
        </p:nvCxnSpPr>
        <p:spPr>
          <a:xfrm>
            <a:off x="7617202" y="5746725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2" name="Прямая со стрелкой 232">
            <a:extLst>
              <a:ext uri="{FF2B5EF4-FFF2-40B4-BE49-F238E27FC236}">
                <a16:creationId xmlns:a16="http://schemas.microsoft.com/office/drawing/2014/main" id="{DEBEAD86-56DC-42ED-B84A-630DE5477FE0}"/>
              </a:ext>
            </a:extLst>
          </p:cNvPr>
          <p:cNvCxnSpPr>
            <a:cxnSpLocks/>
          </p:cNvCxnSpPr>
          <p:nvPr/>
        </p:nvCxnSpPr>
        <p:spPr>
          <a:xfrm>
            <a:off x="7647550" y="5758893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3" name="Прямая со стрелкой 135">
            <a:extLst>
              <a:ext uri="{FF2B5EF4-FFF2-40B4-BE49-F238E27FC236}">
                <a16:creationId xmlns:a16="http://schemas.microsoft.com/office/drawing/2014/main" id="{7B0F4577-6805-4EC7-A1CC-C0E0B8D6C035}"/>
              </a:ext>
            </a:extLst>
          </p:cNvPr>
          <p:cNvCxnSpPr>
            <a:cxnSpLocks/>
          </p:cNvCxnSpPr>
          <p:nvPr/>
        </p:nvCxnSpPr>
        <p:spPr>
          <a:xfrm>
            <a:off x="7699187" y="5746954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4" name="Прямая со стрелкой 232">
            <a:extLst>
              <a:ext uri="{FF2B5EF4-FFF2-40B4-BE49-F238E27FC236}">
                <a16:creationId xmlns:a16="http://schemas.microsoft.com/office/drawing/2014/main" id="{9C5222B7-1839-4448-9A74-14AD752E4E68}"/>
              </a:ext>
            </a:extLst>
          </p:cNvPr>
          <p:cNvCxnSpPr>
            <a:cxnSpLocks/>
          </p:cNvCxnSpPr>
          <p:nvPr/>
        </p:nvCxnSpPr>
        <p:spPr>
          <a:xfrm>
            <a:off x="7729535" y="5759122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5" name="Прямая со стрелкой 135">
            <a:extLst>
              <a:ext uri="{FF2B5EF4-FFF2-40B4-BE49-F238E27FC236}">
                <a16:creationId xmlns:a16="http://schemas.microsoft.com/office/drawing/2014/main" id="{67F84988-D59B-4846-95A3-3AE65CCBFACE}"/>
              </a:ext>
            </a:extLst>
          </p:cNvPr>
          <p:cNvCxnSpPr>
            <a:cxnSpLocks/>
          </p:cNvCxnSpPr>
          <p:nvPr/>
        </p:nvCxnSpPr>
        <p:spPr>
          <a:xfrm>
            <a:off x="7787087" y="5746870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6" name="Прямая со стрелкой 232">
            <a:extLst>
              <a:ext uri="{FF2B5EF4-FFF2-40B4-BE49-F238E27FC236}">
                <a16:creationId xmlns:a16="http://schemas.microsoft.com/office/drawing/2014/main" id="{D1F41A57-495A-40FE-9984-9E408C11AD1A}"/>
              </a:ext>
            </a:extLst>
          </p:cNvPr>
          <p:cNvCxnSpPr>
            <a:cxnSpLocks/>
          </p:cNvCxnSpPr>
          <p:nvPr/>
        </p:nvCxnSpPr>
        <p:spPr>
          <a:xfrm>
            <a:off x="7817435" y="5759038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7" name="Прямая со стрелкой 135">
            <a:extLst>
              <a:ext uri="{FF2B5EF4-FFF2-40B4-BE49-F238E27FC236}">
                <a16:creationId xmlns:a16="http://schemas.microsoft.com/office/drawing/2014/main" id="{E3E3D04D-737B-4D40-90EC-BEB293A5E5B3}"/>
              </a:ext>
            </a:extLst>
          </p:cNvPr>
          <p:cNvCxnSpPr>
            <a:cxnSpLocks/>
          </p:cNvCxnSpPr>
          <p:nvPr/>
        </p:nvCxnSpPr>
        <p:spPr>
          <a:xfrm>
            <a:off x="7869072" y="5747099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8" name="Прямая со стрелкой 232">
            <a:extLst>
              <a:ext uri="{FF2B5EF4-FFF2-40B4-BE49-F238E27FC236}">
                <a16:creationId xmlns:a16="http://schemas.microsoft.com/office/drawing/2014/main" id="{1DA6FD13-EC2F-4239-8FF0-63AF2B00257F}"/>
              </a:ext>
            </a:extLst>
          </p:cNvPr>
          <p:cNvCxnSpPr>
            <a:cxnSpLocks/>
          </p:cNvCxnSpPr>
          <p:nvPr/>
        </p:nvCxnSpPr>
        <p:spPr>
          <a:xfrm>
            <a:off x="7899420" y="5759267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9" name="Прямая со стрелкой 135">
            <a:extLst>
              <a:ext uri="{FF2B5EF4-FFF2-40B4-BE49-F238E27FC236}">
                <a16:creationId xmlns:a16="http://schemas.microsoft.com/office/drawing/2014/main" id="{C7E5D608-5E05-48F5-A711-F11271F57C9B}"/>
              </a:ext>
            </a:extLst>
          </p:cNvPr>
          <p:cNvCxnSpPr>
            <a:cxnSpLocks/>
          </p:cNvCxnSpPr>
          <p:nvPr/>
        </p:nvCxnSpPr>
        <p:spPr>
          <a:xfrm>
            <a:off x="7955159" y="5746883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0" name="Прямая со стрелкой 232">
            <a:extLst>
              <a:ext uri="{FF2B5EF4-FFF2-40B4-BE49-F238E27FC236}">
                <a16:creationId xmlns:a16="http://schemas.microsoft.com/office/drawing/2014/main" id="{CB63E002-CD8C-4BB4-A1B4-F1382DCFFCB9}"/>
              </a:ext>
            </a:extLst>
          </p:cNvPr>
          <p:cNvCxnSpPr>
            <a:cxnSpLocks/>
          </p:cNvCxnSpPr>
          <p:nvPr/>
        </p:nvCxnSpPr>
        <p:spPr>
          <a:xfrm>
            <a:off x="7985507" y="5759051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1" name="Прямая со стрелкой 135">
            <a:extLst>
              <a:ext uri="{FF2B5EF4-FFF2-40B4-BE49-F238E27FC236}">
                <a16:creationId xmlns:a16="http://schemas.microsoft.com/office/drawing/2014/main" id="{EE5A24F1-634D-4FBE-A409-46A993C2DCC3}"/>
              </a:ext>
            </a:extLst>
          </p:cNvPr>
          <p:cNvCxnSpPr>
            <a:cxnSpLocks/>
          </p:cNvCxnSpPr>
          <p:nvPr/>
        </p:nvCxnSpPr>
        <p:spPr>
          <a:xfrm>
            <a:off x="8037144" y="5747112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2" name="Прямая со стрелкой 232">
            <a:extLst>
              <a:ext uri="{FF2B5EF4-FFF2-40B4-BE49-F238E27FC236}">
                <a16:creationId xmlns:a16="http://schemas.microsoft.com/office/drawing/2014/main" id="{FAA83489-55EE-40BE-BAC5-B45B662D7E8D}"/>
              </a:ext>
            </a:extLst>
          </p:cNvPr>
          <p:cNvCxnSpPr>
            <a:cxnSpLocks/>
          </p:cNvCxnSpPr>
          <p:nvPr/>
        </p:nvCxnSpPr>
        <p:spPr>
          <a:xfrm>
            <a:off x="8067492" y="5759280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3" name="Прямая со стрелкой 135">
            <a:extLst>
              <a:ext uri="{FF2B5EF4-FFF2-40B4-BE49-F238E27FC236}">
                <a16:creationId xmlns:a16="http://schemas.microsoft.com/office/drawing/2014/main" id="{D0D2B69A-6273-4725-A151-0109A8DE91C4}"/>
              </a:ext>
            </a:extLst>
          </p:cNvPr>
          <p:cNvCxnSpPr>
            <a:cxnSpLocks/>
          </p:cNvCxnSpPr>
          <p:nvPr/>
        </p:nvCxnSpPr>
        <p:spPr>
          <a:xfrm>
            <a:off x="8125044" y="5747028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4" name="Прямая со стрелкой 232">
            <a:extLst>
              <a:ext uri="{FF2B5EF4-FFF2-40B4-BE49-F238E27FC236}">
                <a16:creationId xmlns:a16="http://schemas.microsoft.com/office/drawing/2014/main" id="{4E5D530E-3C54-4710-A650-D2C23D2AB7DE}"/>
              </a:ext>
            </a:extLst>
          </p:cNvPr>
          <p:cNvCxnSpPr>
            <a:cxnSpLocks/>
          </p:cNvCxnSpPr>
          <p:nvPr/>
        </p:nvCxnSpPr>
        <p:spPr>
          <a:xfrm>
            <a:off x="8155392" y="5759196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5" name="Прямая со стрелкой 135">
            <a:extLst>
              <a:ext uri="{FF2B5EF4-FFF2-40B4-BE49-F238E27FC236}">
                <a16:creationId xmlns:a16="http://schemas.microsoft.com/office/drawing/2014/main" id="{09AB4AAB-7D84-4F0A-B1F7-BA9ADDAEAB0B}"/>
              </a:ext>
            </a:extLst>
          </p:cNvPr>
          <p:cNvCxnSpPr>
            <a:cxnSpLocks/>
          </p:cNvCxnSpPr>
          <p:nvPr/>
        </p:nvCxnSpPr>
        <p:spPr>
          <a:xfrm>
            <a:off x="9174697" y="5742769"/>
            <a:ext cx="0" cy="314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6" name="Прямая со стрелкой 232">
            <a:extLst>
              <a:ext uri="{FF2B5EF4-FFF2-40B4-BE49-F238E27FC236}">
                <a16:creationId xmlns:a16="http://schemas.microsoft.com/office/drawing/2014/main" id="{74E790C8-9A45-4162-B51E-0B7B3530DDB0}"/>
              </a:ext>
            </a:extLst>
          </p:cNvPr>
          <p:cNvCxnSpPr>
            <a:cxnSpLocks/>
          </p:cNvCxnSpPr>
          <p:nvPr/>
        </p:nvCxnSpPr>
        <p:spPr>
          <a:xfrm>
            <a:off x="9219334" y="5754937"/>
            <a:ext cx="0" cy="314035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7" name="Прямая со стрелкой 135">
            <a:extLst>
              <a:ext uri="{FF2B5EF4-FFF2-40B4-BE49-F238E27FC236}">
                <a16:creationId xmlns:a16="http://schemas.microsoft.com/office/drawing/2014/main" id="{8028D461-06E3-4C11-B082-A81D8EB100BB}"/>
              </a:ext>
            </a:extLst>
          </p:cNvPr>
          <p:cNvCxnSpPr>
            <a:cxnSpLocks/>
          </p:cNvCxnSpPr>
          <p:nvPr/>
        </p:nvCxnSpPr>
        <p:spPr>
          <a:xfrm>
            <a:off x="9022140" y="5712564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8" name="Прямая со стрелкой 232">
            <a:extLst>
              <a:ext uri="{FF2B5EF4-FFF2-40B4-BE49-F238E27FC236}">
                <a16:creationId xmlns:a16="http://schemas.microsoft.com/office/drawing/2014/main" id="{8E632CEB-DDBF-40AB-9798-506D0FEF1E2A}"/>
              </a:ext>
            </a:extLst>
          </p:cNvPr>
          <p:cNvCxnSpPr>
            <a:cxnSpLocks/>
          </p:cNvCxnSpPr>
          <p:nvPr/>
        </p:nvCxnSpPr>
        <p:spPr>
          <a:xfrm>
            <a:off x="9052488" y="5724732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9" name="Прямая со стрелкой 135">
            <a:extLst>
              <a:ext uri="{FF2B5EF4-FFF2-40B4-BE49-F238E27FC236}">
                <a16:creationId xmlns:a16="http://schemas.microsoft.com/office/drawing/2014/main" id="{C42A905D-79BF-4C07-AAE1-EB2E49D22201}"/>
              </a:ext>
            </a:extLst>
          </p:cNvPr>
          <p:cNvCxnSpPr>
            <a:cxnSpLocks/>
          </p:cNvCxnSpPr>
          <p:nvPr/>
        </p:nvCxnSpPr>
        <p:spPr>
          <a:xfrm>
            <a:off x="9104125" y="5712793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0" name="Прямая со стрелкой 232">
            <a:extLst>
              <a:ext uri="{FF2B5EF4-FFF2-40B4-BE49-F238E27FC236}">
                <a16:creationId xmlns:a16="http://schemas.microsoft.com/office/drawing/2014/main" id="{78FDDE41-90D7-4F44-B089-6C0A9DFD2417}"/>
              </a:ext>
            </a:extLst>
          </p:cNvPr>
          <p:cNvCxnSpPr>
            <a:cxnSpLocks/>
          </p:cNvCxnSpPr>
          <p:nvPr/>
        </p:nvCxnSpPr>
        <p:spPr>
          <a:xfrm>
            <a:off x="9134473" y="5724961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1" name="Прямая со стрелкой 135">
            <a:extLst>
              <a:ext uri="{FF2B5EF4-FFF2-40B4-BE49-F238E27FC236}">
                <a16:creationId xmlns:a16="http://schemas.microsoft.com/office/drawing/2014/main" id="{5C4FFF00-11AB-427D-9EB6-FBD702DC8E3A}"/>
              </a:ext>
            </a:extLst>
          </p:cNvPr>
          <p:cNvCxnSpPr>
            <a:cxnSpLocks/>
          </p:cNvCxnSpPr>
          <p:nvPr/>
        </p:nvCxnSpPr>
        <p:spPr>
          <a:xfrm>
            <a:off x="9192025" y="5712709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2" name="Прямая со стрелкой 232">
            <a:extLst>
              <a:ext uri="{FF2B5EF4-FFF2-40B4-BE49-F238E27FC236}">
                <a16:creationId xmlns:a16="http://schemas.microsoft.com/office/drawing/2014/main" id="{2C3DD4F6-4EE4-439E-8480-E29CFF656C29}"/>
              </a:ext>
            </a:extLst>
          </p:cNvPr>
          <p:cNvCxnSpPr>
            <a:cxnSpLocks/>
          </p:cNvCxnSpPr>
          <p:nvPr/>
        </p:nvCxnSpPr>
        <p:spPr>
          <a:xfrm>
            <a:off x="9222373" y="5724877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3" name="Прямая со стрелкой 135">
            <a:extLst>
              <a:ext uri="{FF2B5EF4-FFF2-40B4-BE49-F238E27FC236}">
                <a16:creationId xmlns:a16="http://schemas.microsoft.com/office/drawing/2014/main" id="{17B14AAB-FEDE-4825-86B3-2C796EFD7A15}"/>
              </a:ext>
            </a:extLst>
          </p:cNvPr>
          <p:cNvCxnSpPr>
            <a:cxnSpLocks/>
          </p:cNvCxnSpPr>
          <p:nvPr/>
        </p:nvCxnSpPr>
        <p:spPr>
          <a:xfrm>
            <a:off x="9274010" y="5712938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4" name="Прямая со стрелкой 232">
            <a:extLst>
              <a:ext uri="{FF2B5EF4-FFF2-40B4-BE49-F238E27FC236}">
                <a16:creationId xmlns:a16="http://schemas.microsoft.com/office/drawing/2014/main" id="{CDDE390C-AC5D-4B5F-B0A5-C2C15430D7A6}"/>
              </a:ext>
            </a:extLst>
          </p:cNvPr>
          <p:cNvCxnSpPr>
            <a:cxnSpLocks/>
          </p:cNvCxnSpPr>
          <p:nvPr/>
        </p:nvCxnSpPr>
        <p:spPr>
          <a:xfrm>
            <a:off x="9304358" y="5725106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 стрелкой 135">
            <a:extLst>
              <a:ext uri="{FF2B5EF4-FFF2-40B4-BE49-F238E27FC236}">
                <a16:creationId xmlns:a16="http://schemas.microsoft.com/office/drawing/2014/main" id="{E7AAD458-89BD-4036-9890-03CCD67FD5D2}"/>
              </a:ext>
            </a:extLst>
          </p:cNvPr>
          <p:cNvCxnSpPr>
            <a:cxnSpLocks/>
          </p:cNvCxnSpPr>
          <p:nvPr/>
        </p:nvCxnSpPr>
        <p:spPr>
          <a:xfrm>
            <a:off x="9360097" y="5712722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6" name="Прямая со стрелкой 232">
            <a:extLst>
              <a:ext uri="{FF2B5EF4-FFF2-40B4-BE49-F238E27FC236}">
                <a16:creationId xmlns:a16="http://schemas.microsoft.com/office/drawing/2014/main" id="{045CA5F1-AEAC-49A9-8FCD-0F50C7354B28}"/>
              </a:ext>
            </a:extLst>
          </p:cNvPr>
          <p:cNvCxnSpPr>
            <a:cxnSpLocks/>
          </p:cNvCxnSpPr>
          <p:nvPr/>
        </p:nvCxnSpPr>
        <p:spPr>
          <a:xfrm>
            <a:off x="9390445" y="5724890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7" name="Прямая со стрелкой 135">
            <a:extLst>
              <a:ext uri="{FF2B5EF4-FFF2-40B4-BE49-F238E27FC236}">
                <a16:creationId xmlns:a16="http://schemas.microsoft.com/office/drawing/2014/main" id="{54E7E6F3-FA76-4073-9F73-F40372105F84}"/>
              </a:ext>
            </a:extLst>
          </p:cNvPr>
          <p:cNvCxnSpPr>
            <a:cxnSpLocks/>
          </p:cNvCxnSpPr>
          <p:nvPr/>
        </p:nvCxnSpPr>
        <p:spPr>
          <a:xfrm>
            <a:off x="9442082" y="5712951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 стрелкой 232">
            <a:extLst>
              <a:ext uri="{FF2B5EF4-FFF2-40B4-BE49-F238E27FC236}">
                <a16:creationId xmlns:a16="http://schemas.microsoft.com/office/drawing/2014/main" id="{FD60DD6E-3512-40A3-8AF2-6B5F9F59A6D4}"/>
              </a:ext>
            </a:extLst>
          </p:cNvPr>
          <p:cNvCxnSpPr>
            <a:cxnSpLocks/>
          </p:cNvCxnSpPr>
          <p:nvPr/>
        </p:nvCxnSpPr>
        <p:spPr>
          <a:xfrm>
            <a:off x="9472430" y="5725119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9" name="Прямая со стрелкой 135">
            <a:extLst>
              <a:ext uri="{FF2B5EF4-FFF2-40B4-BE49-F238E27FC236}">
                <a16:creationId xmlns:a16="http://schemas.microsoft.com/office/drawing/2014/main" id="{C9BADB3F-B4AE-4622-BF15-46A0CA8821F5}"/>
              </a:ext>
            </a:extLst>
          </p:cNvPr>
          <p:cNvCxnSpPr>
            <a:cxnSpLocks/>
          </p:cNvCxnSpPr>
          <p:nvPr/>
        </p:nvCxnSpPr>
        <p:spPr>
          <a:xfrm>
            <a:off x="9529982" y="5712867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0" name="Прямая со стрелкой 232">
            <a:extLst>
              <a:ext uri="{FF2B5EF4-FFF2-40B4-BE49-F238E27FC236}">
                <a16:creationId xmlns:a16="http://schemas.microsoft.com/office/drawing/2014/main" id="{8CF0AB0E-179C-45D9-BFAD-39FB2667F442}"/>
              </a:ext>
            </a:extLst>
          </p:cNvPr>
          <p:cNvCxnSpPr>
            <a:cxnSpLocks/>
          </p:cNvCxnSpPr>
          <p:nvPr/>
        </p:nvCxnSpPr>
        <p:spPr>
          <a:xfrm>
            <a:off x="9560330" y="5725035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1" name="Прямая со стрелкой 135">
            <a:extLst>
              <a:ext uri="{FF2B5EF4-FFF2-40B4-BE49-F238E27FC236}">
                <a16:creationId xmlns:a16="http://schemas.microsoft.com/office/drawing/2014/main" id="{152DB717-AD8C-4B5C-8D92-604A4E76B83C}"/>
              </a:ext>
            </a:extLst>
          </p:cNvPr>
          <p:cNvCxnSpPr>
            <a:cxnSpLocks/>
          </p:cNvCxnSpPr>
          <p:nvPr/>
        </p:nvCxnSpPr>
        <p:spPr>
          <a:xfrm>
            <a:off x="10546296" y="3929725"/>
            <a:ext cx="0" cy="314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2" name="Прямая со стрелкой 232">
            <a:extLst>
              <a:ext uri="{FF2B5EF4-FFF2-40B4-BE49-F238E27FC236}">
                <a16:creationId xmlns:a16="http://schemas.microsoft.com/office/drawing/2014/main" id="{6976CF98-1FA1-4328-9E6A-8380187B334C}"/>
              </a:ext>
            </a:extLst>
          </p:cNvPr>
          <p:cNvCxnSpPr>
            <a:cxnSpLocks/>
          </p:cNvCxnSpPr>
          <p:nvPr/>
        </p:nvCxnSpPr>
        <p:spPr>
          <a:xfrm>
            <a:off x="10590933" y="3941893"/>
            <a:ext cx="0" cy="314035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3" name="Прямая со стрелкой 135">
            <a:extLst>
              <a:ext uri="{FF2B5EF4-FFF2-40B4-BE49-F238E27FC236}">
                <a16:creationId xmlns:a16="http://schemas.microsoft.com/office/drawing/2014/main" id="{1FE57A7C-C9DD-4B23-AAC5-30117F56D8BF}"/>
              </a:ext>
            </a:extLst>
          </p:cNvPr>
          <p:cNvCxnSpPr>
            <a:cxnSpLocks/>
          </p:cNvCxnSpPr>
          <p:nvPr/>
        </p:nvCxnSpPr>
        <p:spPr>
          <a:xfrm>
            <a:off x="10393739" y="3899520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4" name="Прямая со стрелкой 232">
            <a:extLst>
              <a:ext uri="{FF2B5EF4-FFF2-40B4-BE49-F238E27FC236}">
                <a16:creationId xmlns:a16="http://schemas.microsoft.com/office/drawing/2014/main" id="{F8E9FB06-ADC3-47B8-ABE9-903C36F76D75}"/>
              </a:ext>
            </a:extLst>
          </p:cNvPr>
          <p:cNvCxnSpPr>
            <a:cxnSpLocks/>
          </p:cNvCxnSpPr>
          <p:nvPr/>
        </p:nvCxnSpPr>
        <p:spPr>
          <a:xfrm>
            <a:off x="10424087" y="3911688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5" name="Прямая со стрелкой 135">
            <a:extLst>
              <a:ext uri="{FF2B5EF4-FFF2-40B4-BE49-F238E27FC236}">
                <a16:creationId xmlns:a16="http://schemas.microsoft.com/office/drawing/2014/main" id="{FC1A7526-F1C5-484F-A002-E90BC586B6A2}"/>
              </a:ext>
            </a:extLst>
          </p:cNvPr>
          <p:cNvCxnSpPr>
            <a:cxnSpLocks/>
          </p:cNvCxnSpPr>
          <p:nvPr/>
        </p:nvCxnSpPr>
        <p:spPr>
          <a:xfrm>
            <a:off x="10475724" y="3899749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6" name="Прямая со стрелкой 232">
            <a:extLst>
              <a:ext uri="{FF2B5EF4-FFF2-40B4-BE49-F238E27FC236}">
                <a16:creationId xmlns:a16="http://schemas.microsoft.com/office/drawing/2014/main" id="{EDB7B63E-E495-45D4-98B0-00BAE24FED27}"/>
              </a:ext>
            </a:extLst>
          </p:cNvPr>
          <p:cNvCxnSpPr>
            <a:cxnSpLocks/>
          </p:cNvCxnSpPr>
          <p:nvPr/>
        </p:nvCxnSpPr>
        <p:spPr>
          <a:xfrm>
            <a:off x="10506072" y="3911917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7" name="Прямая со стрелкой 135">
            <a:extLst>
              <a:ext uri="{FF2B5EF4-FFF2-40B4-BE49-F238E27FC236}">
                <a16:creationId xmlns:a16="http://schemas.microsoft.com/office/drawing/2014/main" id="{8F71145D-B874-4E95-8B0C-D46BCAD36637}"/>
              </a:ext>
            </a:extLst>
          </p:cNvPr>
          <p:cNvCxnSpPr>
            <a:cxnSpLocks/>
          </p:cNvCxnSpPr>
          <p:nvPr/>
        </p:nvCxnSpPr>
        <p:spPr>
          <a:xfrm>
            <a:off x="10563624" y="3899665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8" name="Прямая со стрелкой 232">
            <a:extLst>
              <a:ext uri="{FF2B5EF4-FFF2-40B4-BE49-F238E27FC236}">
                <a16:creationId xmlns:a16="http://schemas.microsoft.com/office/drawing/2014/main" id="{73F0B533-458C-403B-8D96-50A4A4C843A6}"/>
              </a:ext>
            </a:extLst>
          </p:cNvPr>
          <p:cNvCxnSpPr>
            <a:cxnSpLocks/>
          </p:cNvCxnSpPr>
          <p:nvPr/>
        </p:nvCxnSpPr>
        <p:spPr>
          <a:xfrm>
            <a:off x="10593972" y="3911833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9" name="Прямая со стрелкой 135">
            <a:extLst>
              <a:ext uri="{FF2B5EF4-FFF2-40B4-BE49-F238E27FC236}">
                <a16:creationId xmlns:a16="http://schemas.microsoft.com/office/drawing/2014/main" id="{694F8965-EED5-428A-942C-DCE6AEEF5A7F}"/>
              </a:ext>
            </a:extLst>
          </p:cNvPr>
          <p:cNvCxnSpPr>
            <a:cxnSpLocks/>
          </p:cNvCxnSpPr>
          <p:nvPr/>
        </p:nvCxnSpPr>
        <p:spPr>
          <a:xfrm>
            <a:off x="10645609" y="3899894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0" name="Прямая со стрелкой 232">
            <a:extLst>
              <a:ext uri="{FF2B5EF4-FFF2-40B4-BE49-F238E27FC236}">
                <a16:creationId xmlns:a16="http://schemas.microsoft.com/office/drawing/2014/main" id="{A40CC530-83ED-49D7-A5D8-ECF6B84E6B11}"/>
              </a:ext>
            </a:extLst>
          </p:cNvPr>
          <p:cNvCxnSpPr>
            <a:cxnSpLocks/>
          </p:cNvCxnSpPr>
          <p:nvPr/>
        </p:nvCxnSpPr>
        <p:spPr>
          <a:xfrm>
            <a:off x="10675957" y="3912062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1" name="Прямая со стрелкой 135">
            <a:extLst>
              <a:ext uri="{FF2B5EF4-FFF2-40B4-BE49-F238E27FC236}">
                <a16:creationId xmlns:a16="http://schemas.microsoft.com/office/drawing/2014/main" id="{EE697902-A1E6-4409-A197-6ED4F995D513}"/>
              </a:ext>
            </a:extLst>
          </p:cNvPr>
          <p:cNvCxnSpPr>
            <a:cxnSpLocks/>
          </p:cNvCxnSpPr>
          <p:nvPr/>
        </p:nvCxnSpPr>
        <p:spPr>
          <a:xfrm>
            <a:off x="10731696" y="3899678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2" name="Прямая со стрелкой 232">
            <a:extLst>
              <a:ext uri="{FF2B5EF4-FFF2-40B4-BE49-F238E27FC236}">
                <a16:creationId xmlns:a16="http://schemas.microsoft.com/office/drawing/2014/main" id="{EACB6D5E-FC53-4320-BB88-E5079257A61A}"/>
              </a:ext>
            </a:extLst>
          </p:cNvPr>
          <p:cNvCxnSpPr>
            <a:cxnSpLocks/>
          </p:cNvCxnSpPr>
          <p:nvPr/>
        </p:nvCxnSpPr>
        <p:spPr>
          <a:xfrm>
            <a:off x="10762044" y="3911846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3" name="Прямая со стрелкой 135">
            <a:extLst>
              <a:ext uri="{FF2B5EF4-FFF2-40B4-BE49-F238E27FC236}">
                <a16:creationId xmlns:a16="http://schemas.microsoft.com/office/drawing/2014/main" id="{A17FB458-D61F-4E47-940D-E70A85894E4E}"/>
              </a:ext>
            </a:extLst>
          </p:cNvPr>
          <p:cNvCxnSpPr>
            <a:cxnSpLocks/>
          </p:cNvCxnSpPr>
          <p:nvPr/>
        </p:nvCxnSpPr>
        <p:spPr>
          <a:xfrm>
            <a:off x="10813681" y="3899907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4" name="Прямая со стрелкой 232">
            <a:extLst>
              <a:ext uri="{FF2B5EF4-FFF2-40B4-BE49-F238E27FC236}">
                <a16:creationId xmlns:a16="http://schemas.microsoft.com/office/drawing/2014/main" id="{8025AD9F-2BC2-4D40-8FD0-33C686061E9B}"/>
              </a:ext>
            </a:extLst>
          </p:cNvPr>
          <p:cNvCxnSpPr>
            <a:cxnSpLocks/>
          </p:cNvCxnSpPr>
          <p:nvPr/>
        </p:nvCxnSpPr>
        <p:spPr>
          <a:xfrm>
            <a:off x="10844029" y="3912075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5" name="Прямая со стрелкой 135">
            <a:extLst>
              <a:ext uri="{FF2B5EF4-FFF2-40B4-BE49-F238E27FC236}">
                <a16:creationId xmlns:a16="http://schemas.microsoft.com/office/drawing/2014/main" id="{B48EFF21-04C2-4112-8A6E-9FFABA36A6DD}"/>
              </a:ext>
            </a:extLst>
          </p:cNvPr>
          <p:cNvCxnSpPr>
            <a:cxnSpLocks/>
          </p:cNvCxnSpPr>
          <p:nvPr/>
        </p:nvCxnSpPr>
        <p:spPr>
          <a:xfrm>
            <a:off x="10901581" y="3899823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6" name="Прямая со стрелкой 232">
            <a:extLst>
              <a:ext uri="{FF2B5EF4-FFF2-40B4-BE49-F238E27FC236}">
                <a16:creationId xmlns:a16="http://schemas.microsoft.com/office/drawing/2014/main" id="{238E489A-556D-4DEB-8A16-C87ABBE63F72}"/>
              </a:ext>
            </a:extLst>
          </p:cNvPr>
          <p:cNvCxnSpPr>
            <a:cxnSpLocks/>
          </p:cNvCxnSpPr>
          <p:nvPr/>
        </p:nvCxnSpPr>
        <p:spPr>
          <a:xfrm>
            <a:off x="10931929" y="3911991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3" name="Прямоугольник 164">
            <a:extLst>
              <a:ext uri="{FF2B5EF4-FFF2-40B4-BE49-F238E27FC236}">
                <a16:creationId xmlns:a16="http://schemas.microsoft.com/office/drawing/2014/main" id="{B0F91B01-4C9D-4DEE-9FCF-2B34A7039955}"/>
              </a:ext>
            </a:extLst>
          </p:cNvPr>
          <p:cNvSpPr/>
          <p:nvPr/>
        </p:nvSpPr>
        <p:spPr>
          <a:xfrm>
            <a:off x="7520732" y="4280486"/>
            <a:ext cx="695619" cy="129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4" name="Прямоугольник 164">
            <a:extLst>
              <a:ext uri="{FF2B5EF4-FFF2-40B4-BE49-F238E27FC236}">
                <a16:creationId xmlns:a16="http://schemas.microsoft.com/office/drawing/2014/main" id="{0B2623B6-83F9-4A47-BCDA-A3027A57136C}"/>
              </a:ext>
            </a:extLst>
          </p:cNvPr>
          <p:cNvSpPr/>
          <p:nvPr/>
        </p:nvSpPr>
        <p:spPr>
          <a:xfrm>
            <a:off x="8925162" y="4266103"/>
            <a:ext cx="695619" cy="129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5" name="Прямоугольник 164">
            <a:extLst>
              <a:ext uri="{FF2B5EF4-FFF2-40B4-BE49-F238E27FC236}">
                <a16:creationId xmlns:a16="http://schemas.microsoft.com/office/drawing/2014/main" id="{8B204A70-5E6B-4405-B644-EA7C57D361CD}"/>
              </a:ext>
            </a:extLst>
          </p:cNvPr>
          <p:cNvSpPr/>
          <p:nvPr/>
        </p:nvSpPr>
        <p:spPr>
          <a:xfrm>
            <a:off x="8215875" y="5456707"/>
            <a:ext cx="715984" cy="129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2" name="Прямоугольник 164">
            <a:extLst>
              <a:ext uri="{FF2B5EF4-FFF2-40B4-BE49-F238E27FC236}">
                <a16:creationId xmlns:a16="http://schemas.microsoft.com/office/drawing/2014/main" id="{165347DB-CC26-41CF-9D49-8427A849FA99}"/>
              </a:ext>
            </a:extLst>
          </p:cNvPr>
          <p:cNvSpPr/>
          <p:nvPr/>
        </p:nvSpPr>
        <p:spPr>
          <a:xfrm>
            <a:off x="10316416" y="5465858"/>
            <a:ext cx="698964" cy="129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3" name="Прямоугольник 164">
            <a:extLst>
              <a:ext uri="{FF2B5EF4-FFF2-40B4-BE49-F238E27FC236}">
                <a16:creationId xmlns:a16="http://schemas.microsoft.com/office/drawing/2014/main" id="{3116A0F4-99CB-490B-88DB-13B84977DA41}"/>
              </a:ext>
            </a:extLst>
          </p:cNvPr>
          <p:cNvSpPr/>
          <p:nvPr/>
        </p:nvSpPr>
        <p:spPr>
          <a:xfrm>
            <a:off x="10309369" y="4857070"/>
            <a:ext cx="715984" cy="129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4" name="Прямоугольник 164">
            <a:extLst>
              <a:ext uri="{FF2B5EF4-FFF2-40B4-BE49-F238E27FC236}">
                <a16:creationId xmlns:a16="http://schemas.microsoft.com/office/drawing/2014/main" id="{97A21B0B-BF56-49B2-AC7D-6B89414BFDC6}"/>
              </a:ext>
            </a:extLst>
          </p:cNvPr>
          <p:cNvSpPr/>
          <p:nvPr/>
        </p:nvSpPr>
        <p:spPr>
          <a:xfrm>
            <a:off x="10309685" y="6074114"/>
            <a:ext cx="692950" cy="129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6" name="Title 2">
            <a:extLst>
              <a:ext uri="{FF2B5EF4-FFF2-40B4-BE49-F238E27FC236}">
                <a16:creationId xmlns:a16="http://schemas.microsoft.com/office/drawing/2014/main" id="{227E6468-53F0-437F-81A5-69EC298F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92463" y="1905561"/>
            <a:ext cx="4084582" cy="699656"/>
          </a:xfrm>
        </p:spPr>
        <p:txBody>
          <a:bodyPr/>
          <a:lstStyle/>
          <a:p>
            <a:r>
              <a:rPr lang="en-US" sz="1800" dirty="0">
                <a:latin typeface="Segoe UI Semibold" panose="020B0702040204020203" pitchFamily="34" charset="0"/>
              </a:rPr>
              <a:t>lock() Internals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00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Прямоугольник 27">
            <a:extLst>
              <a:ext uri="{FF2B5EF4-FFF2-40B4-BE49-F238E27FC236}">
                <a16:creationId xmlns:a16="http://schemas.microsoft.com/office/drawing/2014/main" id="{75AFF825-6712-498F-9388-74F4E0DF8162}"/>
              </a:ext>
            </a:extLst>
          </p:cNvPr>
          <p:cNvSpPr/>
          <p:nvPr/>
        </p:nvSpPr>
        <p:spPr>
          <a:xfrm>
            <a:off x="8932971" y="6070400"/>
            <a:ext cx="685648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2" name="Прямоугольник 164">
            <a:extLst>
              <a:ext uri="{FF2B5EF4-FFF2-40B4-BE49-F238E27FC236}">
                <a16:creationId xmlns:a16="http://schemas.microsoft.com/office/drawing/2014/main" id="{1233AC21-15EA-41BF-B05C-0443DC9B5227}"/>
              </a:ext>
            </a:extLst>
          </p:cNvPr>
          <p:cNvSpPr/>
          <p:nvPr/>
        </p:nvSpPr>
        <p:spPr>
          <a:xfrm>
            <a:off x="9310273" y="6070171"/>
            <a:ext cx="304135" cy="124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5" name="Прямоугольник 34">
            <a:extLst>
              <a:ext uri="{FF2B5EF4-FFF2-40B4-BE49-F238E27FC236}">
                <a16:creationId xmlns:a16="http://schemas.microsoft.com/office/drawing/2014/main" id="{F9E8DEF4-5251-4216-9192-8909B2F3C1C5}"/>
              </a:ext>
            </a:extLst>
          </p:cNvPr>
          <p:cNvSpPr/>
          <p:nvPr/>
        </p:nvSpPr>
        <p:spPr>
          <a:xfrm>
            <a:off x="8222193" y="5462369"/>
            <a:ext cx="705397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3" name="Прямоугольник 164">
            <a:extLst>
              <a:ext uri="{FF2B5EF4-FFF2-40B4-BE49-F238E27FC236}">
                <a16:creationId xmlns:a16="http://schemas.microsoft.com/office/drawing/2014/main" id="{72E28555-D006-4320-8AC2-8A0D80C0DC26}"/>
              </a:ext>
            </a:extLst>
          </p:cNvPr>
          <p:cNvSpPr/>
          <p:nvPr/>
        </p:nvSpPr>
        <p:spPr>
          <a:xfrm>
            <a:off x="8215875" y="5456707"/>
            <a:ext cx="435908" cy="129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Прямоугольник 100">
            <a:extLst>
              <a:ext uri="{FF2B5EF4-FFF2-40B4-BE49-F238E27FC236}">
                <a16:creationId xmlns:a16="http://schemas.microsoft.com/office/drawing/2014/main" id="{480168F9-3566-45F8-A34A-21165F597FA9}"/>
              </a:ext>
            </a:extLst>
          </p:cNvPr>
          <p:cNvSpPr/>
          <p:nvPr/>
        </p:nvSpPr>
        <p:spPr>
          <a:xfrm>
            <a:off x="8218161" y="4859101"/>
            <a:ext cx="710451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1" name="Прямоугольник 164">
            <a:extLst>
              <a:ext uri="{FF2B5EF4-FFF2-40B4-BE49-F238E27FC236}">
                <a16:creationId xmlns:a16="http://schemas.microsoft.com/office/drawing/2014/main" id="{26CC9219-8448-417D-983D-86BF954BDE67}"/>
              </a:ext>
            </a:extLst>
          </p:cNvPr>
          <p:cNvSpPr/>
          <p:nvPr/>
        </p:nvSpPr>
        <p:spPr>
          <a:xfrm>
            <a:off x="8592323" y="4856452"/>
            <a:ext cx="328236" cy="129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8F806D7-A5F9-41BC-92B0-22914E70F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Если берем блокировку, но она взята, запоминаем время начала голодания;</a:t>
            </a:r>
          </a:p>
          <a:p>
            <a:r>
              <a:rPr lang="ru-RU" dirty="0"/>
              <a:t>Поток с блокировкой: если я беру блокировку и при этом кто-то голодает:</a:t>
            </a:r>
          </a:p>
          <a:p>
            <a:pPr lvl="1"/>
            <a:r>
              <a:rPr lang="ru-RU" dirty="0"/>
              <a:t>Передаю возможность взять блокировку ему;</a:t>
            </a:r>
          </a:p>
          <a:p>
            <a:pPr lvl="1"/>
            <a:r>
              <a:rPr lang="ru-RU" dirty="0"/>
              <a:t>Отпускаю поток</a:t>
            </a:r>
          </a:p>
        </p:txBody>
      </p:sp>
      <p:sp>
        <p:nvSpPr>
          <p:cNvPr id="261" name="Title 2">
            <a:extLst>
              <a:ext uri="{FF2B5EF4-FFF2-40B4-BE49-F238E27FC236}">
                <a16:creationId xmlns:a16="http://schemas.microsoft.com/office/drawing/2014/main" id="{D9F6ADBC-F05B-4C6A-8903-46704845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Segoe UI Semibold" panose="020B0702040204020203" pitchFamily="34" charset="0"/>
              </a:rPr>
              <a:t>lock() Internals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4554A-1DA6-416C-9EC5-151FF1B896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8" name="Прямоугольник 34">
            <a:extLst>
              <a:ext uri="{FF2B5EF4-FFF2-40B4-BE49-F238E27FC236}">
                <a16:creationId xmlns:a16="http://schemas.microsoft.com/office/drawing/2014/main" id="{A77A4E61-ABB4-42A3-9C63-D8FC1B489F74}"/>
              </a:ext>
            </a:extLst>
          </p:cNvPr>
          <p:cNvSpPr/>
          <p:nvPr/>
        </p:nvSpPr>
        <p:spPr>
          <a:xfrm>
            <a:off x="2588032" y="5020745"/>
            <a:ext cx="724873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10">
            <a:extLst>
              <a:ext uri="{FF2B5EF4-FFF2-40B4-BE49-F238E27FC236}">
                <a16:creationId xmlns:a16="http://schemas.microsoft.com/office/drawing/2014/main" id="{381087C8-78A7-4C43-9121-D11770DAB35F}"/>
              </a:ext>
            </a:extLst>
          </p:cNvPr>
          <p:cNvSpPr/>
          <p:nvPr/>
        </p:nvSpPr>
        <p:spPr>
          <a:xfrm>
            <a:off x="1182099" y="4736702"/>
            <a:ext cx="703670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16">
            <a:extLst>
              <a:ext uri="{FF2B5EF4-FFF2-40B4-BE49-F238E27FC236}">
                <a16:creationId xmlns:a16="http://schemas.microsoft.com/office/drawing/2014/main" id="{D3DFE62D-7961-4E8A-93B2-2281C03B1362}"/>
              </a:ext>
            </a:extLst>
          </p:cNvPr>
          <p:cNvSpPr/>
          <p:nvPr/>
        </p:nvSpPr>
        <p:spPr>
          <a:xfrm>
            <a:off x="1890337" y="4877816"/>
            <a:ext cx="696026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26">
            <a:extLst>
              <a:ext uri="{FF2B5EF4-FFF2-40B4-BE49-F238E27FC236}">
                <a16:creationId xmlns:a16="http://schemas.microsoft.com/office/drawing/2014/main" id="{77DB14E2-E8E6-4BBC-9ACA-67380CA1D64F}"/>
              </a:ext>
            </a:extLst>
          </p:cNvPr>
          <p:cNvSpPr/>
          <p:nvPr/>
        </p:nvSpPr>
        <p:spPr>
          <a:xfrm>
            <a:off x="4018068" y="4877816"/>
            <a:ext cx="699031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27">
            <a:extLst>
              <a:ext uri="{FF2B5EF4-FFF2-40B4-BE49-F238E27FC236}">
                <a16:creationId xmlns:a16="http://schemas.microsoft.com/office/drawing/2014/main" id="{983B65F7-148A-4E06-B42D-9092360E02AF}"/>
              </a:ext>
            </a:extLst>
          </p:cNvPr>
          <p:cNvSpPr/>
          <p:nvPr/>
        </p:nvSpPr>
        <p:spPr>
          <a:xfrm>
            <a:off x="4721515" y="4999990"/>
            <a:ext cx="688737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86">
            <a:extLst>
              <a:ext uri="{FF2B5EF4-FFF2-40B4-BE49-F238E27FC236}">
                <a16:creationId xmlns:a16="http://schemas.microsoft.com/office/drawing/2014/main" id="{F06D0B81-DCD4-492A-BB96-F689B1F1A320}"/>
              </a:ext>
            </a:extLst>
          </p:cNvPr>
          <p:cNvSpPr/>
          <p:nvPr/>
        </p:nvSpPr>
        <p:spPr>
          <a:xfrm>
            <a:off x="4717035" y="5592042"/>
            <a:ext cx="690803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91">
            <a:extLst>
              <a:ext uri="{FF2B5EF4-FFF2-40B4-BE49-F238E27FC236}">
                <a16:creationId xmlns:a16="http://schemas.microsoft.com/office/drawing/2014/main" id="{BA14C2FD-B1E9-4451-9DD4-DA26DDFFBBC9}"/>
              </a:ext>
            </a:extLst>
          </p:cNvPr>
          <p:cNvSpPr/>
          <p:nvPr/>
        </p:nvSpPr>
        <p:spPr>
          <a:xfrm>
            <a:off x="3319854" y="4740486"/>
            <a:ext cx="693863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64">
            <a:extLst>
              <a:ext uri="{FF2B5EF4-FFF2-40B4-BE49-F238E27FC236}">
                <a16:creationId xmlns:a16="http://schemas.microsoft.com/office/drawing/2014/main" id="{4B2F857A-8C81-4153-82B2-A1C047C9B1EE}"/>
              </a:ext>
            </a:extLst>
          </p:cNvPr>
          <p:cNvSpPr/>
          <p:nvPr/>
        </p:nvSpPr>
        <p:spPr>
          <a:xfrm>
            <a:off x="1977323" y="4882345"/>
            <a:ext cx="289766" cy="1156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Прямая соединительная линия 14">
            <a:extLst>
              <a:ext uri="{FF2B5EF4-FFF2-40B4-BE49-F238E27FC236}">
                <a16:creationId xmlns:a16="http://schemas.microsoft.com/office/drawing/2014/main" id="{8DD83269-6960-4683-BB12-D8FFFB2C588E}"/>
              </a:ext>
            </a:extLst>
          </p:cNvPr>
          <p:cNvCxnSpPr>
            <a:cxnSpLocks/>
          </p:cNvCxnSpPr>
          <p:nvPr/>
        </p:nvCxnSpPr>
        <p:spPr>
          <a:xfrm>
            <a:off x="4012558" y="4099135"/>
            <a:ext cx="0" cy="219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8">
            <a:extLst>
              <a:ext uri="{FF2B5EF4-FFF2-40B4-BE49-F238E27FC236}">
                <a16:creationId xmlns:a16="http://schemas.microsoft.com/office/drawing/2014/main" id="{FA54D9DC-BA09-43D0-91BA-F83B590690B4}"/>
              </a:ext>
            </a:extLst>
          </p:cNvPr>
          <p:cNvCxnSpPr>
            <a:cxnSpLocks/>
          </p:cNvCxnSpPr>
          <p:nvPr/>
        </p:nvCxnSpPr>
        <p:spPr>
          <a:xfrm>
            <a:off x="1180514" y="4084782"/>
            <a:ext cx="0" cy="2209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9">
            <a:extLst>
              <a:ext uri="{FF2B5EF4-FFF2-40B4-BE49-F238E27FC236}">
                <a16:creationId xmlns:a16="http://schemas.microsoft.com/office/drawing/2014/main" id="{BE5F39C9-1D2B-4A16-A41D-86BE10E71A4B}"/>
              </a:ext>
            </a:extLst>
          </p:cNvPr>
          <p:cNvCxnSpPr>
            <a:cxnSpLocks/>
          </p:cNvCxnSpPr>
          <p:nvPr/>
        </p:nvCxnSpPr>
        <p:spPr>
          <a:xfrm>
            <a:off x="1885769" y="4088173"/>
            <a:ext cx="0" cy="220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0">
            <a:extLst>
              <a:ext uri="{FF2B5EF4-FFF2-40B4-BE49-F238E27FC236}">
                <a16:creationId xmlns:a16="http://schemas.microsoft.com/office/drawing/2014/main" id="{131CD48C-CE14-4FE1-91FE-4C781D4EBE1E}"/>
              </a:ext>
            </a:extLst>
          </p:cNvPr>
          <p:cNvSpPr/>
          <p:nvPr/>
        </p:nvSpPr>
        <p:spPr>
          <a:xfrm>
            <a:off x="1182099" y="4122545"/>
            <a:ext cx="703670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2">
            <a:extLst>
              <a:ext uri="{FF2B5EF4-FFF2-40B4-BE49-F238E27FC236}">
                <a16:creationId xmlns:a16="http://schemas.microsoft.com/office/drawing/2014/main" id="{DA5C77DA-B348-42F8-AF40-EE29E867E71E}"/>
              </a:ext>
            </a:extLst>
          </p:cNvPr>
          <p:cNvCxnSpPr>
            <a:cxnSpLocks/>
          </p:cNvCxnSpPr>
          <p:nvPr/>
        </p:nvCxnSpPr>
        <p:spPr>
          <a:xfrm>
            <a:off x="2585380" y="4088173"/>
            <a:ext cx="0" cy="220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3">
            <a:extLst>
              <a:ext uri="{FF2B5EF4-FFF2-40B4-BE49-F238E27FC236}">
                <a16:creationId xmlns:a16="http://schemas.microsoft.com/office/drawing/2014/main" id="{21133CA2-5EFC-43E0-AC0D-0E1B8A971B33}"/>
              </a:ext>
            </a:extLst>
          </p:cNvPr>
          <p:cNvCxnSpPr>
            <a:cxnSpLocks/>
          </p:cNvCxnSpPr>
          <p:nvPr/>
        </p:nvCxnSpPr>
        <p:spPr>
          <a:xfrm>
            <a:off x="3312906" y="4088173"/>
            <a:ext cx="0" cy="220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16">
            <a:extLst>
              <a:ext uri="{FF2B5EF4-FFF2-40B4-BE49-F238E27FC236}">
                <a16:creationId xmlns:a16="http://schemas.microsoft.com/office/drawing/2014/main" id="{5B778514-A342-496A-8B53-A3B290146142}"/>
              </a:ext>
            </a:extLst>
          </p:cNvPr>
          <p:cNvSpPr/>
          <p:nvPr/>
        </p:nvSpPr>
        <p:spPr>
          <a:xfrm>
            <a:off x="1890338" y="4263659"/>
            <a:ext cx="374448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6">
            <a:extLst>
              <a:ext uri="{FF2B5EF4-FFF2-40B4-BE49-F238E27FC236}">
                <a16:creationId xmlns:a16="http://schemas.microsoft.com/office/drawing/2014/main" id="{47200F3D-4B41-40AC-AAD8-7CBBF4B116D3}"/>
              </a:ext>
            </a:extLst>
          </p:cNvPr>
          <p:cNvSpPr/>
          <p:nvPr/>
        </p:nvSpPr>
        <p:spPr>
          <a:xfrm>
            <a:off x="4018160" y="4264479"/>
            <a:ext cx="702306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8">
            <a:extLst>
              <a:ext uri="{FF2B5EF4-FFF2-40B4-BE49-F238E27FC236}">
                <a16:creationId xmlns:a16="http://schemas.microsoft.com/office/drawing/2014/main" id="{1F5D3A7D-75FE-4174-A000-266D54DB3E8D}"/>
              </a:ext>
            </a:extLst>
          </p:cNvPr>
          <p:cNvCxnSpPr>
            <a:cxnSpLocks/>
          </p:cNvCxnSpPr>
          <p:nvPr/>
        </p:nvCxnSpPr>
        <p:spPr>
          <a:xfrm>
            <a:off x="5408390" y="4088173"/>
            <a:ext cx="0" cy="220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9">
            <a:extLst>
              <a:ext uri="{FF2B5EF4-FFF2-40B4-BE49-F238E27FC236}">
                <a16:creationId xmlns:a16="http://schemas.microsoft.com/office/drawing/2014/main" id="{4027E4A7-E0DB-4192-95A2-9B318AE227CE}"/>
              </a:ext>
            </a:extLst>
          </p:cNvPr>
          <p:cNvCxnSpPr>
            <a:cxnSpLocks/>
          </p:cNvCxnSpPr>
          <p:nvPr/>
        </p:nvCxnSpPr>
        <p:spPr>
          <a:xfrm>
            <a:off x="6117076" y="4097481"/>
            <a:ext cx="0" cy="2196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34">
            <a:extLst>
              <a:ext uri="{FF2B5EF4-FFF2-40B4-BE49-F238E27FC236}">
                <a16:creationId xmlns:a16="http://schemas.microsoft.com/office/drawing/2014/main" id="{5A6FCC49-B6FB-45B6-BAD3-0EEF12D7E91A}"/>
              </a:ext>
            </a:extLst>
          </p:cNvPr>
          <p:cNvSpPr/>
          <p:nvPr/>
        </p:nvSpPr>
        <p:spPr>
          <a:xfrm>
            <a:off x="2265026" y="4406588"/>
            <a:ext cx="1046097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37">
            <a:extLst>
              <a:ext uri="{FF2B5EF4-FFF2-40B4-BE49-F238E27FC236}">
                <a16:creationId xmlns:a16="http://schemas.microsoft.com/office/drawing/2014/main" id="{A356833E-7EFF-4F52-A2C2-8F3DF36E1B48}"/>
              </a:ext>
            </a:extLst>
          </p:cNvPr>
          <p:cNvCxnSpPr>
            <a:cxnSpLocks/>
          </p:cNvCxnSpPr>
          <p:nvPr/>
        </p:nvCxnSpPr>
        <p:spPr>
          <a:xfrm>
            <a:off x="6816728" y="4102048"/>
            <a:ext cx="0" cy="219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80">
            <a:extLst>
              <a:ext uri="{FF2B5EF4-FFF2-40B4-BE49-F238E27FC236}">
                <a16:creationId xmlns:a16="http://schemas.microsoft.com/office/drawing/2014/main" id="{8B1CAE4B-5401-4488-9354-904D2FB85214}"/>
              </a:ext>
            </a:extLst>
          </p:cNvPr>
          <p:cNvSpPr/>
          <p:nvPr/>
        </p:nvSpPr>
        <p:spPr>
          <a:xfrm>
            <a:off x="4724606" y="4411422"/>
            <a:ext cx="682453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86">
            <a:extLst>
              <a:ext uri="{FF2B5EF4-FFF2-40B4-BE49-F238E27FC236}">
                <a16:creationId xmlns:a16="http://schemas.microsoft.com/office/drawing/2014/main" id="{841833CD-79FF-43C1-A5FB-B04B90D8DCFE}"/>
              </a:ext>
            </a:extLst>
          </p:cNvPr>
          <p:cNvSpPr/>
          <p:nvPr/>
        </p:nvSpPr>
        <p:spPr>
          <a:xfrm>
            <a:off x="5419625" y="4127116"/>
            <a:ext cx="366952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91">
            <a:extLst>
              <a:ext uri="{FF2B5EF4-FFF2-40B4-BE49-F238E27FC236}">
                <a16:creationId xmlns:a16="http://schemas.microsoft.com/office/drawing/2014/main" id="{F5BB28A0-7EB9-4B8D-87CE-E209A08F3E67}"/>
              </a:ext>
            </a:extLst>
          </p:cNvPr>
          <p:cNvSpPr/>
          <p:nvPr/>
        </p:nvSpPr>
        <p:spPr>
          <a:xfrm>
            <a:off x="3315882" y="4122545"/>
            <a:ext cx="696060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единительная линия 98">
            <a:extLst>
              <a:ext uri="{FF2B5EF4-FFF2-40B4-BE49-F238E27FC236}">
                <a16:creationId xmlns:a16="http://schemas.microsoft.com/office/drawing/2014/main" id="{8870C17A-E24B-4696-80AD-66088D37B474}"/>
              </a:ext>
            </a:extLst>
          </p:cNvPr>
          <p:cNvCxnSpPr>
            <a:cxnSpLocks/>
          </p:cNvCxnSpPr>
          <p:nvPr/>
        </p:nvCxnSpPr>
        <p:spPr>
          <a:xfrm>
            <a:off x="7522844" y="4097481"/>
            <a:ext cx="0" cy="2196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05">
            <a:extLst>
              <a:ext uri="{FF2B5EF4-FFF2-40B4-BE49-F238E27FC236}">
                <a16:creationId xmlns:a16="http://schemas.microsoft.com/office/drawing/2014/main" id="{513C6C5C-AE82-4B5C-9E2F-D1FD6946D7A6}"/>
              </a:ext>
            </a:extLst>
          </p:cNvPr>
          <p:cNvCxnSpPr>
            <a:cxnSpLocks/>
          </p:cNvCxnSpPr>
          <p:nvPr/>
        </p:nvCxnSpPr>
        <p:spPr>
          <a:xfrm>
            <a:off x="10311513" y="4088173"/>
            <a:ext cx="0" cy="220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06">
            <a:extLst>
              <a:ext uri="{FF2B5EF4-FFF2-40B4-BE49-F238E27FC236}">
                <a16:creationId xmlns:a16="http://schemas.microsoft.com/office/drawing/2014/main" id="{812A0460-CC77-4913-B2B0-F00B2EC9D9CD}"/>
              </a:ext>
            </a:extLst>
          </p:cNvPr>
          <p:cNvCxnSpPr>
            <a:cxnSpLocks/>
          </p:cNvCxnSpPr>
          <p:nvPr/>
        </p:nvCxnSpPr>
        <p:spPr>
          <a:xfrm>
            <a:off x="11705054" y="4088173"/>
            <a:ext cx="0" cy="22059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07">
            <a:extLst>
              <a:ext uri="{FF2B5EF4-FFF2-40B4-BE49-F238E27FC236}">
                <a16:creationId xmlns:a16="http://schemas.microsoft.com/office/drawing/2014/main" id="{2E36AB05-DD07-47A8-A463-7FB8A8F3D65F}"/>
              </a:ext>
            </a:extLst>
          </p:cNvPr>
          <p:cNvCxnSpPr>
            <a:cxnSpLocks/>
          </p:cNvCxnSpPr>
          <p:nvPr/>
        </p:nvCxnSpPr>
        <p:spPr>
          <a:xfrm>
            <a:off x="11006707" y="4104004"/>
            <a:ext cx="0" cy="2190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135">
            <a:extLst>
              <a:ext uri="{FF2B5EF4-FFF2-40B4-BE49-F238E27FC236}">
                <a16:creationId xmlns:a16="http://schemas.microsoft.com/office/drawing/2014/main" id="{4F9B268A-9238-4AAC-8445-0A05BF5330F8}"/>
              </a:ext>
            </a:extLst>
          </p:cNvPr>
          <p:cNvCxnSpPr>
            <a:cxnSpLocks/>
          </p:cNvCxnSpPr>
          <p:nvPr/>
        </p:nvCxnSpPr>
        <p:spPr>
          <a:xfrm>
            <a:off x="1984871" y="3905678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Прямая со стрелкой 232">
            <a:extLst>
              <a:ext uri="{FF2B5EF4-FFF2-40B4-BE49-F238E27FC236}">
                <a16:creationId xmlns:a16="http://schemas.microsoft.com/office/drawing/2014/main" id="{61D19BA6-3F09-4A5B-9AFC-22180DBB24DB}"/>
              </a:ext>
            </a:extLst>
          </p:cNvPr>
          <p:cNvCxnSpPr>
            <a:cxnSpLocks/>
          </p:cNvCxnSpPr>
          <p:nvPr/>
        </p:nvCxnSpPr>
        <p:spPr>
          <a:xfrm>
            <a:off x="2015219" y="3917846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14">
            <a:extLst>
              <a:ext uri="{FF2B5EF4-FFF2-40B4-BE49-F238E27FC236}">
                <a16:creationId xmlns:a16="http://schemas.microsoft.com/office/drawing/2014/main" id="{0DD6EB7B-4023-46B8-8895-3B96C85F82B0}"/>
              </a:ext>
            </a:extLst>
          </p:cNvPr>
          <p:cNvCxnSpPr>
            <a:cxnSpLocks/>
          </p:cNvCxnSpPr>
          <p:nvPr/>
        </p:nvCxnSpPr>
        <p:spPr>
          <a:xfrm>
            <a:off x="4717812" y="4109539"/>
            <a:ext cx="0" cy="2184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14">
            <a:extLst>
              <a:ext uri="{FF2B5EF4-FFF2-40B4-BE49-F238E27FC236}">
                <a16:creationId xmlns:a16="http://schemas.microsoft.com/office/drawing/2014/main" id="{7774D439-6F5B-4403-8D55-492C2E412803}"/>
              </a:ext>
            </a:extLst>
          </p:cNvPr>
          <p:cNvCxnSpPr>
            <a:cxnSpLocks/>
          </p:cNvCxnSpPr>
          <p:nvPr/>
        </p:nvCxnSpPr>
        <p:spPr>
          <a:xfrm>
            <a:off x="8217034" y="4097481"/>
            <a:ext cx="0" cy="2196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4">
            <a:extLst>
              <a:ext uri="{FF2B5EF4-FFF2-40B4-BE49-F238E27FC236}">
                <a16:creationId xmlns:a16="http://schemas.microsoft.com/office/drawing/2014/main" id="{3E6D910C-84E2-4D4E-B64D-B5EFBC01C498}"/>
              </a:ext>
            </a:extLst>
          </p:cNvPr>
          <p:cNvSpPr/>
          <p:nvPr/>
        </p:nvSpPr>
        <p:spPr>
          <a:xfrm>
            <a:off x="2583807" y="5599261"/>
            <a:ext cx="733889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10">
            <a:extLst>
              <a:ext uri="{FF2B5EF4-FFF2-40B4-BE49-F238E27FC236}">
                <a16:creationId xmlns:a16="http://schemas.microsoft.com/office/drawing/2014/main" id="{512EF57A-1CA6-43A5-BB3C-8EB6BFDDFC9F}"/>
              </a:ext>
            </a:extLst>
          </p:cNvPr>
          <p:cNvSpPr/>
          <p:nvPr/>
        </p:nvSpPr>
        <p:spPr>
          <a:xfrm>
            <a:off x="1186890" y="5324744"/>
            <a:ext cx="703670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16">
            <a:extLst>
              <a:ext uri="{FF2B5EF4-FFF2-40B4-BE49-F238E27FC236}">
                <a16:creationId xmlns:a16="http://schemas.microsoft.com/office/drawing/2014/main" id="{DC23528B-A3DA-4840-A479-5B6ECDA29467}"/>
              </a:ext>
            </a:extLst>
          </p:cNvPr>
          <p:cNvSpPr/>
          <p:nvPr/>
        </p:nvSpPr>
        <p:spPr>
          <a:xfrm>
            <a:off x="1893739" y="5465858"/>
            <a:ext cx="696459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26">
            <a:extLst>
              <a:ext uri="{FF2B5EF4-FFF2-40B4-BE49-F238E27FC236}">
                <a16:creationId xmlns:a16="http://schemas.microsoft.com/office/drawing/2014/main" id="{34672940-F415-48DE-AE05-83F890BB706E}"/>
              </a:ext>
            </a:extLst>
          </p:cNvPr>
          <p:cNvSpPr/>
          <p:nvPr/>
        </p:nvSpPr>
        <p:spPr>
          <a:xfrm>
            <a:off x="4016361" y="5465858"/>
            <a:ext cx="706953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86">
            <a:extLst>
              <a:ext uri="{FF2B5EF4-FFF2-40B4-BE49-F238E27FC236}">
                <a16:creationId xmlns:a16="http://schemas.microsoft.com/office/drawing/2014/main" id="{DECDFE41-FB79-4492-AFC6-B5EF0D52ADA2}"/>
              </a:ext>
            </a:extLst>
          </p:cNvPr>
          <p:cNvSpPr/>
          <p:nvPr/>
        </p:nvSpPr>
        <p:spPr>
          <a:xfrm>
            <a:off x="5407059" y="5954852"/>
            <a:ext cx="379517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91">
            <a:extLst>
              <a:ext uri="{FF2B5EF4-FFF2-40B4-BE49-F238E27FC236}">
                <a16:creationId xmlns:a16="http://schemas.microsoft.com/office/drawing/2014/main" id="{4BAB41FA-4927-484A-9A22-0DF968B95463}"/>
              </a:ext>
            </a:extLst>
          </p:cNvPr>
          <p:cNvSpPr/>
          <p:nvPr/>
        </p:nvSpPr>
        <p:spPr>
          <a:xfrm>
            <a:off x="3317365" y="5328528"/>
            <a:ext cx="693863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164">
            <a:extLst>
              <a:ext uri="{FF2B5EF4-FFF2-40B4-BE49-F238E27FC236}">
                <a16:creationId xmlns:a16="http://schemas.microsoft.com/office/drawing/2014/main" id="{BE732AF8-26A9-4964-AA73-A00739010DB7}"/>
              </a:ext>
            </a:extLst>
          </p:cNvPr>
          <p:cNvSpPr/>
          <p:nvPr/>
        </p:nvSpPr>
        <p:spPr>
          <a:xfrm>
            <a:off x="2077293" y="5470621"/>
            <a:ext cx="414928" cy="1156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Прямоугольник 27">
            <a:extLst>
              <a:ext uri="{FF2B5EF4-FFF2-40B4-BE49-F238E27FC236}">
                <a16:creationId xmlns:a16="http://schemas.microsoft.com/office/drawing/2014/main" id="{6B4A0200-B69A-417B-9D6C-F173C29218A9}"/>
              </a:ext>
            </a:extLst>
          </p:cNvPr>
          <p:cNvSpPr/>
          <p:nvPr/>
        </p:nvSpPr>
        <p:spPr>
          <a:xfrm>
            <a:off x="6105853" y="6104561"/>
            <a:ext cx="704364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10">
            <a:extLst>
              <a:ext uri="{FF2B5EF4-FFF2-40B4-BE49-F238E27FC236}">
                <a16:creationId xmlns:a16="http://schemas.microsoft.com/office/drawing/2014/main" id="{8601E93D-4263-416D-B19A-D99501AD2331}"/>
              </a:ext>
            </a:extLst>
          </p:cNvPr>
          <p:cNvSpPr/>
          <p:nvPr/>
        </p:nvSpPr>
        <p:spPr>
          <a:xfrm>
            <a:off x="1186890" y="5938440"/>
            <a:ext cx="703670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16">
            <a:extLst>
              <a:ext uri="{FF2B5EF4-FFF2-40B4-BE49-F238E27FC236}">
                <a16:creationId xmlns:a16="http://schemas.microsoft.com/office/drawing/2014/main" id="{FD40D4B6-BF6D-411D-83EF-C7A204DED91A}"/>
              </a:ext>
            </a:extLst>
          </p:cNvPr>
          <p:cNvSpPr/>
          <p:nvPr/>
        </p:nvSpPr>
        <p:spPr>
          <a:xfrm>
            <a:off x="1895127" y="6079554"/>
            <a:ext cx="694925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26">
            <a:extLst>
              <a:ext uri="{FF2B5EF4-FFF2-40B4-BE49-F238E27FC236}">
                <a16:creationId xmlns:a16="http://schemas.microsoft.com/office/drawing/2014/main" id="{084D4AD4-A0C2-4312-9AB4-DA00A0420C80}"/>
              </a:ext>
            </a:extLst>
          </p:cNvPr>
          <p:cNvSpPr/>
          <p:nvPr/>
        </p:nvSpPr>
        <p:spPr>
          <a:xfrm>
            <a:off x="3318369" y="6079554"/>
            <a:ext cx="689924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27">
            <a:extLst>
              <a:ext uri="{FF2B5EF4-FFF2-40B4-BE49-F238E27FC236}">
                <a16:creationId xmlns:a16="http://schemas.microsoft.com/office/drawing/2014/main" id="{94C3F0A3-EDC7-4CD3-BF81-EAC5BF3648D8}"/>
              </a:ext>
            </a:extLst>
          </p:cNvPr>
          <p:cNvSpPr/>
          <p:nvPr/>
        </p:nvSpPr>
        <p:spPr>
          <a:xfrm>
            <a:off x="4012798" y="5962443"/>
            <a:ext cx="702361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86">
            <a:extLst>
              <a:ext uri="{FF2B5EF4-FFF2-40B4-BE49-F238E27FC236}">
                <a16:creationId xmlns:a16="http://schemas.microsoft.com/office/drawing/2014/main" id="{837C628B-362B-4B1C-92A2-EF0A0D5BC901}"/>
              </a:ext>
            </a:extLst>
          </p:cNvPr>
          <p:cNvSpPr/>
          <p:nvPr/>
        </p:nvSpPr>
        <p:spPr>
          <a:xfrm>
            <a:off x="4721537" y="6079554"/>
            <a:ext cx="695887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91">
            <a:extLst>
              <a:ext uri="{FF2B5EF4-FFF2-40B4-BE49-F238E27FC236}">
                <a16:creationId xmlns:a16="http://schemas.microsoft.com/office/drawing/2014/main" id="{A50181F5-170B-40FC-9E7E-D8E53F6E7C84}"/>
              </a:ext>
            </a:extLst>
          </p:cNvPr>
          <p:cNvSpPr/>
          <p:nvPr/>
        </p:nvSpPr>
        <p:spPr>
          <a:xfrm>
            <a:off x="2589148" y="5942224"/>
            <a:ext cx="723758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164">
            <a:extLst>
              <a:ext uri="{FF2B5EF4-FFF2-40B4-BE49-F238E27FC236}">
                <a16:creationId xmlns:a16="http://schemas.microsoft.com/office/drawing/2014/main" id="{6454EAB7-E466-4E3F-9D78-2F9339ED7B45}"/>
              </a:ext>
            </a:extLst>
          </p:cNvPr>
          <p:cNvSpPr/>
          <p:nvPr/>
        </p:nvSpPr>
        <p:spPr>
          <a:xfrm>
            <a:off x="2031921" y="6088846"/>
            <a:ext cx="551770" cy="1156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4" name="Прямая со стрелкой 135">
            <a:extLst>
              <a:ext uri="{FF2B5EF4-FFF2-40B4-BE49-F238E27FC236}">
                <a16:creationId xmlns:a16="http://schemas.microsoft.com/office/drawing/2014/main" id="{3DE93674-6CAA-49D8-A3EF-A9C726B0036B}"/>
              </a:ext>
            </a:extLst>
          </p:cNvPr>
          <p:cNvCxnSpPr>
            <a:cxnSpLocks/>
          </p:cNvCxnSpPr>
          <p:nvPr/>
        </p:nvCxnSpPr>
        <p:spPr>
          <a:xfrm>
            <a:off x="4359809" y="3952855"/>
            <a:ext cx="0" cy="314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Прямая со стрелкой 232">
            <a:extLst>
              <a:ext uri="{FF2B5EF4-FFF2-40B4-BE49-F238E27FC236}">
                <a16:creationId xmlns:a16="http://schemas.microsoft.com/office/drawing/2014/main" id="{41CD6DD7-77DE-40E4-B7F9-8B965243B162}"/>
              </a:ext>
            </a:extLst>
          </p:cNvPr>
          <p:cNvCxnSpPr>
            <a:cxnSpLocks/>
          </p:cNvCxnSpPr>
          <p:nvPr/>
        </p:nvCxnSpPr>
        <p:spPr>
          <a:xfrm>
            <a:off x="4404446" y="3965023"/>
            <a:ext cx="0" cy="314035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Прямоугольник 164">
            <a:extLst>
              <a:ext uri="{FF2B5EF4-FFF2-40B4-BE49-F238E27FC236}">
                <a16:creationId xmlns:a16="http://schemas.microsoft.com/office/drawing/2014/main" id="{13FC9675-6C78-47AB-9271-CACC1E02D456}"/>
              </a:ext>
            </a:extLst>
          </p:cNvPr>
          <p:cNvSpPr/>
          <p:nvPr/>
        </p:nvSpPr>
        <p:spPr>
          <a:xfrm>
            <a:off x="4021592" y="4269659"/>
            <a:ext cx="210047" cy="1317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Прямоугольник 86">
            <a:extLst>
              <a:ext uri="{FF2B5EF4-FFF2-40B4-BE49-F238E27FC236}">
                <a16:creationId xmlns:a16="http://schemas.microsoft.com/office/drawing/2014/main" id="{531E0D62-F611-48E5-813D-D224C53F6E9C}"/>
              </a:ext>
            </a:extLst>
          </p:cNvPr>
          <p:cNvSpPr/>
          <p:nvPr/>
        </p:nvSpPr>
        <p:spPr>
          <a:xfrm>
            <a:off x="5418397" y="4738392"/>
            <a:ext cx="690803" cy="137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86">
            <a:extLst>
              <a:ext uri="{FF2B5EF4-FFF2-40B4-BE49-F238E27FC236}">
                <a16:creationId xmlns:a16="http://schemas.microsoft.com/office/drawing/2014/main" id="{5FC4646E-E261-49FF-9B7A-7B280FFA5631}"/>
              </a:ext>
            </a:extLst>
          </p:cNvPr>
          <p:cNvSpPr/>
          <p:nvPr/>
        </p:nvSpPr>
        <p:spPr>
          <a:xfrm>
            <a:off x="6813245" y="5585955"/>
            <a:ext cx="704064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86">
            <a:extLst>
              <a:ext uri="{FF2B5EF4-FFF2-40B4-BE49-F238E27FC236}">
                <a16:creationId xmlns:a16="http://schemas.microsoft.com/office/drawing/2014/main" id="{12F5B2EA-2890-4495-B0E4-477DD0922105}"/>
              </a:ext>
            </a:extLst>
          </p:cNvPr>
          <p:cNvSpPr/>
          <p:nvPr/>
        </p:nvSpPr>
        <p:spPr>
          <a:xfrm>
            <a:off x="5789556" y="6202265"/>
            <a:ext cx="324088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86">
            <a:extLst>
              <a:ext uri="{FF2B5EF4-FFF2-40B4-BE49-F238E27FC236}">
                <a16:creationId xmlns:a16="http://schemas.microsoft.com/office/drawing/2014/main" id="{1E9E476E-27FE-403A-B2A8-D583901B3939}"/>
              </a:ext>
            </a:extLst>
          </p:cNvPr>
          <p:cNvSpPr/>
          <p:nvPr/>
        </p:nvSpPr>
        <p:spPr>
          <a:xfrm>
            <a:off x="6822849" y="5010223"/>
            <a:ext cx="704808" cy="137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100">
            <a:extLst>
              <a:ext uri="{FF2B5EF4-FFF2-40B4-BE49-F238E27FC236}">
                <a16:creationId xmlns:a16="http://schemas.microsoft.com/office/drawing/2014/main" id="{4CD1571E-1DF5-466D-B703-8B3F2A6D92CE}"/>
              </a:ext>
            </a:extLst>
          </p:cNvPr>
          <p:cNvSpPr/>
          <p:nvPr/>
        </p:nvSpPr>
        <p:spPr>
          <a:xfrm>
            <a:off x="7518964" y="4725546"/>
            <a:ext cx="691306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100">
            <a:extLst>
              <a:ext uri="{FF2B5EF4-FFF2-40B4-BE49-F238E27FC236}">
                <a16:creationId xmlns:a16="http://schemas.microsoft.com/office/drawing/2014/main" id="{523C7C2A-5851-481F-AC7A-5B0ED9D3AF38}"/>
              </a:ext>
            </a:extLst>
          </p:cNvPr>
          <p:cNvSpPr/>
          <p:nvPr/>
        </p:nvSpPr>
        <p:spPr>
          <a:xfrm>
            <a:off x="7518251" y="4276569"/>
            <a:ext cx="695289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единительная линия 99">
            <a:extLst>
              <a:ext uri="{FF2B5EF4-FFF2-40B4-BE49-F238E27FC236}">
                <a16:creationId xmlns:a16="http://schemas.microsoft.com/office/drawing/2014/main" id="{85ADA49E-CDF0-41DA-A975-3D91851AEB14}"/>
              </a:ext>
            </a:extLst>
          </p:cNvPr>
          <p:cNvCxnSpPr>
            <a:cxnSpLocks/>
          </p:cNvCxnSpPr>
          <p:nvPr/>
        </p:nvCxnSpPr>
        <p:spPr>
          <a:xfrm>
            <a:off x="8930280" y="4102048"/>
            <a:ext cx="0" cy="219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104">
            <a:extLst>
              <a:ext uri="{FF2B5EF4-FFF2-40B4-BE49-F238E27FC236}">
                <a16:creationId xmlns:a16="http://schemas.microsoft.com/office/drawing/2014/main" id="{5E64D34C-30B8-463F-9B35-93AD3FD56AD6}"/>
              </a:ext>
            </a:extLst>
          </p:cNvPr>
          <p:cNvCxnSpPr>
            <a:cxnSpLocks/>
          </p:cNvCxnSpPr>
          <p:nvPr/>
        </p:nvCxnSpPr>
        <p:spPr>
          <a:xfrm>
            <a:off x="9620898" y="4097481"/>
            <a:ext cx="0" cy="2196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100">
            <a:extLst>
              <a:ext uri="{FF2B5EF4-FFF2-40B4-BE49-F238E27FC236}">
                <a16:creationId xmlns:a16="http://schemas.microsoft.com/office/drawing/2014/main" id="{ED3FDD56-AF33-4A97-9372-7CAADDA2F1DC}"/>
              </a:ext>
            </a:extLst>
          </p:cNvPr>
          <p:cNvSpPr/>
          <p:nvPr/>
        </p:nvSpPr>
        <p:spPr>
          <a:xfrm>
            <a:off x="6823503" y="6223239"/>
            <a:ext cx="692282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100">
            <a:extLst>
              <a:ext uri="{FF2B5EF4-FFF2-40B4-BE49-F238E27FC236}">
                <a16:creationId xmlns:a16="http://schemas.microsoft.com/office/drawing/2014/main" id="{DC40009B-AE93-4C28-A3DC-2292887D3A3A}"/>
              </a:ext>
            </a:extLst>
          </p:cNvPr>
          <p:cNvSpPr/>
          <p:nvPr/>
        </p:nvSpPr>
        <p:spPr>
          <a:xfrm>
            <a:off x="8933848" y="4986244"/>
            <a:ext cx="691626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100">
            <a:extLst>
              <a:ext uri="{FF2B5EF4-FFF2-40B4-BE49-F238E27FC236}">
                <a16:creationId xmlns:a16="http://schemas.microsoft.com/office/drawing/2014/main" id="{94AA1DDD-0A50-41D3-AB6E-35BE6D4785FB}"/>
              </a:ext>
            </a:extLst>
          </p:cNvPr>
          <p:cNvSpPr/>
          <p:nvPr/>
        </p:nvSpPr>
        <p:spPr>
          <a:xfrm>
            <a:off x="8225482" y="4415332"/>
            <a:ext cx="691761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единительная линия 99">
            <a:extLst>
              <a:ext uri="{FF2B5EF4-FFF2-40B4-BE49-F238E27FC236}">
                <a16:creationId xmlns:a16="http://schemas.microsoft.com/office/drawing/2014/main" id="{2EABCB51-E6D4-4708-9ADD-FA92660D7827}"/>
              </a:ext>
            </a:extLst>
          </p:cNvPr>
          <p:cNvCxnSpPr>
            <a:cxnSpLocks/>
          </p:cNvCxnSpPr>
          <p:nvPr/>
        </p:nvCxnSpPr>
        <p:spPr>
          <a:xfrm>
            <a:off x="11006466" y="4105654"/>
            <a:ext cx="0" cy="219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104">
            <a:extLst>
              <a:ext uri="{FF2B5EF4-FFF2-40B4-BE49-F238E27FC236}">
                <a16:creationId xmlns:a16="http://schemas.microsoft.com/office/drawing/2014/main" id="{1996A5AC-BB8F-4A83-87BF-E5CD00D9A9EB}"/>
              </a:ext>
            </a:extLst>
          </p:cNvPr>
          <p:cNvCxnSpPr>
            <a:cxnSpLocks/>
          </p:cNvCxnSpPr>
          <p:nvPr/>
        </p:nvCxnSpPr>
        <p:spPr>
          <a:xfrm>
            <a:off x="11697084" y="4101087"/>
            <a:ext cx="0" cy="2196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27">
            <a:extLst>
              <a:ext uri="{FF2B5EF4-FFF2-40B4-BE49-F238E27FC236}">
                <a16:creationId xmlns:a16="http://schemas.microsoft.com/office/drawing/2014/main" id="{3EC07E9F-8ECA-4181-8A31-6D57A0F83539}"/>
              </a:ext>
            </a:extLst>
          </p:cNvPr>
          <p:cNvSpPr/>
          <p:nvPr/>
        </p:nvSpPr>
        <p:spPr>
          <a:xfrm>
            <a:off x="9626859" y="4725546"/>
            <a:ext cx="687696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A0A4B58E-989B-4B47-BF67-5C56162E7F30}"/>
              </a:ext>
            </a:extLst>
          </p:cNvPr>
          <p:cNvCxnSpPr/>
          <p:nvPr/>
        </p:nvCxnSpPr>
        <p:spPr>
          <a:xfrm>
            <a:off x="1060582" y="4639811"/>
            <a:ext cx="1076311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5E12CCE5-B808-4FAD-B3E5-000B4C4DD95D}"/>
              </a:ext>
            </a:extLst>
          </p:cNvPr>
          <p:cNvCxnSpPr/>
          <p:nvPr/>
        </p:nvCxnSpPr>
        <p:spPr>
          <a:xfrm>
            <a:off x="1058757" y="5232002"/>
            <a:ext cx="1076311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F5563C10-5CFC-45F3-BD47-6380A714EDC4}"/>
              </a:ext>
            </a:extLst>
          </p:cNvPr>
          <p:cNvCxnSpPr/>
          <p:nvPr/>
        </p:nvCxnSpPr>
        <p:spPr>
          <a:xfrm>
            <a:off x="1058757" y="5851164"/>
            <a:ext cx="1076311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 16">
            <a:extLst>
              <a:ext uri="{FF2B5EF4-FFF2-40B4-BE49-F238E27FC236}">
                <a16:creationId xmlns:a16="http://schemas.microsoft.com/office/drawing/2014/main" id="{A2C3381B-6D17-4FC2-BC45-9ECB1F5D0DD5}"/>
              </a:ext>
            </a:extLst>
          </p:cNvPr>
          <p:cNvSpPr/>
          <p:nvPr/>
        </p:nvSpPr>
        <p:spPr>
          <a:xfrm>
            <a:off x="5781284" y="4270868"/>
            <a:ext cx="1035723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34">
            <a:extLst>
              <a:ext uri="{FF2B5EF4-FFF2-40B4-BE49-F238E27FC236}">
                <a16:creationId xmlns:a16="http://schemas.microsoft.com/office/drawing/2014/main" id="{9DC1C185-8879-4DD4-A715-D89FA87DE227}"/>
              </a:ext>
            </a:extLst>
          </p:cNvPr>
          <p:cNvSpPr/>
          <p:nvPr/>
        </p:nvSpPr>
        <p:spPr>
          <a:xfrm>
            <a:off x="6811916" y="4413797"/>
            <a:ext cx="699573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34">
            <a:extLst>
              <a:ext uri="{FF2B5EF4-FFF2-40B4-BE49-F238E27FC236}">
                <a16:creationId xmlns:a16="http://schemas.microsoft.com/office/drawing/2014/main" id="{CF8D4950-D16E-478A-9D5E-D06D7DA30F32}"/>
              </a:ext>
            </a:extLst>
          </p:cNvPr>
          <p:cNvSpPr/>
          <p:nvPr/>
        </p:nvSpPr>
        <p:spPr>
          <a:xfrm>
            <a:off x="6116853" y="5458147"/>
            <a:ext cx="705397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16">
            <a:extLst>
              <a:ext uri="{FF2B5EF4-FFF2-40B4-BE49-F238E27FC236}">
                <a16:creationId xmlns:a16="http://schemas.microsoft.com/office/drawing/2014/main" id="{92F7955E-CA63-4883-A2E6-5816C3F11EE9}"/>
              </a:ext>
            </a:extLst>
          </p:cNvPr>
          <p:cNvSpPr/>
          <p:nvPr/>
        </p:nvSpPr>
        <p:spPr>
          <a:xfrm>
            <a:off x="5417504" y="5324744"/>
            <a:ext cx="692371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8" name="Прямая соединительная линия 83">
            <a:extLst>
              <a:ext uri="{FF2B5EF4-FFF2-40B4-BE49-F238E27FC236}">
                <a16:creationId xmlns:a16="http://schemas.microsoft.com/office/drawing/2014/main" id="{AD0B636B-9DA1-45EB-8468-EF4454D652C0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5786576" y="6017203"/>
            <a:ext cx="5909171" cy="3178"/>
          </a:xfrm>
          <a:prstGeom prst="line">
            <a:avLst/>
          </a:prstGeom>
          <a:ln w="25400"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Прямоугольник 100">
            <a:extLst>
              <a:ext uri="{FF2B5EF4-FFF2-40B4-BE49-F238E27FC236}">
                <a16:creationId xmlns:a16="http://schemas.microsoft.com/office/drawing/2014/main" id="{0DAEF506-A735-45F8-BA6A-42501AC95FD3}"/>
              </a:ext>
            </a:extLst>
          </p:cNvPr>
          <p:cNvSpPr/>
          <p:nvPr/>
        </p:nvSpPr>
        <p:spPr>
          <a:xfrm>
            <a:off x="6112757" y="4881531"/>
            <a:ext cx="700415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27">
            <a:extLst>
              <a:ext uri="{FF2B5EF4-FFF2-40B4-BE49-F238E27FC236}">
                <a16:creationId xmlns:a16="http://schemas.microsoft.com/office/drawing/2014/main" id="{7D7AF447-C248-4747-AA9C-6378867E60C3}"/>
              </a:ext>
            </a:extLst>
          </p:cNvPr>
          <p:cNvSpPr/>
          <p:nvPr/>
        </p:nvSpPr>
        <p:spPr>
          <a:xfrm>
            <a:off x="7524460" y="6089460"/>
            <a:ext cx="686613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100">
            <a:extLst>
              <a:ext uri="{FF2B5EF4-FFF2-40B4-BE49-F238E27FC236}">
                <a16:creationId xmlns:a16="http://schemas.microsoft.com/office/drawing/2014/main" id="{E69F788D-2692-4432-84F8-91C3FFAD146E}"/>
              </a:ext>
            </a:extLst>
          </p:cNvPr>
          <p:cNvSpPr/>
          <p:nvPr/>
        </p:nvSpPr>
        <p:spPr>
          <a:xfrm>
            <a:off x="8220820" y="6218697"/>
            <a:ext cx="715542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100">
            <a:extLst>
              <a:ext uri="{FF2B5EF4-FFF2-40B4-BE49-F238E27FC236}">
                <a16:creationId xmlns:a16="http://schemas.microsoft.com/office/drawing/2014/main" id="{A74C6E1C-79AC-40EA-B189-8E9DC2958AB2}"/>
              </a:ext>
            </a:extLst>
          </p:cNvPr>
          <p:cNvSpPr/>
          <p:nvPr/>
        </p:nvSpPr>
        <p:spPr>
          <a:xfrm>
            <a:off x="10313793" y="4857070"/>
            <a:ext cx="701587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100">
            <a:extLst>
              <a:ext uri="{FF2B5EF4-FFF2-40B4-BE49-F238E27FC236}">
                <a16:creationId xmlns:a16="http://schemas.microsoft.com/office/drawing/2014/main" id="{5871E5FC-5A76-453F-BA7E-D355E581DFAD}"/>
              </a:ext>
            </a:extLst>
          </p:cNvPr>
          <p:cNvSpPr/>
          <p:nvPr/>
        </p:nvSpPr>
        <p:spPr>
          <a:xfrm>
            <a:off x="9618618" y="6199637"/>
            <a:ext cx="691067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100">
            <a:extLst>
              <a:ext uri="{FF2B5EF4-FFF2-40B4-BE49-F238E27FC236}">
                <a16:creationId xmlns:a16="http://schemas.microsoft.com/office/drawing/2014/main" id="{3FF66E7E-474E-4776-857F-3080997E0E0E}"/>
              </a:ext>
            </a:extLst>
          </p:cNvPr>
          <p:cNvSpPr/>
          <p:nvPr/>
        </p:nvSpPr>
        <p:spPr>
          <a:xfrm>
            <a:off x="8917245" y="4257843"/>
            <a:ext cx="706876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100">
            <a:extLst>
              <a:ext uri="{FF2B5EF4-FFF2-40B4-BE49-F238E27FC236}">
                <a16:creationId xmlns:a16="http://schemas.microsoft.com/office/drawing/2014/main" id="{A355FB2A-610E-4CCE-AFEA-97182CD42FDF}"/>
              </a:ext>
            </a:extLst>
          </p:cNvPr>
          <p:cNvSpPr/>
          <p:nvPr/>
        </p:nvSpPr>
        <p:spPr>
          <a:xfrm>
            <a:off x="9619307" y="4396606"/>
            <a:ext cx="698674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100">
            <a:extLst>
              <a:ext uri="{FF2B5EF4-FFF2-40B4-BE49-F238E27FC236}">
                <a16:creationId xmlns:a16="http://schemas.microsoft.com/office/drawing/2014/main" id="{FB5941DB-D0AE-44C7-8382-25EFBCA62AA3}"/>
              </a:ext>
            </a:extLst>
          </p:cNvPr>
          <p:cNvSpPr/>
          <p:nvPr/>
        </p:nvSpPr>
        <p:spPr>
          <a:xfrm>
            <a:off x="10322288" y="4250412"/>
            <a:ext cx="678097" cy="137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9" name="Прямая со стрелкой 135">
            <a:extLst>
              <a:ext uri="{FF2B5EF4-FFF2-40B4-BE49-F238E27FC236}">
                <a16:creationId xmlns:a16="http://schemas.microsoft.com/office/drawing/2014/main" id="{8FEA2110-5C97-4A74-9982-C2BAC9836249}"/>
              </a:ext>
            </a:extLst>
          </p:cNvPr>
          <p:cNvCxnSpPr>
            <a:cxnSpLocks/>
          </p:cNvCxnSpPr>
          <p:nvPr/>
        </p:nvCxnSpPr>
        <p:spPr>
          <a:xfrm>
            <a:off x="2066856" y="3905907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Прямая со стрелкой 232">
            <a:extLst>
              <a:ext uri="{FF2B5EF4-FFF2-40B4-BE49-F238E27FC236}">
                <a16:creationId xmlns:a16="http://schemas.microsoft.com/office/drawing/2014/main" id="{80826D01-B218-43A0-81B7-514BB695BDF6}"/>
              </a:ext>
            </a:extLst>
          </p:cNvPr>
          <p:cNvCxnSpPr>
            <a:cxnSpLocks/>
          </p:cNvCxnSpPr>
          <p:nvPr/>
        </p:nvCxnSpPr>
        <p:spPr>
          <a:xfrm>
            <a:off x="2097204" y="3918075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Прямая со стрелкой 135">
            <a:extLst>
              <a:ext uri="{FF2B5EF4-FFF2-40B4-BE49-F238E27FC236}">
                <a16:creationId xmlns:a16="http://schemas.microsoft.com/office/drawing/2014/main" id="{6336176D-DA97-48F9-86A2-E86AD26A9330}"/>
              </a:ext>
            </a:extLst>
          </p:cNvPr>
          <p:cNvCxnSpPr>
            <a:cxnSpLocks/>
          </p:cNvCxnSpPr>
          <p:nvPr/>
        </p:nvCxnSpPr>
        <p:spPr>
          <a:xfrm>
            <a:off x="2154756" y="3905823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Прямая со стрелкой 232">
            <a:extLst>
              <a:ext uri="{FF2B5EF4-FFF2-40B4-BE49-F238E27FC236}">
                <a16:creationId xmlns:a16="http://schemas.microsoft.com/office/drawing/2014/main" id="{CF334FD3-9EC8-4840-914B-782A5833E124}"/>
              </a:ext>
            </a:extLst>
          </p:cNvPr>
          <p:cNvCxnSpPr>
            <a:cxnSpLocks/>
          </p:cNvCxnSpPr>
          <p:nvPr/>
        </p:nvCxnSpPr>
        <p:spPr>
          <a:xfrm>
            <a:off x="2185104" y="3917991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Прямая со стрелкой 135">
            <a:extLst>
              <a:ext uri="{FF2B5EF4-FFF2-40B4-BE49-F238E27FC236}">
                <a16:creationId xmlns:a16="http://schemas.microsoft.com/office/drawing/2014/main" id="{FC9979B1-29BC-4DCB-A96D-99CA1AFF8FA9}"/>
              </a:ext>
            </a:extLst>
          </p:cNvPr>
          <p:cNvCxnSpPr>
            <a:cxnSpLocks/>
          </p:cNvCxnSpPr>
          <p:nvPr/>
        </p:nvCxnSpPr>
        <p:spPr>
          <a:xfrm>
            <a:off x="2236741" y="3906052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Прямая со стрелкой 232">
            <a:extLst>
              <a:ext uri="{FF2B5EF4-FFF2-40B4-BE49-F238E27FC236}">
                <a16:creationId xmlns:a16="http://schemas.microsoft.com/office/drawing/2014/main" id="{0983E69C-C1A7-4102-A95D-AC09A72F095D}"/>
              </a:ext>
            </a:extLst>
          </p:cNvPr>
          <p:cNvCxnSpPr>
            <a:cxnSpLocks/>
          </p:cNvCxnSpPr>
          <p:nvPr/>
        </p:nvCxnSpPr>
        <p:spPr>
          <a:xfrm>
            <a:off x="2267089" y="3918220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Прямая со стрелкой 135">
            <a:extLst>
              <a:ext uri="{FF2B5EF4-FFF2-40B4-BE49-F238E27FC236}">
                <a16:creationId xmlns:a16="http://schemas.microsoft.com/office/drawing/2014/main" id="{13504426-A01E-4FA8-A99A-0885B3F35A21}"/>
              </a:ext>
            </a:extLst>
          </p:cNvPr>
          <p:cNvCxnSpPr>
            <a:cxnSpLocks/>
          </p:cNvCxnSpPr>
          <p:nvPr/>
        </p:nvCxnSpPr>
        <p:spPr>
          <a:xfrm>
            <a:off x="2291988" y="4517957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Прямая со стрелкой 232">
            <a:extLst>
              <a:ext uri="{FF2B5EF4-FFF2-40B4-BE49-F238E27FC236}">
                <a16:creationId xmlns:a16="http://schemas.microsoft.com/office/drawing/2014/main" id="{99455B6B-E5C1-480B-B99D-A3AA44CEEAFE}"/>
              </a:ext>
            </a:extLst>
          </p:cNvPr>
          <p:cNvCxnSpPr>
            <a:cxnSpLocks/>
          </p:cNvCxnSpPr>
          <p:nvPr/>
        </p:nvCxnSpPr>
        <p:spPr>
          <a:xfrm>
            <a:off x="2322336" y="4530125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Прямая со стрелкой 135">
            <a:extLst>
              <a:ext uri="{FF2B5EF4-FFF2-40B4-BE49-F238E27FC236}">
                <a16:creationId xmlns:a16="http://schemas.microsoft.com/office/drawing/2014/main" id="{C9C98D2D-D906-49DC-8D4F-06F5AD5E6762}"/>
              </a:ext>
            </a:extLst>
          </p:cNvPr>
          <p:cNvCxnSpPr>
            <a:cxnSpLocks/>
          </p:cNvCxnSpPr>
          <p:nvPr/>
        </p:nvCxnSpPr>
        <p:spPr>
          <a:xfrm>
            <a:off x="2373973" y="4518186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Прямая со стрелкой 232">
            <a:extLst>
              <a:ext uri="{FF2B5EF4-FFF2-40B4-BE49-F238E27FC236}">
                <a16:creationId xmlns:a16="http://schemas.microsoft.com/office/drawing/2014/main" id="{72F8B174-EDBD-439C-AD42-110E279EAB67}"/>
              </a:ext>
            </a:extLst>
          </p:cNvPr>
          <p:cNvCxnSpPr>
            <a:cxnSpLocks/>
          </p:cNvCxnSpPr>
          <p:nvPr/>
        </p:nvCxnSpPr>
        <p:spPr>
          <a:xfrm>
            <a:off x="2404321" y="4530354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Прямая со стрелкой 135">
            <a:extLst>
              <a:ext uri="{FF2B5EF4-FFF2-40B4-BE49-F238E27FC236}">
                <a16:creationId xmlns:a16="http://schemas.microsoft.com/office/drawing/2014/main" id="{FD9F0D6B-FDD6-4C0A-A631-34E5B8DFD39F}"/>
              </a:ext>
            </a:extLst>
          </p:cNvPr>
          <p:cNvCxnSpPr>
            <a:cxnSpLocks/>
          </p:cNvCxnSpPr>
          <p:nvPr/>
        </p:nvCxnSpPr>
        <p:spPr>
          <a:xfrm>
            <a:off x="2461873" y="4518102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Прямая со стрелкой 232">
            <a:extLst>
              <a:ext uri="{FF2B5EF4-FFF2-40B4-BE49-F238E27FC236}">
                <a16:creationId xmlns:a16="http://schemas.microsoft.com/office/drawing/2014/main" id="{B568C8A1-F707-4A49-88C2-D257197A760F}"/>
              </a:ext>
            </a:extLst>
          </p:cNvPr>
          <p:cNvCxnSpPr>
            <a:cxnSpLocks/>
          </p:cNvCxnSpPr>
          <p:nvPr/>
        </p:nvCxnSpPr>
        <p:spPr>
          <a:xfrm>
            <a:off x="2492221" y="4530270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Прямая со стрелкой 135">
            <a:extLst>
              <a:ext uri="{FF2B5EF4-FFF2-40B4-BE49-F238E27FC236}">
                <a16:creationId xmlns:a16="http://schemas.microsoft.com/office/drawing/2014/main" id="{869C9C6F-4180-49E2-872C-76017C5FF381}"/>
              </a:ext>
            </a:extLst>
          </p:cNvPr>
          <p:cNvCxnSpPr>
            <a:cxnSpLocks/>
          </p:cNvCxnSpPr>
          <p:nvPr/>
        </p:nvCxnSpPr>
        <p:spPr>
          <a:xfrm>
            <a:off x="4207252" y="3922650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Прямая со стрелкой 232">
            <a:extLst>
              <a:ext uri="{FF2B5EF4-FFF2-40B4-BE49-F238E27FC236}">
                <a16:creationId xmlns:a16="http://schemas.microsoft.com/office/drawing/2014/main" id="{91C8A967-B25E-4BBC-8B61-629B19FC60F3}"/>
              </a:ext>
            </a:extLst>
          </p:cNvPr>
          <p:cNvCxnSpPr>
            <a:cxnSpLocks/>
          </p:cNvCxnSpPr>
          <p:nvPr/>
        </p:nvCxnSpPr>
        <p:spPr>
          <a:xfrm>
            <a:off x="4237600" y="3934818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Прямая со стрелкой 135">
            <a:extLst>
              <a:ext uri="{FF2B5EF4-FFF2-40B4-BE49-F238E27FC236}">
                <a16:creationId xmlns:a16="http://schemas.microsoft.com/office/drawing/2014/main" id="{62B69DFB-8063-4C28-B6CC-BC7144A545BF}"/>
              </a:ext>
            </a:extLst>
          </p:cNvPr>
          <p:cNvCxnSpPr>
            <a:cxnSpLocks/>
          </p:cNvCxnSpPr>
          <p:nvPr/>
        </p:nvCxnSpPr>
        <p:spPr>
          <a:xfrm>
            <a:off x="4289237" y="3922879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Прямая со стрелкой 232">
            <a:extLst>
              <a:ext uri="{FF2B5EF4-FFF2-40B4-BE49-F238E27FC236}">
                <a16:creationId xmlns:a16="http://schemas.microsoft.com/office/drawing/2014/main" id="{72B7868A-8998-4C47-8C53-CE9DA470FCEE}"/>
              </a:ext>
            </a:extLst>
          </p:cNvPr>
          <p:cNvCxnSpPr>
            <a:cxnSpLocks/>
          </p:cNvCxnSpPr>
          <p:nvPr/>
        </p:nvCxnSpPr>
        <p:spPr>
          <a:xfrm>
            <a:off x="4319585" y="3935047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Прямая со стрелкой 135">
            <a:extLst>
              <a:ext uri="{FF2B5EF4-FFF2-40B4-BE49-F238E27FC236}">
                <a16:creationId xmlns:a16="http://schemas.microsoft.com/office/drawing/2014/main" id="{90472C67-C4AA-4E5C-B7C0-3089823CBCD6}"/>
              </a:ext>
            </a:extLst>
          </p:cNvPr>
          <p:cNvCxnSpPr>
            <a:cxnSpLocks/>
          </p:cNvCxnSpPr>
          <p:nvPr/>
        </p:nvCxnSpPr>
        <p:spPr>
          <a:xfrm>
            <a:off x="4377137" y="3922795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Прямая со стрелкой 232">
            <a:extLst>
              <a:ext uri="{FF2B5EF4-FFF2-40B4-BE49-F238E27FC236}">
                <a16:creationId xmlns:a16="http://schemas.microsoft.com/office/drawing/2014/main" id="{929A6D27-26B9-4DE7-AC2E-EBA5BA1A599F}"/>
              </a:ext>
            </a:extLst>
          </p:cNvPr>
          <p:cNvCxnSpPr>
            <a:cxnSpLocks/>
          </p:cNvCxnSpPr>
          <p:nvPr/>
        </p:nvCxnSpPr>
        <p:spPr>
          <a:xfrm>
            <a:off x="4407485" y="3934963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Прямая со стрелкой 135">
            <a:extLst>
              <a:ext uri="{FF2B5EF4-FFF2-40B4-BE49-F238E27FC236}">
                <a16:creationId xmlns:a16="http://schemas.microsoft.com/office/drawing/2014/main" id="{043AC6DA-6196-4E3F-9B99-21923165D941}"/>
              </a:ext>
            </a:extLst>
          </p:cNvPr>
          <p:cNvCxnSpPr>
            <a:cxnSpLocks/>
          </p:cNvCxnSpPr>
          <p:nvPr/>
        </p:nvCxnSpPr>
        <p:spPr>
          <a:xfrm>
            <a:off x="4459122" y="3923024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Прямая со стрелкой 232">
            <a:extLst>
              <a:ext uri="{FF2B5EF4-FFF2-40B4-BE49-F238E27FC236}">
                <a16:creationId xmlns:a16="http://schemas.microsoft.com/office/drawing/2014/main" id="{0DD6CF98-C791-4F24-A667-42674855F3B3}"/>
              </a:ext>
            </a:extLst>
          </p:cNvPr>
          <p:cNvCxnSpPr>
            <a:cxnSpLocks/>
          </p:cNvCxnSpPr>
          <p:nvPr/>
        </p:nvCxnSpPr>
        <p:spPr>
          <a:xfrm>
            <a:off x="4489470" y="3935192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Прямая со стрелкой 135">
            <a:extLst>
              <a:ext uri="{FF2B5EF4-FFF2-40B4-BE49-F238E27FC236}">
                <a16:creationId xmlns:a16="http://schemas.microsoft.com/office/drawing/2014/main" id="{00744686-A01E-4F9C-BF71-2A9EF7CAB49C}"/>
              </a:ext>
            </a:extLst>
          </p:cNvPr>
          <p:cNvCxnSpPr>
            <a:cxnSpLocks/>
          </p:cNvCxnSpPr>
          <p:nvPr/>
        </p:nvCxnSpPr>
        <p:spPr>
          <a:xfrm>
            <a:off x="4019741" y="5112295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Прямая со стрелкой 232">
            <a:extLst>
              <a:ext uri="{FF2B5EF4-FFF2-40B4-BE49-F238E27FC236}">
                <a16:creationId xmlns:a16="http://schemas.microsoft.com/office/drawing/2014/main" id="{C5038D6C-63B5-402F-BEF1-414C04CA05BB}"/>
              </a:ext>
            </a:extLst>
          </p:cNvPr>
          <p:cNvCxnSpPr>
            <a:cxnSpLocks/>
          </p:cNvCxnSpPr>
          <p:nvPr/>
        </p:nvCxnSpPr>
        <p:spPr>
          <a:xfrm>
            <a:off x="4050089" y="5124463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Прямая со стрелкой 135">
            <a:extLst>
              <a:ext uri="{FF2B5EF4-FFF2-40B4-BE49-F238E27FC236}">
                <a16:creationId xmlns:a16="http://schemas.microsoft.com/office/drawing/2014/main" id="{EA977FFA-B030-4328-8BA3-7887D62532F9}"/>
              </a:ext>
            </a:extLst>
          </p:cNvPr>
          <p:cNvCxnSpPr>
            <a:cxnSpLocks/>
          </p:cNvCxnSpPr>
          <p:nvPr/>
        </p:nvCxnSpPr>
        <p:spPr>
          <a:xfrm>
            <a:off x="4101726" y="5112524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Прямая со стрелкой 232">
            <a:extLst>
              <a:ext uri="{FF2B5EF4-FFF2-40B4-BE49-F238E27FC236}">
                <a16:creationId xmlns:a16="http://schemas.microsoft.com/office/drawing/2014/main" id="{D45BF3B8-EEF0-45E0-8CE0-13B53441542A}"/>
              </a:ext>
            </a:extLst>
          </p:cNvPr>
          <p:cNvCxnSpPr>
            <a:cxnSpLocks/>
          </p:cNvCxnSpPr>
          <p:nvPr/>
        </p:nvCxnSpPr>
        <p:spPr>
          <a:xfrm>
            <a:off x="4132074" y="5124692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Прямая со стрелкой 135">
            <a:extLst>
              <a:ext uri="{FF2B5EF4-FFF2-40B4-BE49-F238E27FC236}">
                <a16:creationId xmlns:a16="http://schemas.microsoft.com/office/drawing/2014/main" id="{853D8223-D006-42A9-BF8B-124C7CF4E5EB}"/>
              </a:ext>
            </a:extLst>
          </p:cNvPr>
          <p:cNvCxnSpPr>
            <a:cxnSpLocks/>
          </p:cNvCxnSpPr>
          <p:nvPr/>
        </p:nvCxnSpPr>
        <p:spPr>
          <a:xfrm>
            <a:off x="4189626" y="5112440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Прямая со стрелкой 232">
            <a:extLst>
              <a:ext uri="{FF2B5EF4-FFF2-40B4-BE49-F238E27FC236}">
                <a16:creationId xmlns:a16="http://schemas.microsoft.com/office/drawing/2014/main" id="{CCD3DD3C-4C4E-46EE-8B41-DC3721C23021}"/>
              </a:ext>
            </a:extLst>
          </p:cNvPr>
          <p:cNvCxnSpPr>
            <a:cxnSpLocks/>
          </p:cNvCxnSpPr>
          <p:nvPr/>
        </p:nvCxnSpPr>
        <p:spPr>
          <a:xfrm>
            <a:off x="4219974" y="5124608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Прямая со стрелкой 135">
            <a:extLst>
              <a:ext uri="{FF2B5EF4-FFF2-40B4-BE49-F238E27FC236}">
                <a16:creationId xmlns:a16="http://schemas.microsoft.com/office/drawing/2014/main" id="{E5EC093F-E33B-41BA-B046-2CBFFEFEB05A}"/>
              </a:ext>
            </a:extLst>
          </p:cNvPr>
          <p:cNvCxnSpPr>
            <a:cxnSpLocks/>
          </p:cNvCxnSpPr>
          <p:nvPr/>
        </p:nvCxnSpPr>
        <p:spPr>
          <a:xfrm>
            <a:off x="3335714" y="5721184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Прямая со стрелкой 232">
            <a:extLst>
              <a:ext uri="{FF2B5EF4-FFF2-40B4-BE49-F238E27FC236}">
                <a16:creationId xmlns:a16="http://schemas.microsoft.com/office/drawing/2014/main" id="{0CBFDEE4-7666-4CB1-94BE-DEAF744F49C8}"/>
              </a:ext>
            </a:extLst>
          </p:cNvPr>
          <p:cNvCxnSpPr>
            <a:cxnSpLocks/>
          </p:cNvCxnSpPr>
          <p:nvPr/>
        </p:nvCxnSpPr>
        <p:spPr>
          <a:xfrm>
            <a:off x="3366062" y="5733352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Прямая со стрелкой 135">
            <a:extLst>
              <a:ext uri="{FF2B5EF4-FFF2-40B4-BE49-F238E27FC236}">
                <a16:creationId xmlns:a16="http://schemas.microsoft.com/office/drawing/2014/main" id="{AECC712F-08D0-488D-BBE6-6EC126B80EF3}"/>
              </a:ext>
            </a:extLst>
          </p:cNvPr>
          <p:cNvCxnSpPr>
            <a:cxnSpLocks/>
          </p:cNvCxnSpPr>
          <p:nvPr/>
        </p:nvCxnSpPr>
        <p:spPr>
          <a:xfrm>
            <a:off x="3417699" y="5721413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Прямая со стрелкой 232">
            <a:extLst>
              <a:ext uri="{FF2B5EF4-FFF2-40B4-BE49-F238E27FC236}">
                <a16:creationId xmlns:a16="http://schemas.microsoft.com/office/drawing/2014/main" id="{C96E6843-69D5-47C9-BCB4-174FA8BCCEC5}"/>
              </a:ext>
            </a:extLst>
          </p:cNvPr>
          <p:cNvCxnSpPr>
            <a:cxnSpLocks/>
          </p:cNvCxnSpPr>
          <p:nvPr/>
        </p:nvCxnSpPr>
        <p:spPr>
          <a:xfrm>
            <a:off x="3448047" y="5733581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Прямая со стрелкой 135">
            <a:extLst>
              <a:ext uri="{FF2B5EF4-FFF2-40B4-BE49-F238E27FC236}">
                <a16:creationId xmlns:a16="http://schemas.microsoft.com/office/drawing/2014/main" id="{E3BB6FFC-D5AF-4AC1-B88C-DA3F59B1F437}"/>
              </a:ext>
            </a:extLst>
          </p:cNvPr>
          <p:cNvCxnSpPr>
            <a:cxnSpLocks/>
          </p:cNvCxnSpPr>
          <p:nvPr/>
        </p:nvCxnSpPr>
        <p:spPr>
          <a:xfrm>
            <a:off x="3505599" y="5721329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Прямая со стрелкой 232">
            <a:extLst>
              <a:ext uri="{FF2B5EF4-FFF2-40B4-BE49-F238E27FC236}">
                <a16:creationId xmlns:a16="http://schemas.microsoft.com/office/drawing/2014/main" id="{162A6298-0BFD-4B64-82F1-1654671DE500}"/>
              </a:ext>
            </a:extLst>
          </p:cNvPr>
          <p:cNvCxnSpPr>
            <a:cxnSpLocks/>
          </p:cNvCxnSpPr>
          <p:nvPr/>
        </p:nvCxnSpPr>
        <p:spPr>
          <a:xfrm>
            <a:off x="3535947" y="5733497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Прямая со стрелкой 135">
            <a:extLst>
              <a:ext uri="{FF2B5EF4-FFF2-40B4-BE49-F238E27FC236}">
                <a16:creationId xmlns:a16="http://schemas.microsoft.com/office/drawing/2014/main" id="{3DC9D9CB-B01E-42EF-9FD4-3E4FDE4372FA}"/>
              </a:ext>
            </a:extLst>
          </p:cNvPr>
          <p:cNvCxnSpPr>
            <a:cxnSpLocks/>
          </p:cNvCxnSpPr>
          <p:nvPr/>
        </p:nvCxnSpPr>
        <p:spPr>
          <a:xfrm>
            <a:off x="3587584" y="5721558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Прямая со стрелкой 232">
            <a:extLst>
              <a:ext uri="{FF2B5EF4-FFF2-40B4-BE49-F238E27FC236}">
                <a16:creationId xmlns:a16="http://schemas.microsoft.com/office/drawing/2014/main" id="{9F439AE1-627B-41FE-AFBA-9B0947BE89D3}"/>
              </a:ext>
            </a:extLst>
          </p:cNvPr>
          <p:cNvCxnSpPr>
            <a:cxnSpLocks/>
          </p:cNvCxnSpPr>
          <p:nvPr/>
        </p:nvCxnSpPr>
        <p:spPr>
          <a:xfrm>
            <a:off x="3617932" y="5733726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Прямая со стрелкой 135">
            <a:extLst>
              <a:ext uri="{FF2B5EF4-FFF2-40B4-BE49-F238E27FC236}">
                <a16:creationId xmlns:a16="http://schemas.microsoft.com/office/drawing/2014/main" id="{AF045AF2-BE5D-4B4F-8F43-D98B229DF8FA}"/>
              </a:ext>
            </a:extLst>
          </p:cNvPr>
          <p:cNvCxnSpPr>
            <a:cxnSpLocks/>
          </p:cNvCxnSpPr>
          <p:nvPr/>
        </p:nvCxnSpPr>
        <p:spPr>
          <a:xfrm>
            <a:off x="3673671" y="5721342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Прямая со стрелкой 232">
            <a:extLst>
              <a:ext uri="{FF2B5EF4-FFF2-40B4-BE49-F238E27FC236}">
                <a16:creationId xmlns:a16="http://schemas.microsoft.com/office/drawing/2014/main" id="{F6B47C9A-6824-4662-8B7C-B2867672F9C2}"/>
              </a:ext>
            </a:extLst>
          </p:cNvPr>
          <p:cNvCxnSpPr>
            <a:cxnSpLocks/>
          </p:cNvCxnSpPr>
          <p:nvPr/>
        </p:nvCxnSpPr>
        <p:spPr>
          <a:xfrm>
            <a:off x="3704019" y="5733510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Прямая со стрелкой 135">
            <a:extLst>
              <a:ext uri="{FF2B5EF4-FFF2-40B4-BE49-F238E27FC236}">
                <a16:creationId xmlns:a16="http://schemas.microsoft.com/office/drawing/2014/main" id="{898DEDCE-29F0-464B-A158-78279627F8CF}"/>
              </a:ext>
            </a:extLst>
          </p:cNvPr>
          <p:cNvCxnSpPr>
            <a:cxnSpLocks/>
          </p:cNvCxnSpPr>
          <p:nvPr/>
        </p:nvCxnSpPr>
        <p:spPr>
          <a:xfrm>
            <a:off x="3755656" y="5721571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Прямая со стрелкой 232">
            <a:extLst>
              <a:ext uri="{FF2B5EF4-FFF2-40B4-BE49-F238E27FC236}">
                <a16:creationId xmlns:a16="http://schemas.microsoft.com/office/drawing/2014/main" id="{D917A0B8-DC42-4502-88D7-828CE357633C}"/>
              </a:ext>
            </a:extLst>
          </p:cNvPr>
          <p:cNvCxnSpPr>
            <a:cxnSpLocks/>
          </p:cNvCxnSpPr>
          <p:nvPr/>
        </p:nvCxnSpPr>
        <p:spPr>
          <a:xfrm>
            <a:off x="3786004" y="5733739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Прямая со стрелкой 135">
            <a:extLst>
              <a:ext uri="{FF2B5EF4-FFF2-40B4-BE49-F238E27FC236}">
                <a16:creationId xmlns:a16="http://schemas.microsoft.com/office/drawing/2014/main" id="{D6CEAB0D-7915-4CDF-BBDF-B3038642CD83}"/>
              </a:ext>
            </a:extLst>
          </p:cNvPr>
          <p:cNvCxnSpPr>
            <a:cxnSpLocks/>
          </p:cNvCxnSpPr>
          <p:nvPr/>
        </p:nvCxnSpPr>
        <p:spPr>
          <a:xfrm>
            <a:off x="3843556" y="5721487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" name="Прямая со стрелкой 232">
            <a:extLst>
              <a:ext uri="{FF2B5EF4-FFF2-40B4-BE49-F238E27FC236}">
                <a16:creationId xmlns:a16="http://schemas.microsoft.com/office/drawing/2014/main" id="{462CF268-0C58-44FA-A41E-B6BB520B1A46}"/>
              </a:ext>
            </a:extLst>
          </p:cNvPr>
          <p:cNvCxnSpPr>
            <a:cxnSpLocks/>
          </p:cNvCxnSpPr>
          <p:nvPr/>
        </p:nvCxnSpPr>
        <p:spPr>
          <a:xfrm>
            <a:off x="3873904" y="5733655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9" name="Прямоугольник 164">
            <a:extLst>
              <a:ext uri="{FF2B5EF4-FFF2-40B4-BE49-F238E27FC236}">
                <a16:creationId xmlns:a16="http://schemas.microsoft.com/office/drawing/2014/main" id="{B01089B8-EB72-47D2-AF96-78D4D1B72E32}"/>
              </a:ext>
            </a:extLst>
          </p:cNvPr>
          <p:cNvSpPr/>
          <p:nvPr/>
        </p:nvSpPr>
        <p:spPr>
          <a:xfrm>
            <a:off x="4222990" y="5470387"/>
            <a:ext cx="496002" cy="1156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0" name="Прямая со стрелкой 135">
            <a:extLst>
              <a:ext uri="{FF2B5EF4-FFF2-40B4-BE49-F238E27FC236}">
                <a16:creationId xmlns:a16="http://schemas.microsoft.com/office/drawing/2014/main" id="{1B82D7E2-544D-4FA9-9899-D4ABCF49A2A2}"/>
              </a:ext>
            </a:extLst>
          </p:cNvPr>
          <p:cNvCxnSpPr>
            <a:cxnSpLocks/>
          </p:cNvCxnSpPr>
          <p:nvPr/>
        </p:nvCxnSpPr>
        <p:spPr>
          <a:xfrm>
            <a:off x="4850189" y="5733438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Прямая со стрелкой 232">
            <a:extLst>
              <a:ext uri="{FF2B5EF4-FFF2-40B4-BE49-F238E27FC236}">
                <a16:creationId xmlns:a16="http://schemas.microsoft.com/office/drawing/2014/main" id="{A75542A0-8ECC-4F86-AEE0-C722393AF605}"/>
              </a:ext>
            </a:extLst>
          </p:cNvPr>
          <p:cNvCxnSpPr>
            <a:cxnSpLocks/>
          </p:cNvCxnSpPr>
          <p:nvPr/>
        </p:nvCxnSpPr>
        <p:spPr>
          <a:xfrm>
            <a:off x="4880537" y="5745606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Прямая со стрелкой 135">
            <a:extLst>
              <a:ext uri="{FF2B5EF4-FFF2-40B4-BE49-F238E27FC236}">
                <a16:creationId xmlns:a16="http://schemas.microsoft.com/office/drawing/2014/main" id="{110330F5-410C-44F3-ACC6-40D5F6B1959C}"/>
              </a:ext>
            </a:extLst>
          </p:cNvPr>
          <p:cNvCxnSpPr>
            <a:cxnSpLocks/>
          </p:cNvCxnSpPr>
          <p:nvPr/>
        </p:nvCxnSpPr>
        <p:spPr>
          <a:xfrm>
            <a:off x="4932174" y="5733667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Прямая со стрелкой 232">
            <a:extLst>
              <a:ext uri="{FF2B5EF4-FFF2-40B4-BE49-F238E27FC236}">
                <a16:creationId xmlns:a16="http://schemas.microsoft.com/office/drawing/2014/main" id="{B1048C9F-8F08-4E4E-B145-1D368331517E}"/>
              </a:ext>
            </a:extLst>
          </p:cNvPr>
          <p:cNvCxnSpPr>
            <a:cxnSpLocks/>
          </p:cNvCxnSpPr>
          <p:nvPr/>
        </p:nvCxnSpPr>
        <p:spPr>
          <a:xfrm>
            <a:off x="4962522" y="5745835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Прямая со стрелкой 135">
            <a:extLst>
              <a:ext uri="{FF2B5EF4-FFF2-40B4-BE49-F238E27FC236}">
                <a16:creationId xmlns:a16="http://schemas.microsoft.com/office/drawing/2014/main" id="{5C253ACA-53CD-4358-A8EC-347B52008B0E}"/>
              </a:ext>
            </a:extLst>
          </p:cNvPr>
          <p:cNvCxnSpPr>
            <a:cxnSpLocks/>
          </p:cNvCxnSpPr>
          <p:nvPr/>
        </p:nvCxnSpPr>
        <p:spPr>
          <a:xfrm>
            <a:off x="5020074" y="5733583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Прямая со стрелкой 232">
            <a:extLst>
              <a:ext uri="{FF2B5EF4-FFF2-40B4-BE49-F238E27FC236}">
                <a16:creationId xmlns:a16="http://schemas.microsoft.com/office/drawing/2014/main" id="{F022CF65-65CA-44A6-8BD8-921C33095E40}"/>
              </a:ext>
            </a:extLst>
          </p:cNvPr>
          <p:cNvCxnSpPr>
            <a:cxnSpLocks/>
          </p:cNvCxnSpPr>
          <p:nvPr/>
        </p:nvCxnSpPr>
        <p:spPr>
          <a:xfrm>
            <a:off x="5050422" y="5745751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28F599E1-92DD-42BE-8247-5CE44770E22A}"/>
              </a:ext>
            </a:extLst>
          </p:cNvPr>
          <p:cNvCxnSpPr>
            <a:cxnSpLocks/>
          </p:cNvCxnSpPr>
          <p:nvPr/>
        </p:nvCxnSpPr>
        <p:spPr>
          <a:xfrm>
            <a:off x="5102059" y="5733812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Прямая со стрелкой 232">
            <a:extLst>
              <a:ext uri="{FF2B5EF4-FFF2-40B4-BE49-F238E27FC236}">
                <a16:creationId xmlns:a16="http://schemas.microsoft.com/office/drawing/2014/main" id="{70B6F300-F24E-4D32-9D02-23F71BCBC620}"/>
              </a:ext>
            </a:extLst>
          </p:cNvPr>
          <p:cNvCxnSpPr>
            <a:cxnSpLocks/>
          </p:cNvCxnSpPr>
          <p:nvPr/>
        </p:nvCxnSpPr>
        <p:spPr>
          <a:xfrm>
            <a:off x="5132407" y="5745980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Прямая со стрелкой 135">
            <a:extLst>
              <a:ext uri="{FF2B5EF4-FFF2-40B4-BE49-F238E27FC236}">
                <a16:creationId xmlns:a16="http://schemas.microsoft.com/office/drawing/2014/main" id="{BA2DD027-1A52-4A91-BBFC-7A349008565A}"/>
              </a:ext>
            </a:extLst>
          </p:cNvPr>
          <p:cNvCxnSpPr>
            <a:cxnSpLocks/>
          </p:cNvCxnSpPr>
          <p:nvPr/>
        </p:nvCxnSpPr>
        <p:spPr>
          <a:xfrm>
            <a:off x="5188146" y="5733596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Прямая со стрелкой 232">
            <a:extLst>
              <a:ext uri="{FF2B5EF4-FFF2-40B4-BE49-F238E27FC236}">
                <a16:creationId xmlns:a16="http://schemas.microsoft.com/office/drawing/2014/main" id="{6BF04CA1-BBE7-4C0E-A537-DFD41695BB76}"/>
              </a:ext>
            </a:extLst>
          </p:cNvPr>
          <p:cNvCxnSpPr>
            <a:cxnSpLocks/>
          </p:cNvCxnSpPr>
          <p:nvPr/>
        </p:nvCxnSpPr>
        <p:spPr>
          <a:xfrm>
            <a:off x="5218494" y="5745764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Прямая со стрелкой 135">
            <a:extLst>
              <a:ext uri="{FF2B5EF4-FFF2-40B4-BE49-F238E27FC236}">
                <a16:creationId xmlns:a16="http://schemas.microsoft.com/office/drawing/2014/main" id="{8187E2DF-D796-46A4-B253-63C4AEA5B34B}"/>
              </a:ext>
            </a:extLst>
          </p:cNvPr>
          <p:cNvCxnSpPr>
            <a:cxnSpLocks/>
          </p:cNvCxnSpPr>
          <p:nvPr/>
        </p:nvCxnSpPr>
        <p:spPr>
          <a:xfrm>
            <a:off x="5270131" y="5733825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Прямая со стрелкой 232">
            <a:extLst>
              <a:ext uri="{FF2B5EF4-FFF2-40B4-BE49-F238E27FC236}">
                <a16:creationId xmlns:a16="http://schemas.microsoft.com/office/drawing/2014/main" id="{A8EB6C9F-594D-4474-B360-F8C94CF72A04}"/>
              </a:ext>
            </a:extLst>
          </p:cNvPr>
          <p:cNvCxnSpPr>
            <a:cxnSpLocks/>
          </p:cNvCxnSpPr>
          <p:nvPr/>
        </p:nvCxnSpPr>
        <p:spPr>
          <a:xfrm>
            <a:off x="5300479" y="5745993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Прямая со стрелкой 135">
            <a:extLst>
              <a:ext uri="{FF2B5EF4-FFF2-40B4-BE49-F238E27FC236}">
                <a16:creationId xmlns:a16="http://schemas.microsoft.com/office/drawing/2014/main" id="{DC188617-516F-45F0-B8F4-616C0717E3F0}"/>
              </a:ext>
            </a:extLst>
          </p:cNvPr>
          <p:cNvCxnSpPr>
            <a:cxnSpLocks/>
          </p:cNvCxnSpPr>
          <p:nvPr/>
        </p:nvCxnSpPr>
        <p:spPr>
          <a:xfrm>
            <a:off x="5358031" y="5733741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Прямая со стрелкой 232">
            <a:extLst>
              <a:ext uri="{FF2B5EF4-FFF2-40B4-BE49-F238E27FC236}">
                <a16:creationId xmlns:a16="http://schemas.microsoft.com/office/drawing/2014/main" id="{9ADF16EC-E5E8-47EA-B5CD-CC69F197439C}"/>
              </a:ext>
            </a:extLst>
          </p:cNvPr>
          <p:cNvCxnSpPr>
            <a:cxnSpLocks/>
          </p:cNvCxnSpPr>
          <p:nvPr/>
        </p:nvCxnSpPr>
        <p:spPr>
          <a:xfrm>
            <a:off x="5388379" y="5745909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Прямоугольник 86">
            <a:extLst>
              <a:ext uri="{FF2B5EF4-FFF2-40B4-BE49-F238E27FC236}">
                <a16:creationId xmlns:a16="http://schemas.microsoft.com/office/drawing/2014/main" id="{70FE4A93-0566-41E6-9F9F-5132D5393E06}"/>
              </a:ext>
            </a:extLst>
          </p:cNvPr>
          <p:cNvSpPr/>
          <p:nvPr/>
        </p:nvSpPr>
        <p:spPr>
          <a:xfrm>
            <a:off x="8918584" y="5590177"/>
            <a:ext cx="706889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Прямоугольник 16">
            <a:extLst>
              <a:ext uri="{FF2B5EF4-FFF2-40B4-BE49-F238E27FC236}">
                <a16:creationId xmlns:a16="http://schemas.microsoft.com/office/drawing/2014/main" id="{3826671F-8D28-4080-9E53-AAED5F657D83}"/>
              </a:ext>
            </a:extLst>
          </p:cNvPr>
          <p:cNvSpPr/>
          <p:nvPr/>
        </p:nvSpPr>
        <p:spPr>
          <a:xfrm>
            <a:off x="7522844" y="5328966"/>
            <a:ext cx="692371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34">
            <a:extLst>
              <a:ext uri="{FF2B5EF4-FFF2-40B4-BE49-F238E27FC236}">
                <a16:creationId xmlns:a16="http://schemas.microsoft.com/office/drawing/2014/main" id="{361327CE-ACD4-43A7-8FE2-A119E22A72D5}"/>
              </a:ext>
            </a:extLst>
          </p:cNvPr>
          <p:cNvSpPr/>
          <p:nvPr/>
        </p:nvSpPr>
        <p:spPr>
          <a:xfrm>
            <a:off x="10315991" y="5462369"/>
            <a:ext cx="686644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Прямоугольник 16">
            <a:extLst>
              <a:ext uri="{FF2B5EF4-FFF2-40B4-BE49-F238E27FC236}">
                <a16:creationId xmlns:a16="http://schemas.microsoft.com/office/drawing/2014/main" id="{55D7FA02-0844-46F9-9F3D-262C4D29D05B}"/>
              </a:ext>
            </a:extLst>
          </p:cNvPr>
          <p:cNvSpPr/>
          <p:nvPr/>
        </p:nvSpPr>
        <p:spPr>
          <a:xfrm>
            <a:off x="9626167" y="5328966"/>
            <a:ext cx="686643" cy="12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3" name="Прямоугольник 164">
            <a:extLst>
              <a:ext uri="{FF2B5EF4-FFF2-40B4-BE49-F238E27FC236}">
                <a16:creationId xmlns:a16="http://schemas.microsoft.com/office/drawing/2014/main" id="{55720E87-E527-4E2F-A63D-DA264BB29F63}"/>
              </a:ext>
            </a:extLst>
          </p:cNvPr>
          <p:cNvSpPr/>
          <p:nvPr/>
        </p:nvSpPr>
        <p:spPr>
          <a:xfrm>
            <a:off x="6122540" y="4880079"/>
            <a:ext cx="151282" cy="129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4" name="Прямоугольник 164">
            <a:extLst>
              <a:ext uri="{FF2B5EF4-FFF2-40B4-BE49-F238E27FC236}">
                <a16:creationId xmlns:a16="http://schemas.microsoft.com/office/drawing/2014/main" id="{DD9AC404-ED63-4767-9B4C-DB4DAEEC520C}"/>
              </a:ext>
            </a:extLst>
          </p:cNvPr>
          <p:cNvSpPr/>
          <p:nvPr/>
        </p:nvSpPr>
        <p:spPr>
          <a:xfrm>
            <a:off x="6121389" y="5456149"/>
            <a:ext cx="442082" cy="129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5" name="Прямая со стрелкой 135">
            <a:extLst>
              <a:ext uri="{FF2B5EF4-FFF2-40B4-BE49-F238E27FC236}">
                <a16:creationId xmlns:a16="http://schemas.microsoft.com/office/drawing/2014/main" id="{A2DA8205-5696-49D7-B4A2-3F8E5A495AF0}"/>
              </a:ext>
            </a:extLst>
          </p:cNvPr>
          <p:cNvCxnSpPr>
            <a:cxnSpLocks/>
          </p:cNvCxnSpPr>
          <p:nvPr/>
        </p:nvCxnSpPr>
        <p:spPr>
          <a:xfrm>
            <a:off x="6161489" y="3924733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6" name="Прямая со стрелкой 232">
            <a:extLst>
              <a:ext uri="{FF2B5EF4-FFF2-40B4-BE49-F238E27FC236}">
                <a16:creationId xmlns:a16="http://schemas.microsoft.com/office/drawing/2014/main" id="{5FC47FD8-4034-4FFD-949F-E359414AA454}"/>
              </a:ext>
            </a:extLst>
          </p:cNvPr>
          <p:cNvCxnSpPr>
            <a:cxnSpLocks/>
          </p:cNvCxnSpPr>
          <p:nvPr/>
        </p:nvCxnSpPr>
        <p:spPr>
          <a:xfrm>
            <a:off x="6191837" y="3936901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Прямая со стрелкой 135">
            <a:extLst>
              <a:ext uri="{FF2B5EF4-FFF2-40B4-BE49-F238E27FC236}">
                <a16:creationId xmlns:a16="http://schemas.microsoft.com/office/drawing/2014/main" id="{C4EE9B69-82E4-4B54-A6EF-0C6A4C1C25E6}"/>
              </a:ext>
            </a:extLst>
          </p:cNvPr>
          <p:cNvCxnSpPr>
            <a:cxnSpLocks/>
          </p:cNvCxnSpPr>
          <p:nvPr/>
        </p:nvCxnSpPr>
        <p:spPr>
          <a:xfrm>
            <a:off x="6243474" y="3924962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8" name="Прямая со стрелкой 232">
            <a:extLst>
              <a:ext uri="{FF2B5EF4-FFF2-40B4-BE49-F238E27FC236}">
                <a16:creationId xmlns:a16="http://schemas.microsoft.com/office/drawing/2014/main" id="{9F1EF8F8-A732-4E26-AEC0-8074AA3D93AF}"/>
              </a:ext>
            </a:extLst>
          </p:cNvPr>
          <p:cNvCxnSpPr>
            <a:cxnSpLocks/>
          </p:cNvCxnSpPr>
          <p:nvPr/>
        </p:nvCxnSpPr>
        <p:spPr>
          <a:xfrm>
            <a:off x="6273822" y="3937130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Прямая со стрелкой 135">
            <a:extLst>
              <a:ext uri="{FF2B5EF4-FFF2-40B4-BE49-F238E27FC236}">
                <a16:creationId xmlns:a16="http://schemas.microsoft.com/office/drawing/2014/main" id="{E1EEB4F6-7DD1-4069-9E9A-B206962EFCC8}"/>
              </a:ext>
            </a:extLst>
          </p:cNvPr>
          <p:cNvCxnSpPr>
            <a:cxnSpLocks/>
          </p:cNvCxnSpPr>
          <p:nvPr/>
        </p:nvCxnSpPr>
        <p:spPr>
          <a:xfrm>
            <a:off x="5986299" y="3924962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Прямая со стрелкой 232">
            <a:extLst>
              <a:ext uri="{FF2B5EF4-FFF2-40B4-BE49-F238E27FC236}">
                <a16:creationId xmlns:a16="http://schemas.microsoft.com/office/drawing/2014/main" id="{7EB3E342-A8D8-40C5-9254-C10E3060EAFF}"/>
              </a:ext>
            </a:extLst>
          </p:cNvPr>
          <p:cNvCxnSpPr>
            <a:cxnSpLocks/>
          </p:cNvCxnSpPr>
          <p:nvPr/>
        </p:nvCxnSpPr>
        <p:spPr>
          <a:xfrm>
            <a:off x="6016647" y="3937130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Прямая со стрелкой 135">
            <a:extLst>
              <a:ext uri="{FF2B5EF4-FFF2-40B4-BE49-F238E27FC236}">
                <a16:creationId xmlns:a16="http://schemas.microsoft.com/office/drawing/2014/main" id="{6C8BAC15-5EC5-48A6-8FD7-334C767B61F5}"/>
              </a:ext>
            </a:extLst>
          </p:cNvPr>
          <p:cNvCxnSpPr>
            <a:cxnSpLocks/>
          </p:cNvCxnSpPr>
          <p:nvPr/>
        </p:nvCxnSpPr>
        <p:spPr>
          <a:xfrm>
            <a:off x="6074199" y="3924878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4" name="Прямая со стрелкой 232">
            <a:extLst>
              <a:ext uri="{FF2B5EF4-FFF2-40B4-BE49-F238E27FC236}">
                <a16:creationId xmlns:a16="http://schemas.microsoft.com/office/drawing/2014/main" id="{25BCD5EA-7C76-4324-AD1E-3A205E10E735}"/>
              </a:ext>
            </a:extLst>
          </p:cNvPr>
          <p:cNvCxnSpPr>
            <a:cxnSpLocks/>
          </p:cNvCxnSpPr>
          <p:nvPr/>
        </p:nvCxnSpPr>
        <p:spPr>
          <a:xfrm>
            <a:off x="6104547" y="3937046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5" name="Прямоугольник 27">
            <a:extLst>
              <a:ext uri="{FF2B5EF4-FFF2-40B4-BE49-F238E27FC236}">
                <a16:creationId xmlns:a16="http://schemas.microsoft.com/office/drawing/2014/main" id="{3C2FC0E1-7E31-409A-AFED-644FDEBCD1DD}"/>
              </a:ext>
            </a:extLst>
          </p:cNvPr>
          <p:cNvSpPr/>
          <p:nvPr/>
        </p:nvSpPr>
        <p:spPr>
          <a:xfrm>
            <a:off x="10312401" y="6070400"/>
            <a:ext cx="685648" cy="12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7" name="Прямая со стрелкой 135">
            <a:extLst>
              <a:ext uri="{FF2B5EF4-FFF2-40B4-BE49-F238E27FC236}">
                <a16:creationId xmlns:a16="http://schemas.microsoft.com/office/drawing/2014/main" id="{10FFEA25-2E10-4869-AC9E-F2100FC8FD73}"/>
              </a:ext>
            </a:extLst>
          </p:cNvPr>
          <p:cNvCxnSpPr>
            <a:cxnSpLocks/>
          </p:cNvCxnSpPr>
          <p:nvPr/>
        </p:nvCxnSpPr>
        <p:spPr>
          <a:xfrm>
            <a:off x="8446034" y="4522617"/>
            <a:ext cx="0" cy="314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Прямая со стрелкой 232">
            <a:extLst>
              <a:ext uri="{FF2B5EF4-FFF2-40B4-BE49-F238E27FC236}">
                <a16:creationId xmlns:a16="http://schemas.microsoft.com/office/drawing/2014/main" id="{13185E2C-DC36-45DD-8E8F-33FA33398594}"/>
              </a:ext>
            </a:extLst>
          </p:cNvPr>
          <p:cNvCxnSpPr>
            <a:cxnSpLocks/>
          </p:cNvCxnSpPr>
          <p:nvPr/>
        </p:nvCxnSpPr>
        <p:spPr>
          <a:xfrm>
            <a:off x="8490671" y="4534785"/>
            <a:ext cx="0" cy="314035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9" name="Прямая со стрелкой 135">
            <a:extLst>
              <a:ext uri="{FF2B5EF4-FFF2-40B4-BE49-F238E27FC236}">
                <a16:creationId xmlns:a16="http://schemas.microsoft.com/office/drawing/2014/main" id="{176360DD-E8EE-4619-8ACA-DC3B0C54B9A4}"/>
              </a:ext>
            </a:extLst>
          </p:cNvPr>
          <p:cNvCxnSpPr>
            <a:cxnSpLocks/>
          </p:cNvCxnSpPr>
          <p:nvPr/>
        </p:nvCxnSpPr>
        <p:spPr>
          <a:xfrm>
            <a:off x="8293477" y="4492412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0" name="Прямая со стрелкой 232">
            <a:extLst>
              <a:ext uri="{FF2B5EF4-FFF2-40B4-BE49-F238E27FC236}">
                <a16:creationId xmlns:a16="http://schemas.microsoft.com/office/drawing/2014/main" id="{71C55706-46F6-4BDE-BE2D-B986353847E7}"/>
              </a:ext>
            </a:extLst>
          </p:cNvPr>
          <p:cNvCxnSpPr>
            <a:cxnSpLocks/>
          </p:cNvCxnSpPr>
          <p:nvPr/>
        </p:nvCxnSpPr>
        <p:spPr>
          <a:xfrm>
            <a:off x="8323825" y="4504580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1" name="Прямая со стрелкой 135">
            <a:extLst>
              <a:ext uri="{FF2B5EF4-FFF2-40B4-BE49-F238E27FC236}">
                <a16:creationId xmlns:a16="http://schemas.microsoft.com/office/drawing/2014/main" id="{8FE51C02-105F-4EC5-8C7B-FBCD0E7B4B47}"/>
              </a:ext>
            </a:extLst>
          </p:cNvPr>
          <p:cNvCxnSpPr>
            <a:cxnSpLocks/>
          </p:cNvCxnSpPr>
          <p:nvPr/>
        </p:nvCxnSpPr>
        <p:spPr>
          <a:xfrm>
            <a:off x="8375462" y="4492641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 стрелкой 232">
            <a:extLst>
              <a:ext uri="{FF2B5EF4-FFF2-40B4-BE49-F238E27FC236}">
                <a16:creationId xmlns:a16="http://schemas.microsoft.com/office/drawing/2014/main" id="{48CBADF6-8179-4080-8C1C-CD59A7E09DBA}"/>
              </a:ext>
            </a:extLst>
          </p:cNvPr>
          <p:cNvCxnSpPr>
            <a:cxnSpLocks/>
          </p:cNvCxnSpPr>
          <p:nvPr/>
        </p:nvCxnSpPr>
        <p:spPr>
          <a:xfrm>
            <a:off x="8405810" y="4504809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3" name="Прямая со стрелкой 135">
            <a:extLst>
              <a:ext uri="{FF2B5EF4-FFF2-40B4-BE49-F238E27FC236}">
                <a16:creationId xmlns:a16="http://schemas.microsoft.com/office/drawing/2014/main" id="{BD040E66-308E-466C-9368-05BFBB8230F6}"/>
              </a:ext>
            </a:extLst>
          </p:cNvPr>
          <p:cNvCxnSpPr>
            <a:cxnSpLocks/>
          </p:cNvCxnSpPr>
          <p:nvPr/>
        </p:nvCxnSpPr>
        <p:spPr>
          <a:xfrm>
            <a:off x="8463362" y="4492557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Прямая со стрелкой 232">
            <a:extLst>
              <a:ext uri="{FF2B5EF4-FFF2-40B4-BE49-F238E27FC236}">
                <a16:creationId xmlns:a16="http://schemas.microsoft.com/office/drawing/2014/main" id="{B11261B9-318D-40B5-ACC4-40C4D83B5DA2}"/>
              </a:ext>
            </a:extLst>
          </p:cNvPr>
          <p:cNvCxnSpPr>
            <a:cxnSpLocks/>
          </p:cNvCxnSpPr>
          <p:nvPr/>
        </p:nvCxnSpPr>
        <p:spPr>
          <a:xfrm>
            <a:off x="8493710" y="4504725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5" name="Прямая со стрелкой 135">
            <a:extLst>
              <a:ext uri="{FF2B5EF4-FFF2-40B4-BE49-F238E27FC236}">
                <a16:creationId xmlns:a16="http://schemas.microsoft.com/office/drawing/2014/main" id="{665C5D01-77A9-4732-B22B-55BCFF6E304D}"/>
              </a:ext>
            </a:extLst>
          </p:cNvPr>
          <p:cNvCxnSpPr>
            <a:cxnSpLocks/>
          </p:cNvCxnSpPr>
          <p:nvPr/>
        </p:nvCxnSpPr>
        <p:spPr>
          <a:xfrm>
            <a:off x="8545347" y="4492786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6" name="Прямая со стрелкой 232">
            <a:extLst>
              <a:ext uri="{FF2B5EF4-FFF2-40B4-BE49-F238E27FC236}">
                <a16:creationId xmlns:a16="http://schemas.microsoft.com/office/drawing/2014/main" id="{7EF097C7-873D-45F8-9C1B-9A931CD77F34}"/>
              </a:ext>
            </a:extLst>
          </p:cNvPr>
          <p:cNvCxnSpPr>
            <a:cxnSpLocks/>
          </p:cNvCxnSpPr>
          <p:nvPr/>
        </p:nvCxnSpPr>
        <p:spPr>
          <a:xfrm>
            <a:off x="8575695" y="4504954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7" name="Прямая со стрелкой 135">
            <a:extLst>
              <a:ext uri="{FF2B5EF4-FFF2-40B4-BE49-F238E27FC236}">
                <a16:creationId xmlns:a16="http://schemas.microsoft.com/office/drawing/2014/main" id="{4A9EA2B0-430B-4912-84FA-63CB97B335FD}"/>
              </a:ext>
            </a:extLst>
          </p:cNvPr>
          <p:cNvCxnSpPr>
            <a:cxnSpLocks/>
          </p:cNvCxnSpPr>
          <p:nvPr/>
        </p:nvCxnSpPr>
        <p:spPr>
          <a:xfrm>
            <a:off x="8683827" y="5091694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8" name="Прямая со стрелкой 232">
            <a:extLst>
              <a:ext uri="{FF2B5EF4-FFF2-40B4-BE49-F238E27FC236}">
                <a16:creationId xmlns:a16="http://schemas.microsoft.com/office/drawing/2014/main" id="{EEECD21D-F143-4E6B-8485-6D717C52FCD9}"/>
              </a:ext>
            </a:extLst>
          </p:cNvPr>
          <p:cNvCxnSpPr>
            <a:cxnSpLocks/>
          </p:cNvCxnSpPr>
          <p:nvPr/>
        </p:nvCxnSpPr>
        <p:spPr>
          <a:xfrm>
            <a:off x="8714175" y="5103862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9" name="Прямая со стрелкой 135">
            <a:extLst>
              <a:ext uri="{FF2B5EF4-FFF2-40B4-BE49-F238E27FC236}">
                <a16:creationId xmlns:a16="http://schemas.microsoft.com/office/drawing/2014/main" id="{9B9AA63A-9FAD-4E62-9CA3-5BC320307572}"/>
              </a:ext>
            </a:extLst>
          </p:cNvPr>
          <p:cNvCxnSpPr>
            <a:cxnSpLocks/>
          </p:cNvCxnSpPr>
          <p:nvPr/>
        </p:nvCxnSpPr>
        <p:spPr>
          <a:xfrm>
            <a:off x="8765812" y="5091923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0" name="Прямая со стрелкой 232">
            <a:extLst>
              <a:ext uri="{FF2B5EF4-FFF2-40B4-BE49-F238E27FC236}">
                <a16:creationId xmlns:a16="http://schemas.microsoft.com/office/drawing/2014/main" id="{F5F6F3AA-9B85-4385-8519-F93120D173AC}"/>
              </a:ext>
            </a:extLst>
          </p:cNvPr>
          <p:cNvCxnSpPr>
            <a:cxnSpLocks/>
          </p:cNvCxnSpPr>
          <p:nvPr/>
        </p:nvCxnSpPr>
        <p:spPr>
          <a:xfrm>
            <a:off x="8796160" y="5104091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Прямая со стрелкой 135">
            <a:extLst>
              <a:ext uri="{FF2B5EF4-FFF2-40B4-BE49-F238E27FC236}">
                <a16:creationId xmlns:a16="http://schemas.microsoft.com/office/drawing/2014/main" id="{3CB16459-7024-4F1A-B604-3B1902C93B63}"/>
              </a:ext>
            </a:extLst>
          </p:cNvPr>
          <p:cNvCxnSpPr>
            <a:cxnSpLocks/>
          </p:cNvCxnSpPr>
          <p:nvPr/>
        </p:nvCxnSpPr>
        <p:spPr>
          <a:xfrm>
            <a:off x="8853712" y="5091839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2" name="Прямая со стрелкой 232">
            <a:extLst>
              <a:ext uri="{FF2B5EF4-FFF2-40B4-BE49-F238E27FC236}">
                <a16:creationId xmlns:a16="http://schemas.microsoft.com/office/drawing/2014/main" id="{4E7FCA40-62D9-4EF9-9924-F5C5D4E5B9CE}"/>
              </a:ext>
            </a:extLst>
          </p:cNvPr>
          <p:cNvCxnSpPr>
            <a:cxnSpLocks/>
          </p:cNvCxnSpPr>
          <p:nvPr/>
        </p:nvCxnSpPr>
        <p:spPr>
          <a:xfrm>
            <a:off x="8884060" y="5104007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3" name="Прямая со стрелкой 135">
            <a:extLst>
              <a:ext uri="{FF2B5EF4-FFF2-40B4-BE49-F238E27FC236}">
                <a16:creationId xmlns:a16="http://schemas.microsoft.com/office/drawing/2014/main" id="{B92118A3-3496-4E94-994B-E8450BE02D20}"/>
              </a:ext>
            </a:extLst>
          </p:cNvPr>
          <p:cNvCxnSpPr>
            <a:cxnSpLocks/>
          </p:cNvCxnSpPr>
          <p:nvPr/>
        </p:nvCxnSpPr>
        <p:spPr>
          <a:xfrm>
            <a:off x="7788811" y="5776930"/>
            <a:ext cx="0" cy="314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Прямая со стрелкой 232">
            <a:extLst>
              <a:ext uri="{FF2B5EF4-FFF2-40B4-BE49-F238E27FC236}">
                <a16:creationId xmlns:a16="http://schemas.microsoft.com/office/drawing/2014/main" id="{D630B10C-68A6-492F-8881-C5EE03673405}"/>
              </a:ext>
            </a:extLst>
          </p:cNvPr>
          <p:cNvCxnSpPr>
            <a:cxnSpLocks/>
          </p:cNvCxnSpPr>
          <p:nvPr/>
        </p:nvCxnSpPr>
        <p:spPr>
          <a:xfrm>
            <a:off x="7833448" y="5789098"/>
            <a:ext cx="0" cy="314035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Прямая со стрелкой 135">
            <a:extLst>
              <a:ext uri="{FF2B5EF4-FFF2-40B4-BE49-F238E27FC236}">
                <a16:creationId xmlns:a16="http://schemas.microsoft.com/office/drawing/2014/main" id="{F54812DB-BFB9-42C2-912C-C6D9DC239677}"/>
              </a:ext>
            </a:extLst>
          </p:cNvPr>
          <p:cNvCxnSpPr>
            <a:cxnSpLocks/>
          </p:cNvCxnSpPr>
          <p:nvPr/>
        </p:nvCxnSpPr>
        <p:spPr>
          <a:xfrm>
            <a:off x="7636254" y="5746725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6" name="Прямая со стрелкой 232">
            <a:extLst>
              <a:ext uri="{FF2B5EF4-FFF2-40B4-BE49-F238E27FC236}">
                <a16:creationId xmlns:a16="http://schemas.microsoft.com/office/drawing/2014/main" id="{2818E5E8-80C0-4F6E-B0D9-495B32BA7E3E}"/>
              </a:ext>
            </a:extLst>
          </p:cNvPr>
          <p:cNvCxnSpPr>
            <a:cxnSpLocks/>
          </p:cNvCxnSpPr>
          <p:nvPr/>
        </p:nvCxnSpPr>
        <p:spPr>
          <a:xfrm>
            <a:off x="7666602" y="5758893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Прямая со стрелкой 135">
            <a:extLst>
              <a:ext uri="{FF2B5EF4-FFF2-40B4-BE49-F238E27FC236}">
                <a16:creationId xmlns:a16="http://schemas.microsoft.com/office/drawing/2014/main" id="{4B26F5BB-A42E-48FD-8AC5-29D6BDB53EC6}"/>
              </a:ext>
            </a:extLst>
          </p:cNvPr>
          <p:cNvCxnSpPr>
            <a:cxnSpLocks/>
          </p:cNvCxnSpPr>
          <p:nvPr/>
        </p:nvCxnSpPr>
        <p:spPr>
          <a:xfrm>
            <a:off x="7718239" y="5746954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Прямая со стрелкой 232">
            <a:extLst>
              <a:ext uri="{FF2B5EF4-FFF2-40B4-BE49-F238E27FC236}">
                <a16:creationId xmlns:a16="http://schemas.microsoft.com/office/drawing/2014/main" id="{67226C2C-B581-4D2B-9D0F-6E118B60DEA3}"/>
              </a:ext>
            </a:extLst>
          </p:cNvPr>
          <p:cNvCxnSpPr>
            <a:cxnSpLocks/>
          </p:cNvCxnSpPr>
          <p:nvPr/>
        </p:nvCxnSpPr>
        <p:spPr>
          <a:xfrm>
            <a:off x="7748587" y="5759122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9" name="Прямая со стрелкой 135">
            <a:extLst>
              <a:ext uri="{FF2B5EF4-FFF2-40B4-BE49-F238E27FC236}">
                <a16:creationId xmlns:a16="http://schemas.microsoft.com/office/drawing/2014/main" id="{FC7F2D95-A7FB-4657-A0E2-54B50D349059}"/>
              </a:ext>
            </a:extLst>
          </p:cNvPr>
          <p:cNvCxnSpPr>
            <a:cxnSpLocks/>
          </p:cNvCxnSpPr>
          <p:nvPr/>
        </p:nvCxnSpPr>
        <p:spPr>
          <a:xfrm>
            <a:off x="7806139" y="5746870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Прямая со стрелкой 232">
            <a:extLst>
              <a:ext uri="{FF2B5EF4-FFF2-40B4-BE49-F238E27FC236}">
                <a16:creationId xmlns:a16="http://schemas.microsoft.com/office/drawing/2014/main" id="{928F95EF-0458-49BE-86BF-78A9D4C92C56}"/>
              </a:ext>
            </a:extLst>
          </p:cNvPr>
          <p:cNvCxnSpPr>
            <a:cxnSpLocks/>
          </p:cNvCxnSpPr>
          <p:nvPr/>
        </p:nvCxnSpPr>
        <p:spPr>
          <a:xfrm>
            <a:off x="7836487" y="5759038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1" name="Прямая со стрелкой 135">
            <a:extLst>
              <a:ext uri="{FF2B5EF4-FFF2-40B4-BE49-F238E27FC236}">
                <a16:creationId xmlns:a16="http://schemas.microsoft.com/office/drawing/2014/main" id="{9EB5FE91-E9A1-496F-B440-29CB0FCC5E94}"/>
              </a:ext>
            </a:extLst>
          </p:cNvPr>
          <p:cNvCxnSpPr>
            <a:cxnSpLocks/>
          </p:cNvCxnSpPr>
          <p:nvPr/>
        </p:nvCxnSpPr>
        <p:spPr>
          <a:xfrm>
            <a:off x="7888124" y="5747099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2" name="Прямая со стрелкой 232">
            <a:extLst>
              <a:ext uri="{FF2B5EF4-FFF2-40B4-BE49-F238E27FC236}">
                <a16:creationId xmlns:a16="http://schemas.microsoft.com/office/drawing/2014/main" id="{81CB4374-1653-42D2-9D86-E15B6490822C}"/>
              </a:ext>
            </a:extLst>
          </p:cNvPr>
          <p:cNvCxnSpPr>
            <a:cxnSpLocks/>
          </p:cNvCxnSpPr>
          <p:nvPr/>
        </p:nvCxnSpPr>
        <p:spPr>
          <a:xfrm>
            <a:off x="7918472" y="5759267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3" name="Прямая со стрелкой 135">
            <a:extLst>
              <a:ext uri="{FF2B5EF4-FFF2-40B4-BE49-F238E27FC236}">
                <a16:creationId xmlns:a16="http://schemas.microsoft.com/office/drawing/2014/main" id="{3DB85A7B-7D57-48A9-8B4B-AD36112227A4}"/>
              </a:ext>
            </a:extLst>
          </p:cNvPr>
          <p:cNvCxnSpPr>
            <a:cxnSpLocks/>
          </p:cNvCxnSpPr>
          <p:nvPr/>
        </p:nvCxnSpPr>
        <p:spPr>
          <a:xfrm>
            <a:off x="7974211" y="5746883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Прямая со стрелкой 232">
            <a:extLst>
              <a:ext uri="{FF2B5EF4-FFF2-40B4-BE49-F238E27FC236}">
                <a16:creationId xmlns:a16="http://schemas.microsoft.com/office/drawing/2014/main" id="{004C1C18-7EB3-455C-AD2C-F0656B0A680E}"/>
              </a:ext>
            </a:extLst>
          </p:cNvPr>
          <p:cNvCxnSpPr>
            <a:cxnSpLocks/>
          </p:cNvCxnSpPr>
          <p:nvPr/>
        </p:nvCxnSpPr>
        <p:spPr>
          <a:xfrm>
            <a:off x="8004559" y="5759051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5" name="Прямая со стрелкой 135">
            <a:extLst>
              <a:ext uri="{FF2B5EF4-FFF2-40B4-BE49-F238E27FC236}">
                <a16:creationId xmlns:a16="http://schemas.microsoft.com/office/drawing/2014/main" id="{05524869-0B6E-42AF-9A4B-63B7CD4D5007}"/>
              </a:ext>
            </a:extLst>
          </p:cNvPr>
          <p:cNvCxnSpPr>
            <a:cxnSpLocks/>
          </p:cNvCxnSpPr>
          <p:nvPr/>
        </p:nvCxnSpPr>
        <p:spPr>
          <a:xfrm>
            <a:off x="8056196" y="5747112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Прямая со стрелкой 232">
            <a:extLst>
              <a:ext uri="{FF2B5EF4-FFF2-40B4-BE49-F238E27FC236}">
                <a16:creationId xmlns:a16="http://schemas.microsoft.com/office/drawing/2014/main" id="{975110DA-735B-4480-86B2-B036A0D87D1F}"/>
              </a:ext>
            </a:extLst>
          </p:cNvPr>
          <p:cNvCxnSpPr>
            <a:cxnSpLocks/>
          </p:cNvCxnSpPr>
          <p:nvPr/>
        </p:nvCxnSpPr>
        <p:spPr>
          <a:xfrm>
            <a:off x="8086544" y="5759280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7" name="Прямая со стрелкой 135">
            <a:extLst>
              <a:ext uri="{FF2B5EF4-FFF2-40B4-BE49-F238E27FC236}">
                <a16:creationId xmlns:a16="http://schemas.microsoft.com/office/drawing/2014/main" id="{1256F17E-3C66-4C80-BA2A-F1C6AE4EEEF0}"/>
              </a:ext>
            </a:extLst>
          </p:cNvPr>
          <p:cNvCxnSpPr>
            <a:cxnSpLocks/>
          </p:cNvCxnSpPr>
          <p:nvPr/>
        </p:nvCxnSpPr>
        <p:spPr>
          <a:xfrm>
            <a:off x="8144096" y="5747028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Прямая со стрелкой 232">
            <a:extLst>
              <a:ext uri="{FF2B5EF4-FFF2-40B4-BE49-F238E27FC236}">
                <a16:creationId xmlns:a16="http://schemas.microsoft.com/office/drawing/2014/main" id="{EF03D26B-CD18-4A09-B26E-E8C0E37900DB}"/>
              </a:ext>
            </a:extLst>
          </p:cNvPr>
          <p:cNvCxnSpPr>
            <a:cxnSpLocks/>
          </p:cNvCxnSpPr>
          <p:nvPr/>
        </p:nvCxnSpPr>
        <p:spPr>
          <a:xfrm>
            <a:off x="8174444" y="5759196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9" name="Прямая со стрелкой 135">
            <a:extLst>
              <a:ext uri="{FF2B5EF4-FFF2-40B4-BE49-F238E27FC236}">
                <a16:creationId xmlns:a16="http://schemas.microsoft.com/office/drawing/2014/main" id="{7E688B14-01FF-464B-92D3-B307B019BDE5}"/>
              </a:ext>
            </a:extLst>
          </p:cNvPr>
          <p:cNvCxnSpPr>
            <a:cxnSpLocks/>
          </p:cNvCxnSpPr>
          <p:nvPr/>
        </p:nvCxnSpPr>
        <p:spPr>
          <a:xfrm>
            <a:off x="9174697" y="5742769"/>
            <a:ext cx="0" cy="314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0" name="Прямая со стрелкой 232">
            <a:extLst>
              <a:ext uri="{FF2B5EF4-FFF2-40B4-BE49-F238E27FC236}">
                <a16:creationId xmlns:a16="http://schemas.microsoft.com/office/drawing/2014/main" id="{71B346F0-3995-4A42-8440-1702879BB8B9}"/>
              </a:ext>
            </a:extLst>
          </p:cNvPr>
          <p:cNvCxnSpPr>
            <a:cxnSpLocks/>
          </p:cNvCxnSpPr>
          <p:nvPr/>
        </p:nvCxnSpPr>
        <p:spPr>
          <a:xfrm>
            <a:off x="9219334" y="5754937"/>
            <a:ext cx="0" cy="314035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1" name="Прямая со стрелкой 135">
            <a:extLst>
              <a:ext uri="{FF2B5EF4-FFF2-40B4-BE49-F238E27FC236}">
                <a16:creationId xmlns:a16="http://schemas.microsoft.com/office/drawing/2014/main" id="{F6B0F948-D745-415D-AD28-A3E81C7ED999}"/>
              </a:ext>
            </a:extLst>
          </p:cNvPr>
          <p:cNvCxnSpPr>
            <a:cxnSpLocks/>
          </p:cNvCxnSpPr>
          <p:nvPr/>
        </p:nvCxnSpPr>
        <p:spPr>
          <a:xfrm>
            <a:off x="9022140" y="5712564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2" name="Прямая со стрелкой 232">
            <a:extLst>
              <a:ext uri="{FF2B5EF4-FFF2-40B4-BE49-F238E27FC236}">
                <a16:creationId xmlns:a16="http://schemas.microsoft.com/office/drawing/2014/main" id="{F755E11A-6F31-4129-9952-CA255CE196C5}"/>
              </a:ext>
            </a:extLst>
          </p:cNvPr>
          <p:cNvCxnSpPr>
            <a:cxnSpLocks/>
          </p:cNvCxnSpPr>
          <p:nvPr/>
        </p:nvCxnSpPr>
        <p:spPr>
          <a:xfrm>
            <a:off x="9052488" y="5724732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3" name="Прямая со стрелкой 135">
            <a:extLst>
              <a:ext uri="{FF2B5EF4-FFF2-40B4-BE49-F238E27FC236}">
                <a16:creationId xmlns:a16="http://schemas.microsoft.com/office/drawing/2014/main" id="{B84D3ED3-6CE1-4330-B54B-861C15EEC7E3}"/>
              </a:ext>
            </a:extLst>
          </p:cNvPr>
          <p:cNvCxnSpPr>
            <a:cxnSpLocks/>
          </p:cNvCxnSpPr>
          <p:nvPr/>
        </p:nvCxnSpPr>
        <p:spPr>
          <a:xfrm>
            <a:off x="9104125" y="5712793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4" name="Прямая со стрелкой 232">
            <a:extLst>
              <a:ext uri="{FF2B5EF4-FFF2-40B4-BE49-F238E27FC236}">
                <a16:creationId xmlns:a16="http://schemas.microsoft.com/office/drawing/2014/main" id="{D8F3734D-9913-4B39-B548-1C1DD6640F2F}"/>
              </a:ext>
            </a:extLst>
          </p:cNvPr>
          <p:cNvCxnSpPr>
            <a:cxnSpLocks/>
          </p:cNvCxnSpPr>
          <p:nvPr/>
        </p:nvCxnSpPr>
        <p:spPr>
          <a:xfrm>
            <a:off x="9134473" y="5724961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Прямая со стрелкой 135">
            <a:extLst>
              <a:ext uri="{FF2B5EF4-FFF2-40B4-BE49-F238E27FC236}">
                <a16:creationId xmlns:a16="http://schemas.microsoft.com/office/drawing/2014/main" id="{0BFD0539-9CD1-4E7C-8840-9A1227DEA00B}"/>
              </a:ext>
            </a:extLst>
          </p:cNvPr>
          <p:cNvCxnSpPr>
            <a:cxnSpLocks/>
          </p:cNvCxnSpPr>
          <p:nvPr/>
        </p:nvCxnSpPr>
        <p:spPr>
          <a:xfrm>
            <a:off x="9192025" y="5712709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6" name="Прямая со стрелкой 232">
            <a:extLst>
              <a:ext uri="{FF2B5EF4-FFF2-40B4-BE49-F238E27FC236}">
                <a16:creationId xmlns:a16="http://schemas.microsoft.com/office/drawing/2014/main" id="{BA9DBC3A-D977-497B-86A7-770108F8214F}"/>
              </a:ext>
            </a:extLst>
          </p:cNvPr>
          <p:cNvCxnSpPr>
            <a:cxnSpLocks/>
          </p:cNvCxnSpPr>
          <p:nvPr/>
        </p:nvCxnSpPr>
        <p:spPr>
          <a:xfrm>
            <a:off x="9222373" y="5724877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7" name="Прямая со стрелкой 135">
            <a:extLst>
              <a:ext uri="{FF2B5EF4-FFF2-40B4-BE49-F238E27FC236}">
                <a16:creationId xmlns:a16="http://schemas.microsoft.com/office/drawing/2014/main" id="{24D0B9CF-2C0A-4215-9C4C-15A5FBB3293B}"/>
              </a:ext>
            </a:extLst>
          </p:cNvPr>
          <p:cNvCxnSpPr>
            <a:cxnSpLocks/>
          </p:cNvCxnSpPr>
          <p:nvPr/>
        </p:nvCxnSpPr>
        <p:spPr>
          <a:xfrm>
            <a:off x="9274010" y="5712938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8" name="Прямая со стрелкой 232">
            <a:extLst>
              <a:ext uri="{FF2B5EF4-FFF2-40B4-BE49-F238E27FC236}">
                <a16:creationId xmlns:a16="http://schemas.microsoft.com/office/drawing/2014/main" id="{0EC0D7F6-8F5A-4C64-93CF-0AF1F6234C0B}"/>
              </a:ext>
            </a:extLst>
          </p:cNvPr>
          <p:cNvCxnSpPr>
            <a:cxnSpLocks/>
          </p:cNvCxnSpPr>
          <p:nvPr/>
        </p:nvCxnSpPr>
        <p:spPr>
          <a:xfrm>
            <a:off x="9304358" y="5725106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Прямая со стрелкой 135">
            <a:extLst>
              <a:ext uri="{FF2B5EF4-FFF2-40B4-BE49-F238E27FC236}">
                <a16:creationId xmlns:a16="http://schemas.microsoft.com/office/drawing/2014/main" id="{A021F0C3-B94C-406F-ADDC-9EFB7313686E}"/>
              </a:ext>
            </a:extLst>
          </p:cNvPr>
          <p:cNvCxnSpPr>
            <a:cxnSpLocks/>
          </p:cNvCxnSpPr>
          <p:nvPr/>
        </p:nvCxnSpPr>
        <p:spPr>
          <a:xfrm>
            <a:off x="9360097" y="3893594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0" name="Прямая со стрелкой 232">
            <a:extLst>
              <a:ext uri="{FF2B5EF4-FFF2-40B4-BE49-F238E27FC236}">
                <a16:creationId xmlns:a16="http://schemas.microsoft.com/office/drawing/2014/main" id="{FCC156F2-3481-487C-95CF-69F3658D5042}"/>
              </a:ext>
            </a:extLst>
          </p:cNvPr>
          <p:cNvCxnSpPr>
            <a:cxnSpLocks/>
          </p:cNvCxnSpPr>
          <p:nvPr/>
        </p:nvCxnSpPr>
        <p:spPr>
          <a:xfrm>
            <a:off x="9390445" y="3905762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1" name="Прямая со стрелкой 135">
            <a:extLst>
              <a:ext uri="{FF2B5EF4-FFF2-40B4-BE49-F238E27FC236}">
                <a16:creationId xmlns:a16="http://schemas.microsoft.com/office/drawing/2014/main" id="{B7A03506-6A2F-419A-982C-F9C12EF49392}"/>
              </a:ext>
            </a:extLst>
          </p:cNvPr>
          <p:cNvCxnSpPr>
            <a:cxnSpLocks/>
          </p:cNvCxnSpPr>
          <p:nvPr/>
        </p:nvCxnSpPr>
        <p:spPr>
          <a:xfrm>
            <a:off x="9442082" y="3893823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Прямая со стрелкой 232">
            <a:extLst>
              <a:ext uri="{FF2B5EF4-FFF2-40B4-BE49-F238E27FC236}">
                <a16:creationId xmlns:a16="http://schemas.microsoft.com/office/drawing/2014/main" id="{C9A37DC5-DF58-47CF-8616-88179264C5B0}"/>
              </a:ext>
            </a:extLst>
          </p:cNvPr>
          <p:cNvCxnSpPr>
            <a:cxnSpLocks/>
          </p:cNvCxnSpPr>
          <p:nvPr/>
        </p:nvCxnSpPr>
        <p:spPr>
          <a:xfrm>
            <a:off x="9472430" y="3905991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3" name="Прямая со стрелкой 135">
            <a:extLst>
              <a:ext uri="{FF2B5EF4-FFF2-40B4-BE49-F238E27FC236}">
                <a16:creationId xmlns:a16="http://schemas.microsoft.com/office/drawing/2014/main" id="{DA55AD07-77BB-49A7-BE2F-0E2C03AF0F0C}"/>
              </a:ext>
            </a:extLst>
          </p:cNvPr>
          <p:cNvCxnSpPr>
            <a:cxnSpLocks/>
          </p:cNvCxnSpPr>
          <p:nvPr/>
        </p:nvCxnSpPr>
        <p:spPr>
          <a:xfrm>
            <a:off x="9529982" y="3893739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Прямая со стрелкой 232">
            <a:extLst>
              <a:ext uri="{FF2B5EF4-FFF2-40B4-BE49-F238E27FC236}">
                <a16:creationId xmlns:a16="http://schemas.microsoft.com/office/drawing/2014/main" id="{EBCE8A6B-E88D-433C-B793-7C5AA4344CDE}"/>
              </a:ext>
            </a:extLst>
          </p:cNvPr>
          <p:cNvCxnSpPr>
            <a:cxnSpLocks/>
          </p:cNvCxnSpPr>
          <p:nvPr/>
        </p:nvCxnSpPr>
        <p:spPr>
          <a:xfrm>
            <a:off x="9560330" y="3905907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Прямая со стрелкой 135">
            <a:extLst>
              <a:ext uri="{FF2B5EF4-FFF2-40B4-BE49-F238E27FC236}">
                <a16:creationId xmlns:a16="http://schemas.microsoft.com/office/drawing/2014/main" id="{1E3BADAA-1EB0-4858-83A0-D4578D9D5EC3}"/>
              </a:ext>
            </a:extLst>
          </p:cNvPr>
          <p:cNvCxnSpPr>
            <a:cxnSpLocks/>
          </p:cNvCxnSpPr>
          <p:nvPr/>
        </p:nvCxnSpPr>
        <p:spPr>
          <a:xfrm>
            <a:off x="10517721" y="3929725"/>
            <a:ext cx="0" cy="314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6" name="Прямая со стрелкой 232">
            <a:extLst>
              <a:ext uri="{FF2B5EF4-FFF2-40B4-BE49-F238E27FC236}">
                <a16:creationId xmlns:a16="http://schemas.microsoft.com/office/drawing/2014/main" id="{2DBCF1EA-9856-40B4-86A3-0C97B5E89D51}"/>
              </a:ext>
            </a:extLst>
          </p:cNvPr>
          <p:cNvCxnSpPr>
            <a:cxnSpLocks/>
          </p:cNvCxnSpPr>
          <p:nvPr/>
        </p:nvCxnSpPr>
        <p:spPr>
          <a:xfrm>
            <a:off x="10562358" y="3941893"/>
            <a:ext cx="0" cy="314035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7" name="Прямая со стрелкой 135">
            <a:extLst>
              <a:ext uri="{FF2B5EF4-FFF2-40B4-BE49-F238E27FC236}">
                <a16:creationId xmlns:a16="http://schemas.microsoft.com/office/drawing/2014/main" id="{3970430A-247C-4FB3-8885-3C060D479AB4}"/>
              </a:ext>
            </a:extLst>
          </p:cNvPr>
          <p:cNvCxnSpPr>
            <a:cxnSpLocks/>
          </p:cNvCxnSpPr>
          <p:nvPr/>
        </p:nvCxnSpPr>
        <p:spPr>
          <a:xfrm>
            <a:off x="10365164" y="3899520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8" name="Прямая со стрелкой 232">
            <a:extLst>
              <a:ext uri="{FF2B5EF4-FFF2-40B4-BE49-F238E27FC236}">
                <a16:creationId xmlns:a16="http://schemas.microsoft.com/office/drawing/2014/main" id="{AA48DCF3-B71A-4938-BC02-3A1F5A609D28}"/>
              </a:ext>
            </a:extLst>
          </p:cNvPr>
          <p:cNvCxnSpPr>
            <a:cxnSpLocks/>
          </p:cNvCxnSpPr>
          <p:nvPr/>
        </p:nvCxnSpPr>
        <p:spPr>
          <a:xfrm>
            <a:off x="10395512" y="3911688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9" name="Прямая со стрелкой 135">
            <a:extLst>
              <a:ext uri="{FF2B5EF4-FFF2-40B4-BE49-F238E27FC236}">
                <a16:creationId xmlns:a16="http://schemas.microsoft.com/office/drawing/2014/main" id="{05E169AE-BEB5-4D50-B462-28AB3DCDC568}"/>
              </a:ext>
            </a:extLst>
          </p:cNvPr>
          <p:cNvCxnSpPr>
            <a:cxnSpLocks/>
          </p:cNvCxnSpPr>
          <p:nvPr/>
        </p:nvCxnSpPr>
        <p:spPr>
          <a:xfrm>
            <a:off x="10447149" y="3899749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0" name="Прямая со стрелкой 232">
            <a:extLst>
              <a:ext uri="{FF2B5EF4-FFF2-40B4-BE49-F238E27FC236}">
                <a16:creationId xmlns:a16="http://schemas.microsoft.com/office/drawing/2014/main" id="{FFC524AB-091B-43A8-AA17-BB99E21BC277}"/>
              </a:ext>
            </a:extLst>
          </p:cNvPr>
          <p:cNvCxnSpPr>
            <a:cxnSpLocks/>
          </p:cNvCxnSpPr>
          <p:nvPr/>
        </p:nvCxnSpPr>
        <p:spPr>
          <a:xfrm>
            <a:off x="10477497" y="3911917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Прямая со стрелкой 135">
            <a:extLst>
              <a:ext uri="{FF2B5EF4-FFF2-40B4-BE49-F238E27FC236}">
                <a16:creationId xmlns:a16="http://schemas.microsoft.com/office/drawing/2014/main" id="{023D901D-B3C7-4DBA-BDA5-152846BF9DB5}"/>
              </a:ext>
            </a:extLst>
          </p:cNvPr>
          <p:cNvCxnSpPr>
            <a:cxnSpLocks/>
          </p:cNvCxnSpPr>
          <p:nvPr/>
        </p:nvCxnSpPr>
        <p:spPr>
          <a:xfrm>
            <a:off x="10535049" y="3899665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2" name="Прямая со стрелкой 232">
            <a:extLst>
              <a:ext uri="{FF2B5EF4-FFF2-40B4-BE49-F238E27FC236}">
                <a16:creationId xmlns:a16="http://schemas.microsoft.com/office/drawing/2014/main" id="{814BCBF9-34B2-4C84-AB5D-022766770136}"/>
              </a:ext>
            </a:extLst>
          </p:cNvPr>
          <p:cNvCxnSpPr>
            <a:cxnSpLocks/>
          </p:cNvCxnSpPr>
          <p:nvPr/>
        </p:nvCxnSpPr>
        <p:spPr>
          <a:xfrm>
            <a:off x="10565397" y="3911833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3" name="Прямая со стрелкой 135">
            <a:extLst>
              <a:ext uri="{FF2B5EF4-FFF2-40B4-BE49-F238E27FC236}">
                <a16:creationId xmlns:a16="http://schemas.microsoft.com/office/drawing/2014/main" id="{1CBDBFA9-4C22-4F17-80A6-C178401D09D3}"/>
              </a:ext>
            </a:extLst>
          </p:cNvPr>
          <p:cNvCxnSpPr>
            <a:cxnSpLocks/>
          </p:cNvCxnSpPr>
          <p:nvPr/>
        </p:nvCxnSpPr>
        <p:spPr>
          <a:xfrm>
            <a:off x="10617034" y="3899894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4" name="Прямая со стрелкой 232">
            <a:extLst>
              <a:ext uri="{FF2B5EF4-FFF2-40B4-BE49-F238E27FC236}">
                <a16:creationId xmlns:a16="http://schemas.microsoft.com/office/drawing/2014/main" id="{FBE63267-95E7-40F3-BB19-166353549D2D}"/>
              </a:ext>
            </a:extLst>
          </p:cNvPr>
          <p:cNvCxnSpPr>
            <a:cxnSpLocks/>
          </p:cNvCxnSpPr>
          <p:nvPr/>
        </p:nvCxnSpPr>
        <p:spPr>
          <a:xfrm>
            <a:off x="10647382" y="3912062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5" name="Прямая со стрелкой 135">
            <a:extLst>
              <a:ext uri="{FF2B5EF4-FFF2-40B4-BE49-F238E27FC236}">
                <a16:creationId xmlns:a16="http://schemas.microsoft.com/office/drawing/2014/main" id="{BA3FED8D-8F8F-4A46-9203-16406C623B9B}"/>
              </a:ext>
            </a:extLst>
          </p:cNvPr>
          <p:cNvCxnSpPr>
            <a:cxnSpLocks/>
          </p:cNvCxnSpPr>
          <p:nvPr/>
        </p:nvCxnSpPr>
        <p:spPr>
          <a:xfrm>
            <a:off x="10731696" y="4505560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6" name="Прямая со стрелкой 232">
            <a:extLst>
              <a:ext uri="{FF2B5EF4-FFF2-40B4-BE49-F238E27FC236}">
                <a16:creationId xmlns:a16="http://schemas.microsoft.com/office/drawing/2014/main" id="{D26924AC-ECFD-46B6-9363-5024B8A0F951}"/>
              </a:ext>
            </a:extLst>
          </p:cNvPr>
          <p:cNvCxnSpPr>
            <a:cxnSpLocks/>
          </p:cNvCxnSpPr>
          <p:nvPr/>
        </p:nvCxnSpPr>
        <p:spPr>
          <a:xfrm>
            <a:off x="10762044" y="4517728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7" name="Прямая со стрелкой 135">
            <a:extLst>
              <a:ext uri="{FF2B5EF4-FFF2-40B4-BE49-F238E27FC236}">
                <a16:creationId xmlns:a16="http://schemas.microsoft.com/office/drawing/2014/main" id="{779EB94B-E91C-4744-8D53-ECEFAF0FABC8}"/>
              </a:ext>
            </a:extLst>
          </p:cNvPr>
          <p:cNvCxnSpPr>
            <a:cxnSpLocks/>
          </p:cNvCxnSpPr>
          <p:nvPr/>
        </p:nvCxnSpPr>
        <p:spPr>
          <a:xfrm>
            <a:off x="10813681" y="4505789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8" name="Прямая со стрелкой 232">
            <a:extLst>
              <a:ext uri="{FF2B5EF4-FFF2-40B4-BE49-F238E27FC236}">
                <a16:creationId xmlns:a16="http://schemas.microsoft.com/office/drawing/2014/main" id="{5ADB1CDE-8596-49C6-9B99-E7B3E92394CF}"/>
              </a:ext>
            </a:extLst>
          </p:cNvPr>
          <p:cNvCxnSpPr>
            <a:cxnSpLocks/>
          </p:cNvCxnSpPr>
          <p:nvPr/>
        </p:nvCxnSpPr>
        <p:spPr>
          <a:xfrm>
            <a:off x="10844029" y="4517957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9" name="Прямая со стрелкой 135">
            <a:extLst>
              <a:ext uri="{FF2B5EF4-FFF2-40B4-BE49-F238E27FC236}">
                <a16:creationId xmlns:a16="http://schemas.microsoft.com/office/drawing/2014/main" id="{57D0719B-03A5-44EC-998C-BC60ED3B93FC}"/>
              </a:ext>
            </a:extLst>
          </p:cNvPr>
          <p:cNvCxnSpPr>
            <a:cxnSpLocks/>
          </p:cNvCxnSpPr>
          <p:nvPr/>
        </p:nvCxnSpPr>
        <p:spPr>
          <a:xfrm>
            <a:off x="10901581" y="4505705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0" name="Прямая со стрелкой 232">
            <a:extLst>
              <a:ext uri="{FF2B5EF4-FFF2-40B4-BE49-F238E27FC236}">
                <a16:creationId xmlns:a16="http://schemas.microsoft.com/office/drawing/2014/main" id="{2456FE83-B80F-4670-94B9-190ECFF93C47}"/>
              </a:ext>
            </a:extLst>
          </p:cNvPr>
          <p:cNvCxnSpPr>
            <a:cxnSpLocks/>
          </p:cNvCxnSpPr>
          <p:nvPr/>
        </p:nvCxnSpPr>
        <p:spPr>
          <a:xfrm>
            <a:off x="10931929" y="4517873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1" name="Прямоугольник 164">
            <a:extLst>
              <a:ext uri="{FF2B5EF4-FFF2-40B4-BE49-F238E27FC236}">
                <a16:creationId xmlns:a16="http://schemas.microsoft.com/office/drawing/2014/main" id="{F1C1EA32-1FB5-444D-A308-CB8572BC8292}"/>
              </a:ext>
            </a:extLst>
          </p:cNvPr>
          <p:cNvSpPr/>
          <p:nvPr/>
        </p:nvSpPr>
        <p:spPr>
          <a:xfrm>
            <a:off x="6296356" y="4280486"/>
            <a:ext cx="518362" cy="129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2" name="Прямоугольник 164">
            <a:extLst>
              <a:ext uri="{FF2B5EF4-FFF2-40B4-BE49-F238E27FC236}">
                <a16:creationId xmlns:a16="http://schemas.microsoft.com/office/drawing/2014/main" id="{FAA897AF-5CDC-49A0-A398-A20D891B9359}"/>
              </a:ext>
            </a:extLst>
          </p:cNvPr>
          <p:cNvSpPr/>
          <p:nvPr/>
        </p:nvSpPr>
        <p:spPr>
          <a:xfrm>
            <a:off x="8925163" y="4266103"/>
            <a:ext cx="379196" cy="129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4" name="Прямоугольник 164">
            <a:extLst>
              <a:ext uri="{FF2B5EF4-FFF2-40B4-BE49-F238E27FC236}">
                <a16:creationId xmlns:a16="http://schemas.microsoft.com/office/drawing/2014/main" id="{8DD9FBE2-7806-4764-9B36-E39B4060EBAD}"/>
              </a:ext>
            </a:extLst>
          </p:cNvPr>
          <p:cNvSpPr/>
          <p:nvPr/>
        </p:nvSpPr>
        <p:spPr>
          <a:xfrm>
            <a:off x="10311512" y="5465858"/>
            <a:ext cx="684654" cy="129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5" name="Прямоугольник 164">
            <a:extLst>
              <a:ext uri="{FF2B5EF4-FFF2-40B4-BE49-F238E27FC236}">
                <a16:creationId xmlns:a16="http://schemas.microsoft.com/office/drawing/2014/main" id="{6778B8AF-7C57-447C-B503-1EAE8CBB341F}"/>
              </a:ext>
            </a:extLst>
          </p:cNvPr>
          <p:cNvSpPr/>
          <p:nvPr/>
        </p:nvSpPr>
        <p:spPr>
          <a:xfrm>
            <a:off x="10309369" y="4857070"/>
            <a:ext cx="336236" cy="129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6" name="Прямоугольник 164">
            <a:extLst>
              <a:ext uri="{FF2B5EF4-FFF2-40B4-BE49-F238E27FC236}">
                <a16:creationId xmlns:a16="http://schemas.microsoft.com/office/drawing/2014/main" id="{680B4B24-0C10-4B6B-9178-9A498367F3A9}"/>
              </a:ext>
            </a:extLst>
          </p:cNvPr>
          <p:cNvSpPr/>
          <p:nvPr/>
        </p:nvSpPr>
        <p:spPr>
          <a:xfrm>
            <a:off x="10309685" y="6074114"/>
            <a:ext cx="692950" cy="129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47" name="Прямая со стрелкой 135">
            <a:extLst>
              <a:ext uri="{FF2B5EF4-FFF2-40B4-BE49-F238E27FC236}">
                <a16:creationId xmlns:a16="http://schemas.microsoft.com/office/drawing/2014/main" id="{FB13A917-7E53-46A9-AC8A-B738F7637206}"/>
              </a:ext>
            </a:extLst>
          </p:cNvPr>
          <p:cNvCxnSpPr>
            <a:cxnSpLocks/>
          </p:cNvCxnSpPr>
          <p:nvPr/>
        </p:nvCxnSpPr>
        <p:spPr>
          <a:xfrm>
            <a:off x="2525780" y="5128516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8" name="Прямая со стрелкой 232">
            <a:extLst>
              <a:ext uri="{FF2B5EF4-FFF2-40B4-BE49-F238E27FC236}">
                <a16:creationId xmlns:a16="http://schemas.microsoft.com/office/drawing/2014/main" id="{B4310F8C-D962-495C-908D-EB695DE89848}"/>
              </a:ext>
            </a:extLst>
          </p:cNvPr>
          <p:cNvCxnSpPr>
            <a:cxnSpLocks/>
          </p:cNvCxnSpPr>
          <p:nvPr/>
        </p:nvCxnSpPr>
        <p:spPr>
          <a:xfrm>
            <a:off x="2556128" y="5140684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9" name="Прямая со стрелкой 135">
            <a:extLst>
              <a:ext uri="{FF2B5EF4-FFF2-40B4-BE49-F238E27FC236}">
                <a16:creationId xmlns:a16="http://schemas.microsoft.com/office/drawing/2014/main" id="{305E2484-4244-4C63-AB56-1F35D9A5097A}"/>
              </a:ext>
            </a:extLst>
          </p:cNvPr>
          <p:cNvCxnSpPr>
            <a:cxnSpLocks/>
          </p:cNvCxnSpPr>
          <p:nvPr/>
        </p:nvCxnSpPr>
        <p:spPr>
          <a:xfrm>
            <a:off x="3934042" y="5721184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Прямая со стрелкой 232">
            <a:extLst>
              <a:ext uri="{FF2B5EF4-FFF2-40B4-BE49-F238E27FC236}">
                <a16:creationId xmlns:a16="http://schemas.microsoft.com/office/drawing/2014/main" id="{377642D2-40A9-4491-B39D-3C912B653B1C}"/>
              </a:ext>
            </a:extLst>
          </p:cNvPr>
          <p:cNvCxnSpPr>
            <a:cxnSpLocks/>
          </p:cNvCxnSpPr>
          <p:nvPr/>
        </p:nvCxnSpPr>
        <p:spPr>
          <a:xfrm>
            <a:off x="3964390" y="5733352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1" name="Прямоугольник 164">
            <a:extLst>
              <a:ext uri="{FF2B5EF4-FFF2-40B4-BE49-F238E27FC236}">
                <a16:creationId xmlns:a16="http://schemas.microsoft.com/office/drawing/2014/main" id="{4C1F55AB-98A5-411C-B749-D4CF1C88D389}"/>
              </a:ext>
            </a:extLst>
          </p:cNvPr>
          <p:cNvSpPr/>
          <p:nvPr/>
        </p:nvSpPr>
        <p:spPr>
          <a:xfrm>
            <a:off x="4502105" y="4263514"/>
            <a:ext cx="210047" cy="1317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2" name="Прямоугольник 164">
            <a:extLst>
              <a:ext uri="{FF2B5EF4-FFF2-40B4-BE49-F238E27FC236}">
                <a16:creationId xmlns:a16="http://schemas.microsoft.com/office/drawing/2014/main" id="{BEF9AA7F-25CC-4C30-B1F8-6132BAD5438F}"/>
              </a:ext>
            </a:extLst>
          </p:cNvPr>
          <p:cNvSpPr/>
          <p:nvPr/>
        </p:nvSpPr>
        <p:spPr>
          <a:xfrm>
            <a:off x="4021591" y="4869296"/>
            <a:ext cx="477141" cy="1317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53" name="Прямая со стрелкой 135">
            <a:extLst>
              <a:ext uri="{FF2B5EF4-FFF2-40B4-BE49-F238E27FC236}">
                <a16:creationId xmlns:a16="http://schemas.microsoft.com/office/drawing/2014/main" id="{24CCB116-9C76-4723-AA5C-398BBE589E49}"/>
              </a:ext>
            </a:extLst>
          </p:cNvPr>
          <p:cNvCxnSpPr>
            <a:cxnSpLocks/>
          </p:cNvCxnSpPr>
          <p:nvPr/>
        </p:nvCxnSpPr>
        <p:spPr>
          <a:xfrm>
            <a:off x="4664476" y="4554798"/>
            <a:ext cx="0" cy="314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4" name="Прямая со стрелкой 232">
            <a:extLst>
              <a:ext uri="{FF2B5EF4-FFF2-40B4-BE49-F238E27FC236}">
                <a16:creationId xmlns:a16="http://schemas.microsoft.com/office/drawing/2014/main" id="{630F4798-3E4F-43DC-97FC-0D1FD02D9E53}"/>
              </a:ext>
            </a:extLst>
          </p:cNvPr>
          <p:cNvCxnSpPr>
            <a:cxnSpLocks/>
          </p:cNvCxnSpPr>
          <p:nvPr/>
        </p:nvCxnSpPr>
        <p:spPr>
          <a:xfrm>
            <a:off x="4709113" y="4566966"/>
            <a:ext cx="0" cy="314035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5" name="Прямая со стрелкой 135">
            <a:extLst>
              <a:ext uri="{FF2B5EF4-FFF2-40B4-BE49-F238E27FC236}">
                <a16:creationId xmlns:a16="http://schemas.microsoft.com/office/drawing/2014/main" id="{322106C1-57DD-4461-8860-458A17621D59}"/>
              </a:ext>
            </a:extLst>
          </p:cNvPr>
          <p:cNvCxnSpPr>
            <a:cxnSpLocks/>
          </p:cNvCxnSpPr>
          <p:nvPr/>
        </p:nvCxnSpPr>
        <p:spPr>
          <a:xfrm>
            <a:off x="4511919" y="4524593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6" name="Прямая со стрелкой 232">
            <a:extLst>
              <a:ext uri="{FF2B5EF4-FFF2-40B4-BE49-F238E27FC236}">
                <a16:creationId xmlns:a16="http://schemas.microsoft.com/office/drawing/2014/main" id="{06799BB8-9577-48C0-958A-7C4665117852}"/>
              </a:ext>
            </a:extLst>
          </p:cNvPr>
          <p:cNvCxnSpPr>
            <a:cxnSpLocks/>
          </p:cNvCxnSpPr>
          <p:nvPr/>
        </p:nvCxnSpPr>
        <p:spPr>
          <a:xfrm>
            <a:off x="4542267" y="4536761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7" name="Прямая со стрелкой 135">
            <a:extLst>
              <a:ext uri="{FF2B5EF4-FFF2-40B4-BE49-F238E27FC236}">
                <a16:creationId xmlns:a16="http://schemas.microsoft.com/office/drawing/2014/main" id="{750AABB2-508B-447F-84BA-3FECCE2B2F0F}"/>
              </a:ext>
            </a:extLst>
          </p:cNvPr>
          <p:cNvCxnSpPr>
            <a:cxnSpLocks/>
          </p:cNvCxnSpPr>
          <p:nvPr/>
        </p:nvCxnSpPr>
        <p:spPr>
          <a:xfrm>
            <a:off x="4593904" y="4524822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8" name="Прямая со стрелкой 232">
            <a:extLst>
              <a:ext uri="{FF2B5EF4-FFF2-40B4-BE49-F238E27FC236}">
                <a16:creationId xmlns:a16="http://schemas.microsoft.com/office/drawing/2014/main" id="{33A69F44-D2FD-474B-AC19-D927D403A69C}"/>
              </a:ext>
            </a:extLst>
          </p:cNvPr>
          <p:cNvCxnSpPr>
            <a:cxnSpLocks/>
          </p:cNvCxnSpPr>
          <p:nvPr/>
        </p:nvCxnSpPr>
        <p:spPr>
          <a:xfrm>
            <a:off x="4624252" y="4536990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9" name="Прямая со стрелкой 135">
            <a:extLst>
              <a:ext uri="{FF2B5EF4-FFF2-40B4-BE49-F238E27FC236}">
                <a16:creationId xmlns:a16="http://schemas.microsoft.com/office/drawing/2014/main" id="{46C48548-61B7-4CC0-8D21-B47D5023AA77}"/>
              </a:ext>
            </a:extLst>
          </p:cNvPr>
          <p:cNvCxnSpPr>
            <a:cxnSpLocks/>
          </p:cNvCxnSpPr>
          <p:nvPr/>
        </p:nvCxnSpPr>
        <p:spPr>
          <a:xfrm>
            <a:off x="4681804" y="4524738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0" name="Прямая со стрелкой 232">
            <a:extLst>
              <a:ext uri="{FF2B5EF4-FFF2-40B4-BE49-F238E27FC236}">
                <a16:creationId xmlns:a16="http://schemas.microsoft.com/office/drawing/2014/main" id="{C94D9936-9C30-49F0-A53B-467AF6505979}"/>
              </a:ext>
            </a:extLst>
          </p:cNvPr>
          <p:cNvCxnSpPr>
            <a:cxnSpLocks/>
          </p:cNvCxnSpPr>
          <p:nvPr/>
        </p:nvCxnSpPr>
        <p:spPr>
          <a:xfrm>
            <a:off x="4712152" y="4536906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3" name="Прямоугольник 164">
            <a:extLst>
              <a:ext uri="{FF2B5EF4-FFF2-40B4-BE49-F238E27FC236}">
                <a16:creationId xmlns:a16="http://schemas.microsoft.com/office/drawing/2014/main" id="{6296BBE5-69F8-407C-927F-8B28887309DB}"/>
              </a:ext>
            </a:extLst>
          </p:cNvPr>
          <p:cNvSpPr/>
          <p:nvPr/>
        </p:nvSpPr>
        <p:spPr>
          <a:xfrm>
            <a:off x="5785680" y="4277325"/>
            <a:ext cx="218823" cy="129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4" name="Прямоугольник 164">
            <a:extLst>
              <a:ext uri="{FF2B5EF4-FFF2-40B4-BE49-F238E27FC236}">
                <a16:creationId xmlns:a16="http://schemas.microsoft.com/office/drawing/2014/main" id="{08A5DA91-A384-4AC2-A732-345ECB118DD5}"/>
              </a:ext>
            </a:extLst>
          </p:cNvPr>
          <p:cNvSpPr/>
          <p:nvPr/>
        </p:nvSpPr>
        <p:spPr>
          <a:xfrm>
            <a:off x="6572581" y="4877816"/>
            <a:ext cx="237018" cy="1317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65" name="Прямая со стрелкой 135">
            <a:extLst>
              <a:ext uri="{FF2B5EF4-FFF2-40B4-BE49-F238E27FC236}">
                <a16:creationId xmlns:a16="http://schemas.microsoft.com/office/drawing/2014/main" id="{13A6C17C-F9E7-4693-82D6-5B2743A951CB}"/>
              </a:ext>
            </a:extLst>
          </p:cNvPr>
          <p:cNvCxnSpPr>
            <a:cxnSpLocks/>
          </p:cNvCxnSpPr>
          <p:nvPr/>
        </p:nvCxnSpPr>
        <p:spPr>
          <a:xfrm>
            <a:off x="6456764" y="4551669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6" name="Прямая со стрелкой 232">
            <a:extLst>
              <a:ext uri="{FF2B5EF4-FFF2-40B4-BE49-F238E27FC236}">
                <a16:creationId xmlns:a16="http://schemas.microsoft.com/office/drawing/2014/main" id="{7C524407-B3CC-4C29-8B6B-E0C74DD589AD}"/>
              </a:ext>
            </a:extLst>
          </p:cNvPr>
          <p:cNvCxnSpPr>
            <a:cxnSpLocks/>
          </p:cNvCxnSpPr>
          <p:nvPr/>
        </p:nvCxnSpPr>
        <p:spPr>
          <a:xfrm>
            <a:off x="6487112" y="4563837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7" name="Прямая со стрелкой 135">
            <a:extLst>
              <a:ext uri="{FF2B5EF4-FFF2-40B4-BE49-F238E27FC236}">
                <a16:creationId xmlns:a16="http://schemas.microsoft.com/office/drawing/2014/main" id="{79834505-DD58-498C-9E71-915399F652B1}"/>
              </a:ext>
            </a:extLst>
          </p:cNvPr>
          <p:cNvCxnSpPr>
            <a:cxnSpLocks/>
          </p:cNvCxnSpPr>
          <p:nvPr/>
        </p:nvCxnSpPr>
        <p:spPr>
          <a:xfrm>
            <a:off x="6538749" y="4551898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8" name="Прямая со стрелкой 232">
            <a:extLst>
              <a:ext uri="{FF2B5EF4-FFF2-40B4-BE49-F238E27FC236}">
                <a16:creationId xmlns:a16="http://schemas.microsoft.com/office/drawing/2014/main" id="{655D5A82-9CF6-4E1D-9326-DF92BC8649D4}"/>
              </a:ext>
            </a:extLst>
          </p:cNvPr>
          <p:cNvCxnSpPr>
            <a:cxnSpLocks/>
          </p:cNvCxnSpPr>
          <p:nvPr/>
        </p:nvCxnSpPr>
        <p:spPr>
          <a:xfrm>
            <a:off x="6569097" y="4564066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9" name="Прямая со стрелкой 135">
            <a:extLst>
              <a:ext uri="{FF2B5EF4-FFF2-40B4-BE49-F238E27FC236}">
                <a16:creationId xmlns:a16="http://schemas.microsoft.com/office/drawing/2014/main" id="{ADE37ABC-CED7-4A06-BAA4-B042ED50E091}"/>
              </a:ext>
            </a:extLst>
          </p:cNvPr>
          <p:cNvCxnSpPr>
            <a:cxnSpLocks/>
          </p:cNvCxnSpPr>
          <p:nvPr/>
        </p:nvCxnSpPr>
        <p:spPr>
          <a:xfrm>
            <a:off x="6281574" y="4551898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0" name="Прямая со стрелкой 232">
            <a:extLst>
              <a:ext uri="{FF2B5EF4-FFF2-40B4-BE49-F238E27FC236}">
                <a16:creationId xmlns:a16="http://schemas.microsoft.com/office/drawing/2014/main" id="{5AF375AB-6A74-4D51-B196-7727CE49A565}"/>
              </a:ext>
            </a:extLst>
          </p:cNvPr>
          <p:cNvCxnSpPr>
            <a:cxnSpLocks/>
          </p:cNvCxnSpPr>
          <p:nvPr/>
        </p:nvCxnSpPr>
        <p:spPr>
          <a:xfrm>
            <a:off x="6311922" y="4564066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1" name="Прямая со стрелкой 135">
            <a:extLst>
              <a:ext uri="{FF2B5EF4-FFF2-40B4-BE49-F238E27FC236}">
                <a16:creationId xmlns:a16="http://schemas.microsoft.com/office/drawing/2014/main" id="{F6D9E62D-FC33-41C5-B5A8-CFAC776EFEEA}"/>
              </a:ext>
            </a:extLst>
          </p:cNvPr>
          <p:cNvCxnSpPr>
            <a:cxnSpLocks/>
          </p:cNvCxnSpPr>
          <p:nvPr/>
        </p:nvCxnSpPr>
        <p:spPr>
          <a:xfrm>
            <a:off x="6369474" y="4551814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2" name="Прямая со стрелкой 232">
            <a:extLst>
              <a:ext uri="{FF2B5EF4-FFF2-40B4-BE49-F238E27FC236}">
                <a16:creationId xmlns:a16="http://schemas.microsoft.com/office/drawing/2014/main" id="{FCD6D288-F221-4289-8C78-E41BEC1BA3CA}"/>
              </a:ext>
            </a:extLst>
          </p:cNvPr>
          <p:cNvCxnSpPr>
            <a:cxnSpLocks/>
          </p:cNvCxnSpPr>
          <p:nvPr/>
        </p:nvCxnSpPr>
        <p:spPr>
          <a:xfrm>
            <a:off x="6399822" y="4563982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3" name="Прямоугольник 164">
            <a:extLst>
              <a:ext uri="{FF2B5EF4-FFF2-40B4-BE49-F238E27FC236}">
                <a16:creationId xmlns:a16="http://schemas.microsoft.com/office/drawing/2014/main" id="{8BC48A0E-D89E-4727-B43D-FA0EC394975A}"/>
              </a:ext>
            </a:extLst>
          </p:cNvPr>
          <p:cNvSpPr/>
          <p:nvPr/>
        </p:nvSpPr>
        <p:spPr>
          <a:xfrm>
            <a:off x="6112602" y="6094249"/>
            <a:ext cx="699206" cy="129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74" name="Прямая со стрелкой 135">
            <a:extLst>
              <a:ext uri="{FF2B5EF4-FFF2-40B4-BE49-F238E27FC236}">
                <a16:creationId xmlns:a16="http://schemas.microsoft.com/office/drawing/2014/main" id="{D6542C90-3382-46E9-AB6A-C0C3652FC2B1}"/>
              </a:ext>
            </a:extLst>
          </p:cNvPr>
          <p:cNvCxnSpPr>
            <a:cxnSpLocks/>
          </p:cNvCxnSpPr>
          <p:nvPr/>
        </p:nvCxnSpPr>
        <p:spPr>
          <a:xfrm>
            <a:off x="6766327" y="5091839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5" name="Прямая со стрелкой 232">
            <a:extLst>
              <a:ext uri="{FF2B5EF4-FFF2-40B4-BE49-F238E27FC236}">
                <a16:creationId xmlns:a16="http://schemas.microsoft.com/office/drawing/2014/main" id="{6D61C586-40EB-4EF0-8482-4198CBFD261E}"/>
              </a:ext>
            </a:extLst>
          </p:cNvPr>
          <p:cNvCxnSpPr>
            <a:cxnSpLocks/>
          </p:cNvCxnSpPr>
          <p:nvPr/>
        </p:nvCxnSpPr>
        <p:spPr>
          <a:xfrm>
            <a:off x="6796675" y="5104007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8" name="Прямая со стрелкой 135">
            <a:extLst>
              <a:ext uri="{FF2B5EF4-FFF2-40B4-BE49-F238E27FC236}">
                <a16:creationId xmlns:a16="http://schemas.microsoft.com/office/drawing/2014/main" id="{9CC46B63-A0C3-40DA-98FD-B073834F71D6}"/>
              </a:ext>
            </a:extLst>
          </p:cNvPr>
          <p:cNvCxnSpPr>
            <a:cxnSpLocks/>
          </p:cNvCxnSpPr>
          <p:nvPr/>
        </p:nvCxnSpPr>
        <p:spPr>
          <a:xfrm>
            <a:off x="6591137" y="5092068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9" name="Прямая со стрелкой 232">
            <a:extLst>
              <a:ext uri="{FF2B5EF4-FFF2-40B4-BE49-F238E27FC236}">
                <a16:creationId xmlns:a16="http://schemas.microsoft.com/office/drawing/2014/main" id="{02080C7B-48A3-446D-A827-A79A9D439473}"/>
              </a:ext>
            </a:extLst>
          </p:cNvPr>
          <p:cNvCxnSpPr>
            <a:cxnSpLocks/>
          </p:cNvCxnSpPr>
          <p:nvPr/>
        </p:nvCxnSpPr>
        <p:spPr>
          <a:xfrm>
            <a:off x="6621485" y="5104236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0" name="Прямая со стрелкой 135">
            <a:extLst>
              <a:ext uri="{FF2B5EF4-FFF2-40B4-BE49-F238E27FC236}">
                <a16:creationId xmlns:a16="http://schemas.microsoft.com/office/drawing/2014/main" id="{23CF6576-F3A2-4D93-B44D-854B37BB99DB}"/>
              </a:ext>
            </a:extLst>
          </p:cNvPr>
          <p:cNvCxnSpPr>
            <a:cxnSpLocks/>
          </p:cNvCxnSpPr>
          <p:nvPr/>
        </p:nvCxnSpPr>
        <p:spPr>
          <a:xfrm>
            <a:off x="6679037" y="5091984"/>
            <a:ext cx="0" cy="345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1" name="Прямая со стрелкой 232">
            <a:extLst>
              <a:ext uri="{FF2B5EF4-FFF2-40B4-BE49-F238E27FC236}">
                <a16:creationId xmlns:a16="http://schemas.microsoft.com/office/drawing/2014/main" id="{784DC4C2-41AE-4222-BE8C-972631D42E91}"/>
              </a:ext>
            </a:extLst>
          </p:cNvPr>
          <p:cNvCxnSpPr>
            <a:cxnSpLocks/>
          </p:cNvCxnSpPr>
          <p:nvPr/>
        </p:nvCxnSpPr>
        <p:spPr>
          <a:xfrm>
            <a:off x="6709385" y="5104152"/>
            <a:ext cx="0" cy="345439"/>
          </a:xfrm>
          <a:prstGeom prst="straightConnector1">
            <a:avLst/>
          </a:prstGeom>
          <a:ln>
            <a:headEnd type="arrow"/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0" name="Прямоугольник 164">
            <a:extLst>
              <a:ext uri="{FF2B5EF4-FFF2-40B4-BE49-F238E27FC236}">
                <a16:creationId xmlns:a16="http://schemas.microsoft.com/office/drawing/2014/main" id="{078CBEBF-C3C9-4850-B9A3-88CC64EC8BE0}"/>
              </a:ext>
            </a:extLst>
          </p:cNvPr>
          <p:cNvSpPr/>
          <p:nvPr/>
        </p:nvSpPr>
        <p:spPr>
          <a:xfrm>
            <a:off x="7529976" y="6089274"/>
            <a:ext cx="80165" cy="129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3" name="Прямоугольник 164">
            <a:extLst>
              <a:ext uri="{FF2B5EF4-FFF2-40B4-BE49-F238E27FC236}">
                <a16:creationId xmlns:a16="http://schemas.microsoft.com/office/drawing/2014/main" id="{365AF16E-6B36-42FE-93F0-C0C226EB5AD4}"/>
              </a:ext>
            </a:extLst>
          </p:cNvPr>
          <p:cNvSpPr/>
          <p:nvPr/>
        </p:nvSpPr>
        <p:spPr>
          <a:xfrm>
            <a:off x="10666399" y="4247432"/>
            <a:ext cx="336236" cy="129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700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Выводы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8866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C54EF961-7CE5-4B18-95FA-B194A6DF3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000" dirty="0"/>
              <a:t>На длинной дистанции </a:t>
            </a:r>
            <a:r>
              <a:rPr lang="en-US" sz="2000" dirty="0"/>
              <a:t>kernel-space </a:t>
            </a:r>
            <a:r>
              <a:rPr lang="ru-RU" sz="2000" dirty="0"/>
              <a:t>блокировки - единственный вариант</a:t>
            </a:r>
          </a:p>
          <a:p>
            <a:r>
              <a:rPr lang="ru-RU" sz="2000" dirty="0"/>
              <a:t>На коротких и неопределенных – гибридные</a:t>
            </a:r>
          </a:p>
          <a:p>
            <a:r>
              <a:rPr lang="ru-RU" sz="2000" dirty="0"/>
              <a:t>Необходимо понимать, что можно попасть на </a:t>
            </a:r>
            <a:r>
              <a:rPr lang="ru-RU" sz="2000" dirty="0" err="1"/>
              <a:t>одоноядерный</a:t>
            </a:r>
            <a:r>
              <a:rPr lang="ru-RU" sz="2000" dirty="0"/>
              <a:t> вариант</a:t>
            </a:r>
          </a:p>
          <a:p>
            <a:r>
              <a:rPr lang="ru-RU" sz="2000" dirty="0"/>
              <a:t>При понимании, на каких ядрах идет работа, можно сделать оптимизации</a:t>
            </a:r>
          </a:p>
          <a:p>
            <a:pPr lvl="1"/>
            <a:r>
              <a:rPr lang="ru-RU" dirty="0"/>
              <a:t>Как работать на конкретных ядрах, мы уже говорили на </a:t>
            </a:r>
            <a:r>
              <a:rPr lang="en-US" dirty="0"/>
              <a:t>.NEXT: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9376F5E-2F8E-4311-8A40-0F2BB1EC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EB4CC1-5D3A-4F2B-976B-3DD70B766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33" y="3249396"/>
            <a:ext cx="5231327" cy="294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3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8474"/>
            <a:ext cx="10048875" cy="1133476"/>
          </a:xfrm>
        </p:spPr>
        <p:txBody>
          <a:bodyPr>
            <a:noAutofit/>
          </a:bodyPr>
          <a:lstStyle/>
          <a:p>
            <a:pPr algn="ctr"/>
            <a:r>
              <a:rPr lang="en-US" sz="8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QA</a:t>
            </a:r>
            <a:endParaRPr lang="en-US" sz="8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1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F8AAF-0C26-4A3F-8891-9D42C09C95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Уровня Ядра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Мьютексы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Семафоры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События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Таймеры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Уровень Пользователя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volatile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Interlocked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MemoryBarrier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Гибридные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lock/Monitor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ReaderWriterLock</a:t>
            </a:r>
            <a:r>
              <a:rPr lang="en-US" dirty="0"/>
              <a:t> / </a:t>
            </a:r>
            <a:r>
              <a:rPr lang="en-US" dirty="0" err="1"/>
              <a:t>ReaderWriterLockSlim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…</a:t>
            </a:r>
          </a:p>
          <a:p>
            <a:pPr marL="800100" lvl="1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12A93E-BFA5-4669-B217-669A55B5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примитивов синхронизации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5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F8AAF-0C26-4A3F-8891-9D42C09C95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Существуют переменные, от которых зависит выбор алгоритма блокировки:</a:t>
            </a:r>
          </a:p>
          <a:p>
            <a:pPr marL="0" indent="0">
              <a:buNone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Конфигурация системы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Одноядерная система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Однопроцессорная, многоядерная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Многопроцессорная система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Гибридная система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Конфигурация длин квантов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Короткие кванты (2 такта интервального таймера)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Длинные кванты (12 тактов интервального таймера)</a:t>
            </a:r>
            <a:r>
              <a:rPr lang="en-US" dirty="0"/>
              <a:t> 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Приоритеты снимающего блокировку и освобождающегося потоков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err="1"/>
              <a:t>Приоритет_Потока</a:t>
            </a:r>
            <a:r>
              <a:rPr lang="ru-RU" baseline="-25000" dirty="0" err="1"/>
              <a:t>снб</a:t>
            </a:r>
            <a:r>
              <a:rPr lang="ru-RU" dirty="0"/>
              <a:t>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ru-RU" dirty="0" err="1"/>
              <a:t>Приоритет_Потока</a:t>
            </a:r>
            <a:r>
              <a:rPr lang="ru-RU" baseline="-25000" dirty="0" err="1"/>
              <a:t>осв</a:t>
            </a:r>
            <a:endParaRPr lang="en-US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ru-RU" dirty="0" err="1"/>
              <a:t>Приоритет_Потока</a:t>
            </a:r>
            <a:r>
              <a:rPr lang="ru-RU" baseline="-25000" dirty="0" err="1"/>
              <a:t>снб</a:t>
            </a:r>
            <a:r>
              <a:rPr lang="ru-RU" dirty="0"/>
              <a:t> </a:t>
            </a:r>
            <a:r>
              <a:rPr lang="ru-RU" b="1" dirty="0"/>
              <a:t>=</a:t>
            </a:r>
            <a:r>
              <a:rPr lang="en-US" dirty="0"/>
              <a:t> </a:t>
            </a:r>
            <a:r>
              <a:rPr lang="ru-RU" dirty="0" err="1"/>
              <a:t>Приоритет_Потока</a:t>
            </a:r>
            <a:r>
              <a:rPr lang="ru-RU" baseline="-25000" dirty="0" err="1"/>
              <a:t>осв</a:t>
            </a:r>
            <a:endParaRPr lang="ru-RU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ru-RU" dirty="0" err="1"/>
              <a:t>Приоритет_Потока</a:t>
            </a:r>
            <a:r>
              <a:rPr lang="ru-RU" baseline="-25000" dirty="0" err="1"/>
              <a:t>снб</a:t>
            </a:r>
            <a:r>
              <a:rPr lang="ru-RU" dirty="0"/>
              <a:t> 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ru-RU" dirty="0" err="1"/>
              <a:t>Приоритет_Потока</a:t>
            </a:r>
            <a:r>
              <a:rPr lang="ru-RU" baseline="-25000" dirty="0" err="1"/>
              <a:t>осв</a:t>
            </a:r>
            <a:endParaRPr lang="en-US" baseline="-25000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Время блокирования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Сверхкороткое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Среднее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Неопределенно длинное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12A93E-BFA5-4669-B217-669A55B5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14312" y="1727411"/>
            <a:ext cx="3728280" cy="699656"/>
          </a:xfrm>
        </p:spPr>
        <p:txBody>
          <a:bodyPr/>
          <a:lstStyle/>
          <a:p>
            <a:r>
              <a:rPr lang="ru-RU" sz="1800" dirty="0"/>
              <a:t>Виды примитивов синхронизации</a:t>
            </a:r>
            <a:endParaRPr lang="en-US" sz="1800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F71541AB-84FE-44B6-93B2-143868E3B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Варианты исполнения блокировки</a:t>
            </a:r>
          </a:p>
        </p:txBody>
      </p:sp>
    </p:spTree>
    <p:extLst>
      <p:ext uri="{BB962C8B-B14F-4D97-AF65-F5344CB8AC3E}">
        <p14:creationId xmlns:p14="http://schemas.microsoft.com/office/powerpoint/2010/main" val="338319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71541AB-84FE-44B6-93B2-143868E3B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Варианты исполнения блокировки</a:t>
            </a:r>
          </a:p>
        </p:txBody>
      </p:sp>
      <p:graphicFrame>
        <p:nvGraphicFramePr>
          <p:cNvPr id="5" name="Таблица 7">
            <a:extLst>
              <a:ext uri="{FF2B5EF4-FFF2-40B4-BE49-F238E27FC236}">
                <a16:creationId xmlns:a16="http://schemas.microsoft.com/office/drawing/2014/main" id="{A6C443B4-8720-43DB-B321-0C5A56253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140376"/>
              </p:ext>
            </p:extLst>
          </p:nvPr>
        </p:nvGraphicFramePr>
        <p:xfrm>
          <a:off x="775970" y="970492"/>
          <a:ext cx="1125855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475">
                  <a:extLst>
                    <a:ext uri="{9D8B030D-6E8A-4147-A177-3AD203B41FA5}">
                      <a16:colId xmlns:a16="http://schemas.microsoft.com/office/drawing/2014/main" val="3470847000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382139774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61546477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112305263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457723764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143611045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759198336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905105774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90127428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792358060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90587248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786733423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1506451534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84652077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42961708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129856656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361037849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841920355"/>
                    </a:ext>
                  </a:extLst>
                </a:gridCol>
              </a:tblGrid>
              <a:tr h="306917">
                <a:tc gridSpan="18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Одноядерная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864474"/>
                  </a:ext>
                </a:extLst>
              </a:tr>
              <a:tr h="306917">
                <a:tc gridSpan="9"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Короткие кванты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Длинные кванты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68871"/>
                  </a:ext>
                </a:extLst>
              </a:tr>
              <a:tr h="306917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&lt;2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&lt;2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&lt;2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1=2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1=2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1=2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1&gt;2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1&gt;2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1&gt;2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&lt;2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&lt;2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&lt;2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1=2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1=2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1=2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1&gt;2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1&gt;2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1&gt;2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7558"/>
                  </a:ext>
                </a:extLst>
              </a:tr>
              <a:tr h="30691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кор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сре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дли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кор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сре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дли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кор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сре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дли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кор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сре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дли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кор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сре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дли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кор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сре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дли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894543"/>
                  </a:ext>
                </a:extLst>
              </a:tr>
              <a:tr h="3069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125051"/>
                  </a:ext>
                </a:extLst>
              </a:tr>
            </a:tbl>
          </a:graphicData>
        </a:graphic>
      </p:graphicFrame>
      <p:graphicFrame>
        <p:nvGraphicFramePr>
          <p:cNvPr id="9" name="Таблица 7">
            <a:extLst>
              <a:ext uri="{FF2B5EF4-FFF2-40B4-BE49-F238E27FC236}">
                <a16:creationId xmlns:a16="http://schemas.microsoft.com/office/drawing/2014/main" id="{8C9A20D4-35BA-4653-8DFE-2AF36B368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737672"/>
              </p:ext>
            </p:extLst>
          </p:nvPr>
        </p:nvGraphicFramePr>
        <p:xfrm>
          <a:off x="775970" y="2646892"/>
          <a:ext cx="1125855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475">
                  <a:extLst>
                    <a:ext uri="{9D8B030D-6E8A-4147-A177-3AD203B41FA5}">
                      <a16:colId xmlns:a16="http://schemas.microsoft.com/office/drawing/2014/main" val="3470847000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382139774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61546477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112305263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457723764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143611045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759198336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905105774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90127428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792358060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90587248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786733423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1506451534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84652077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42961708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129856656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361037849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841920355"/>
                    </a:ext>
                  </a:extLst>
                </a:gridCol>
              </a:tblGrid>
              <a:tr h="306917">
                <a:tc gridSpan="18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Многоядерная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864474"/>
                  </a:ext>
                </a:extLst>
              </a:tr>
              <a:tr h="306917">
                <a:tc gridSpan="9"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Короткие кванты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Длинные кванты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68871"/>
                  </a:ext>
                </a:extLst>
              </a:tr>
              <a:tr h="306917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&lt;2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&lt;2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&lt;2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1=2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1=2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1=2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1&gt;2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1&gt;2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1&gt;2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&lt;2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&lt;2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&lt;2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1=2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1=2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1=2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1&gt;2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1&gt;2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1&gt;2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7558"/>
                  </a:ext>
                </a:extLst>
              </a:tr>
              <a:tr h="30691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кор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сре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дли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кор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сре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дли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кор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сре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дли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кор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сре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дли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кор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сре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дли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кор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сре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дли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894543"/>
                  </a:ext>
                </a:extLst>
              </a:tr>
              <a:tr h="3069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125051"/>
                  </a:ext>
                </a:extLst>
              </a:tr>
            </a:tbl>
          </a:graphicData>
        </a:graphic>
      </p:graphicFrame>
      <p:graphicFrame>
        <p:nvGraphicFramePr>
          <p:cNvPr id="10" name="Таблица 7">
            <a:extLst>
              <a:ext uri="{FF2B5EF4-FFF2-40B4-BE49-F238E27FC236}">
                <a16:creationId xmlns:a16="http://schemas.microsoft.com/office/drawing/2014/main" id="{6DC1A00B-A330-46BC-A9B0-2A35BA76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15383"/>
              </p:ext>
            </p:extLst>
          </p:nvPr>
        </p:nvGraphicFramePr>
        <p:xfrm>
          <a:off x="775970" y="4323292"/>
          <a:ext cx="1125855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475">
                  <a:extLst>
                    <a:ext uri="{9D8B030D-6E8A-4147-A177-3AD203B41FA5}">
                      <a16:colId xmlns:a16="http://schemas.microsoft.com/office/drawing/2014/main" val="3470847000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382139774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61546477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112305263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457723764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143611045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759198336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905105774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90127428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792358060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90587248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786733423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1506451534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84652077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42961708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129856656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361037849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841920355"/>
                    </a:ext>
                  </a:extLst>
                </a:gridCol>
              </a:tblGrid>
              <a:tr h="306917">
                <a:tc gridSpan="18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Многопроцессорная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864474"/>
                  </a:ext>
                </a:extLst>
              </a:tr>
              <a:tr h="306917">
                <a:tc gridSpan="9"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Короткие кванты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Длинные кванты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68871"/>
                  </a:ext>
                </a:extLst>
              </a:tr>
              <a:tr h="306917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&lt;2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&lt;2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&lt;2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1=2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1=2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1=2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1&gt;2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1&gt;2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1&gt;2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&lt;2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&lt;2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&lt;2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1=2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1=2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1=2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1&gt;2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1&gt;2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1&gt;2</a:t>
                      </a:r>
                      <a:endParaRPr lang="ru-RU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7558"/>
                  </a:ext>
                </a:extLst>
              </a:tr>
              <a:tr h="30691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кор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сре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дли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кор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сре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дли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кор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сре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дли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кор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сре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дли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кор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сре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дли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кор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сре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дли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894543"/>
                  </a:ext>
                </a:extLst>
              </a:tr>
              <a:tr h="3069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125051"/>
                  </a:ext>
                </a:extLst>
              </a:tr>
            </a:tbl>
          </a:graphicData>
        </a:graphic>
      </p:graphicFrame>
      <p:sp>
        <p:nvSpPr>
          <p:cNvPr id="14" name="Title 5">
            <a:extLst>
              <a:ext uri="{FF2B5EF4-FFF2-40B4-BE49-F238E27FC236}">
                <a16:creationId xmlns:a16="http://schemas.microsoft.com/office/drawing/2014/main" id="{3BD2BDB4-6A1C-4BFF-8936-A6127DE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44142" y="1557241"/>
            <a:ext cx="3387940" cy="699656"/>
          </a:xfrm>
        </p:spPr>
        <p:txBody>
          <a:bodyPr/>
          <a:lstStyle/>
          <a:p>
            <a:r>
              <a:rPr lang="ru-RU" sz="1600" dirty="0">
                <a:latin typeface="+mj-lt"/>
              </a:rPr>
              <a:t>Виды примитивов</a:t>
            </a:r>
            <a:r>
              <a:rPr lang="ru-RU" sz="1600" dirty="0"/>
              <a:t> синхронизации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143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Одноядерная система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7440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C54EF961-7CE5-4B18-95FA-B194A6DF3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ru-RU" sz="1800" dirty="0"/>
              <a:t>Мы не можем ждать второй поток;</a:t>
            </a:r>
          </a:p>
          <a:p>
            <a:pPr lvl="1"/>
            <a:r>
              <a:rPr lang="ru-RU" sz="1800" dirty="0"/>
              <a:t>Вариант одного ядра вполне реален: оба потока на одном ядре</a:t>
            </a:r>
            <a:endParaRPr lang="en-US" sz="1800" dirty="0"/>
          </a:p>
          <a:p>
            <a:pPr lvl="1"/>
            <a:endParaRPr lang="ru-RU" sz="18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9376F5E-2F8E-4311-8A40-0F2BB1EC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ядро одно</a:t>
            </a:r>
          </a:p>
        </p:txBody>
      </p:sp>
    </p:spTree>
    <p:extLst>
      <p:ext uri="{BB962C8B-B14F-4D97-AF65-F5344CB8AC3E}">
        <p14:creationId xmlns:p14="http://schemas.microsoft.com/office/powerpoint/2010/main" val="386731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12A93E-BFA5-4669-B217-669A55B5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>
                <a:latin typeface="+mj-lt"/>
              </a:rPr>
              <a:t>Виды примитивов</a:t>
            </a:r>
            <a:r>
              <a:rPr lang="ru-RU" sz="1600" dirty="0"/>
              <a:t> синхронизации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1B59E-2CD6-4B95-9411-3D64CD4CA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6163" y="149267"/>
            <a:ext cx="10644187" cy="39430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Однопроцессорная система.</a:t>
            </a:r>
            <a:r>
              <a:rPr lang="en-US" dirty="0"/>
              <a:t> </a:t>
            </a:r>
            <a:r>
              <a:rPr lang="ru-RU" b="1" dirty="0"/>
              <a:t>Длинная блокировка</a:t>
            </a:r>
            <a:endParaRPr lang="en-US" b="1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687DC0D-80CF-4A0B-98CA-780A6F516E9F}"/>
              </a:ext>
            </a:extLst>
          </p:cNvPr>
          <p:cNvCxnSpPr>
            <a:cxnSpLocks/>
          </p:cNvCxnSpPr>
          <p:nvPr/>
        </p:nvCxnSpPr>
        <p:spPr>
          <a:xfrm>
            <a:off x="4336325" y="987689"/>
            <a:ext cx="0" cy="160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D99FFFD0-0183-4ADA-B815-3828D4F4CFDF}"/>
              </a:ext>
            </a:extLst>
          </p:cNvPr>
          <p:cNvSpPr/>
          <p:nvPr/>
        </p:nvSpPr>
        <p:spPr>
          <a:xfrm rot="16200000">
            <a:off x="304568" y="155883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Space</a:t>
            </a:r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49B1D91F-9F46-4A85-A66A-A7E68DF9E99E}"/>
              </a:ext>
            </a:extLst>
          </p:cNvPr>
          <p:cNvSpPr/>
          <p:nvPr/>
        </p:nvSpPr>
        <p:spPr>
          <a:xfrm rot="16200000">
            <a:off x="304567" y="337836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Space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571CE6E4-BFDF-44C1-BDBB-F50254F13285}"/>
              </a:ext>
            </a:extLst>
          </p:cNvPr>
          <p:cNvSpPr/>
          <p:nvPr/>
        </p:nvSpPr>
        <p:spPr>
          <a:xfrm rot="16200000">
            <a:off x="304568" y="5197896"/>
            <a:ext cx="1596390" cy="396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Hybrid</a:t>
            </a:r>
            <a:endParaRPr lang="ru-RU" dirty="0"/>
          </a:p>
        </p:txBody>
      </p:sp>
      <p:grpSp>
        <p:nvGrpSpPr>
          <p:cNvPr id="221" name="Группа 220">
            <a:extLst>
              <a:ext uri="{FF2B5EF4-FFF2-40B4-BE49-F238E27FC236}">
                <a16:creationId xmlns:a16="http://schemas.microsoft.com/office/drawing/2014/main" id="{065058C8-F6E2-47B0-9C92-2CE9D8FFBE6B}"/>
              </a:ext>
            </a:extLst>
          </p:cNvPr>
          <p:cNvGrpSpPr/>
          <p:nvPr/>
        </p:nvGrpSpPr>
        <p:grpSpPr>
          <a:xfrm>
            <a:off x="1504281" y="958787"/>
            <a:ext cx="10509724" cy="1610051"/>
            <a:chOff x="1504281" y="958787"/>
            <a:chExt cx="10509724" cy="1610051"/>
          </a:xfrm>
        </p:grpSpPr>
        <p:sp>
          <p:nvSpPr>
            <p:cNvPr id="101" name="Прямоугольник 100">
              <a:extLst>
                <a:ext uri="{FF2B5EF4-FFF2-40B4-BE49-F238E27FC236}">
                  <a16:creationId xmlns:a16="http://schemas.microsoft.com/office/drawing/2014/main" id="{D6707B3C-F6FA-4229-98E6-B2E360DC30AF}"/>
                </a:ext>
              </a:extLst>
            </p:cNvPr>
            <p:cNvSpPr/>
            <p:nvPr/>
          </p:nvSpPr>
          <p:spPr>
            <a:xfrm>
              <a:off x="8558284" y="1305444"/>
              <a:ext cx="34944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7332178F-9946-4D65-A44E-4D004C4889EF}"/>
                </a:ext>
              </a:extLst>
            </p:cNvPr>
            <p:cNvCxnSpPr>
              <a:cxnSpLocks/>
            </p:cNvCxnSpPr>
            <p:nvPr/>
          </p:nvCxnSpPr>
          <p:spPr>
            <a:xfrm>
              <a:off x="1504281" y="958787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F8EF880B-4AFA-45F4-9A1C-5E92B234227A}"/>
                </a:ext>
              </a:extLst>
            </p:cNvPr>
            <p:cNvCxnSpPr>
              <a:cxnSpLocks/>
            </p:cNvCxnSpPr>
            <p:nvPr/>
          </p:nvCxnSpPr>
          <p:spPr>
            <a:xfrm>
              <a:off x="2209536" y="96561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632247EC-5C63-49C6-B35F-88EA82EB3BFE}"/>
                </a:ext>
              </a:extLst>
            </p:cNvPr>
            <p:cNvSpPr/>
            <p:nvPr/>
          </p:nvSpPr>
          <p:spPr>
            <a:xfrm>
              <a:off x="1505866" y="1034831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3B741619-0998-4B2B-9D1B-40293FCE28EF}"/>
                </a:ext>
              </a:extLst>
            </p:cNvPr>
            <p:cNvCxnSpPr>
              <a:cxnSpLocks/>
            </p:cNvCxnSpPr>
            <p:nvPr/>
          </p:nvCxnSpPr>
          <p:spPr>
            <a:xfrm>
              <a:off x="2909147" y="96561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7E10297F-B176-413F-B4CD-8F26594C1BFA}"/>
                </a:ext>
              </a:extLst>
            </p:cNvPr>
            <p:cNvCxnSpPr>
              <a:cxnSpLocks/>
            </p:cNvCxnSpPr>
            <p:nvPr/>
          </p:nvCxnSpPr>
          <p:spPr>
            <a:xfrm>
              <a:off x="3636673" y="96561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A68E5E4C-28E8-4765-8622-89A55C203B37}"/>
                </a:ext>
              </a:extLst>
            </p:cNvPr>
            <p:cNvCxnSpPr>
              <a:cxnSpLocks/>
            </p:cNvCxnSpPr>
            <p:nvPr/>
          </p:nvCxnSpPr>
          <p:spPr>
            <a:xfrm>
              <a:off x="5034241" y="965616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218B42F-FACA-4EFA-98E6-970442E6C633}"/>
                </a:ext>
              </a:extLst>
            </p:cNvPr>
            <p:cNvSpPr/>
            <p:nvPr/>
          </p:nvSpPr>
          <p:spPr>
            <a:xfrm>
              <a:off x="2214104" y="1318994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D99EB324-E1BA-4246-BD15-42E01DA0008C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93" y="965617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C38F8CCC-78F9-4520-8F05-394473394329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93" y="1323757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5B2CC455-DF77-4CD2-AA13-779243423D44}"/>
                </a:ext>
              </a:extLst>
            </p:cNvPr>
            <p:cNvSpPr/>
            <p:nvPr/>
          </p:nvSpPr>
          <p:spPr>
            <a:xfrm>
              <a:off x="3629380" y="1883038"/>
              <a:ext cx="41567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BCC06C4A-22F4-4AA4-AD9F-05FDB9805BA2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56" y="1879227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DC84BB7B-1C7A-4767-AC09-077D8A89B533}"/>
                </a:ext>
              </a:extLst>
            </p:cNvPr>
            <p:cNvSpPr/>
            <p:nvPr/>
          </p:nvSpPr>
          <p:spPr>
            <a:xfrm>
              <a:off x="5041579" y="1042451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0B6DE2B0-DE14-4168-A3BB-05F4E1C1AA18}"/>
                </a:ext>
              </a:extLst>
            </p:cNvPr>
            <p:cNvSpPr/>
            <p:nvPr/>
          </p:nvSpPr>
          <p:spPr>
            <a:xfrm>
              <a:off x="5741190" y="1328836"/>
              <a:ext cx="70626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21F4A7AA-9E21-44DB-BCE6-7DDADAD8EAE8}"/>
                </a:ext>
              </a:extLst>
            </p:cNvPr>
            <p:cNvCxnSpPr>
              <a:cxnSpLocks/>
            </p:cNvCxnSpPr>
            <p:nvPr/>
          </p:nvCxnSpPr>
          <p:spPr>
            <a:xfrm>
              <a:off x="5732157" y="96561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A885CFB0-13EB-4791-9290-C8AB45E2F4FD}"/>
                </a:ext>
              </a:extLst>
            </p:cNvPr>
            <p:cNvCxnSpPr>
              <a:cxnSpLocks/>
            </p:cNvCxnSpPr>
            <p:nvPr/>
          </p:nvCxnSpPr>
          <p:spPr>
            <a:xfrm>
              <a:off x="6440843" y="984359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5B35AD55-9DBA-4D4B-887B-35417D66B99B}"/>
                </a:ext>
              </a:extLst>
            </p:cNvPr>
            <p:cNvSpPr/>
            <p:nvPr/>
          </p:nvSpPr>
          <p:spPr>
            <a:xfrm>
              <a:off x="8911381" y="1891761"/>
              <a:ext cx="1029231" cy="276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A00CA712-7A62-4EAF-935D-010952E078B0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88" y="1333916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B642C8A8-99E1-46BD-8BFE-D6E249F633B2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88" y="993556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7E84A0C6-FAFE-44A3-8C96-6AB6E349274A}"/>
                </a:ext>
              </a:extLst>
            </p:cNvPr>
            <p:cNvSpPr/>
            <p:nvPr/>
          </p:nvSpPr>
          <p:spPr>
            <a:xfrm>
              <a:off x="2917774" y="1606813"/>
              <a:ext cx="71006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4DDB3CAA-0D33-4E54-81D7-A3BCE7D4AF88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88" y="1891761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AC106B51-6403-45F1-A140-862E7FC4C48F}"/>
                </a:ext>
              </a:extLst>
            </p:cNvPr>
            <p:cNvSpPr/>
            <p:nvPr/>
          </p:nvSpPr>
          <p:spPr>
            <a:xfrm>
              <a:off x="7147691" y="2155452"/>
              <a:ext cx="69791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6CC3ADD5-3693-44FB-8B67-2D605F37F702}"/>
                </a:ext>
              </a:extLst>
            </p:cNvPr>
            <p:cNvCxnSpPr>
              <a:cxnSpLocks/>
            </p:cNvCxnSpPr>
            <p:nvPr/>
          </p:nvCxnSpPr>
          <p:spPr>
            <a:xfrm>
              <a:off x="7140495" y="993556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8C3B578D-F192-4996-A906-A54846DEE397}"/>
                </a:ext>
              </a:extLst>
            </p:cNvPr>
            <p:cNvSpPr/>
            <p:nvPr/>
          </p:nvSpPr>
          <p:spPr>
            <a:xfrm>
              <a:off x="6444654" y="1622284"/>
              <a:ext cx="6874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00EA9035-DC1A-49FD-A1E0-A3564102A47E}"/>
                </a:ext>
              </a:extLst>
            </p:cNvPr>
            <p:cNvCxnSpPr>
              <a:cxnSpLocks/>
              <a:stCxn id="22" idx="3"/>
              <a:endCxn id="31" idx="1"/>
            </p:cNvCxnSpPr>
            <p:nvPr/>
          </p:nvCxnSpPr>
          <p:spPr>
            <a:xfrm>
              <a:off x="4045056" y="2021151"/>
              <a:ext cx="4866325" cy="8723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Прямоугольник 86">
              <a:extLst>
                <a:ext uri="{FF2B5EF4-FFF2-40B4-BE49-F238E27FC236}">
                  <a16:creationId xmlns:a16="http://schemas.microsoft.com/office/drawing/2014/main" id="{609E2A66-5FA5-4A15-BEFF-D16B7C6EE74D}"/>
                </a:ext>
              </a:extLst>
            </p:cNvPr>
            <p:cNvSpPr/>
            <p:nvPr/>
          </p:nvSpPr>
          <p:spPr>
            <a:xfrm>
              <a:off x="7844941" y="1029219"/>
              <a:ext cx="70389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>
              <a:extLst>
                <a:ext uri="{FF2B5EF4-FFF2-40B4-BE49-F238E27FC236}">
                  <a16:creationId xmlns:a16="http://schemas.microsoft.com/office/drawing/2014/main" id="{15CB52A8-E13F-413E-AB23-92931724F94B}"/>
                </a:ext>
              </a:extLst>
            </p:cNvPr>
            <p:cNvSpPr/>
            <p:nvPr/>
          </p:nvSpPr>
          <p:spPr>
            <a:xfrm>
              <a:off x="4046594" y="2149575"/>
              <a:ext cx="98764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E2FEED42-61EE-40A4-832C-E11CE22FF7A4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08" y="2149575"/>
              <a:ext cx="0" cy="276225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FC753526-4AA0-43C7-AE51-3DE090D617FF}"/>
                </a:ext>
              </a:extLst>
            </p:cNvPr>
            <p:cNvCxnSpPr>
              <a:cxnSpLocks/>
            </p:cNvCxnSpPr>
            <p:nvPr/>
          </p:nvCxnSpPr>
          <p:spPr>
            <a:xfrm>
              <a:off x="7847445" y="984359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C127CB8C-78D1-4C62-AF31-77898A19EC36}"/>
                </a:ext>
              </a:extLst>
            </p:cNvPr>
            <p:cNvCxnSpPr>
              <a:cxnSpLocks/>
            </p:cNvCxnSpPr>
            <p:nvPr/>
          </p:nvCxnSpPr>
          <p:spPr>
            <a:xfrm>
              <a:off x="8555328" y="984359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A90AE95C-9764-4F1C-B87C-C9B8F54DB9DF}"/>
                </a:ext>
              </a:extLst>
            </p:cNvPr>
            <p:cNvCxnSpPr>
              <a:cxnSpLocks/>
            </p:cNvCxnSpPr>
            <p:nvPr/>
          </p:nvCxnSpPr>
          <p:spPr>
            <a:xfrm>
              <a:off x="9254047" y="993556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Прямоугольник 101">
              <a:extLst>
                <a:ext uri="{FF2B5EF4-FFF2-40B4-BE49-F238E27FC236}">
                  <a16:creationId xmlns:a16="http://schemas.microsoft.com/office/drawing/2014/main" id="{5C0C9AF5-62EA-40E4-81BC-F4AE7443A86F}"/>
                </a:ext>
              </a:extLst>
            </p:cNvPr>
            <p:cNvSpPr/>
            <p:nvPr/>
          </p:nvSpPr>
          <p:spPr>
            <a:xfrm>
              <a:off x="9941600" y="1594370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10B95F4D-DE80-4B8A-88A4-1463AC1695E9}"/>
                </a:ext>
              </a:extLst>
            </p:cNvPr>
            <p:cNvSpPr/>
            <p:nvPr/>
          </p:nvSpPr>
          <p:spPr>
            <a:xfrm>
              <a:off x="10637786" y="2157462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E111E551-5E8E-40CB-AE46-99669F2FB335}"/>
                </a:ext>
              </a:extLst>
            </p:cNvPr>
            <p:cNvCxnSpPr>
              <a:cxnSpLocks/>
            </p:cNvCxnSpPr>
            <p:nvPr/>
          </p:nvCxnSpPr>
          <p:spPr>
            <a:xfrm>
              <a:off x="9944665" y="984359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7D91A325-F2D5-48AD-93B9-426BAA2C992A}"/>
                </a:ext>
              </a:extLst>
            </p:cNvPr>
            <p:cNvCxnSpPr>
              <a:cxnSpLocks/>
            </p:cNvCxnSpPr>
            <p:nvPr/>
          </p:nvCxnSpPr>
          <p:spPr>
            <a:xfrm>
              <a:off x="10635280" y="965616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7277308C-E257-4BBA-93CE-16EFD44FA202}"/>
                </a:ext>
              </a:extLst>
            </p:cNvPr>
            <p:cNvCxnSpPr>
              <a:cxnSpLocks/>
            </p:cNvCxnSpPr>
            <p:nvPr/>
          </p:nvCxnSpPr>
          <p:spPr>
            <a:xfrm>
              <a:off x="11325895" y="965616"/>
              <a:ext cx="0" cy="160322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A0820D31-265B-455F-B52C-CFA9464A7448}"/>
                </a:ext>
              </a:extLst>
            </p:cNvPr>
            <p:cNvCxnSpPr>
              <a:cxnSpLocks/>
            </p:cNvCxnSpPr>
            <p:nvPr/>
          </p:nvCxnSpPr>
          <p:spPr>
            <a:xfrm>
              <a:off x="12014005" y="978009"/>
              <a:ext cx="0" cy="1583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Группа 221">
            <a:extLst>
              <a:ext uri="{FF2B5EF4-FFF2-40B4-BE49-F238E27FC236}">
                <a16:creationId xmlns:a16="http://schemas.microsoft.com/office/drawing/2014/main" id="{6B458E2F-FBFC-461C-8E2A-6E50993EE7BF}"/>
              </a:ext>
            </a:extLst>
          </p:cNvPr>
          <p:cNvGrpSpPr/>
          <p:nvPr/>
        </p:nvGrpSpPr>
        <p:grpSpPr>
          <a:xfrm>
            <a:off x="1505956" y="2562007"/>
            <a:ext cx="10509724" cy="1863498"/>
            <a:chOff x="1505956" y="2562007"/>
            <a:chExt cx="10509724" cy="1863498"/>
          </a:xfrm>
        </p:grpSpPr>
        <p:sp>
          <p:nvSpPr>
            <p:cNvPr id="127" name="Прямоугольник 126">
              <a:extLst>
                <a:ext uri="{FF2B5EF4-FFF2-40B4-BE49-F238E27FC236}">
                  <a16:creationId xmlns:a16="http://schemas.microsoft.com/office/drawing/2014/main" id="{6CA4F9C9-34EC-4F5E-856C-FDBE8881D6CD}"/>
                </a:ext>
              </a:extLst>
            </p:cNvPr>
            <p:cNvSpPr/>
            <p:nvPr/>
          </p:nvSpPr>
          <p:spPr>
            <a:xfrm>
              <a:off x="9260367" y="3140040"/>
              <a:ext cx="67684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8" name="Прямая соединительная линия 127">
              <a:extLst>
                <a:ext uri="{FF2B5EF4-FFF2-40B4-BE49-F238E27FC236}">
                  <a16:creationId xmlns:a16="http://schemas.microsoft.com/office/drawing/2014/main" id="{D5DF1DE1-14A6-4F9E-8F6C-B49A18E8ACF2}"/>
                </a:ext>
              </a:extLst>
            </p:cNvPr>
            <p:cNvCxnSpPr>
              <a:cxnSpLocks/>
            </p:cNvCxnSpPr>
            <p:nvPr/>
          </p:nvCxnSpPr>
          <p:spPr>
            <a:xfrm>
              <a:off x="1505956" y="2793383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>
              <a:extLst>
                <a:ext uri="{FF2B5EF4-FFF2-40B4-BE49-F238E27FC236}">
                  <a16:creationId xmlns:a16="http://schemas.microsoft.com/office/drawing/2014/main" id="{335B6E3B-0BEA-4A0D-92C4-89FC7AE8C604}"/>
                </a:ext>
              </a:extLst>
            </p:cNvPr>
            <p:cNvCxnSpPr>
              <a:cxnSpLocks/>
            </p:cNvCxnSpPr>
            <p:nvPr/>
          </p:nvCxnSpPr>
          <p:spPr>
            <a:xfrm>
              <a:off x="2211211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Прямоугольник 129">
              <a:extLst>
                <a:ext uri="{FF2B5EF4-FFF2-40B4-BE49-F238E27FC236}">
                  <a16:creationId xmlns:a16="http://schemas.microsoft.com/office/drawing/2014/main" id="{91296D21-56D4-4A0C-8CDA-8BE3FF83CB52}"/>
                </a:ext>
              </a:extLst>
            </p:cNvPr>
            <p:cNvSpPr/>
            <p:nvPr/>
          </p:nvSpPr>
          <p:spPr>
            <a:xfrm>
              <a:off x="1507541" y="2869427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1" name="Прямая соединительная линия 130">
              <a:extLst>
                <a:ext uri="{FF2B5EF4-FFF2-40B4-BE49-F238E27FC236}">
                  <a16:creationId xmlns:a16="http://schemas.microsoft.com/office/drawing/2014/main" id="{CE36C59D-5E69-4822-A733-F583F0517D80}"/>
                </a:ext>
              </a:extLst>
            </p:cNvPr>
            <p:cNvCxnSpPr>
              <a:cxnSpLocks/>
            </p:cNvCxnSpPr>
            <p:nvPr/>
          </p:nvCxnSpPr>
          <p:spPr>
            <a:xfrm>
              <a:off x="2910822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Прямая соединительная линия 131">
              <a:extLst>
                <a:ext uri="{FF2B5EF4-FFF2-40B4-BE49-F238E27FC236}">
                  <a16:creationId xmlns:a16="http://schemas.microsoft.com/office/drawing/2014/main" id="{4D453E58-D602-4F6F-954E-4246DE676FA8}"/>
                </a:ext>
              </a:extLst>
            </p:cNvPr>
            <p:cNvCxnSpPr>
              <a:cxnSpLocks/>
            </p:cNvCxnSpPr>
            <p:nvPr/>
          </p:nvCxnSpPr>
          <p:spPr>
            <a:xfrm>
              <a:off x="3638348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>
              <a:extLst>
                <a:ext uri="{FF2B5EF4-FFF2-40B4-BE49-F238E27FC236}">
                  <a16:creationId xmlns:a16="http://schemas.microsoft.com/office/drawing/2014/main" id="{A25FF92E-9E1D-4F69-8CB6-E2DA50F1A7AE}"/>
                </a:ext>
              </a:extLst>
            </p:cNvPr>
            <p:cNvCxnSpPr>
              <a:cxnSpLocks/>
            </p:cNvCxnSpPr>
            <p:nvPr/>
          </p:nvCxnSpPr>
          <p:spPr>
            <a:xfrm>
              <a:off x="4338000" y="2822285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Прямая соединительная линия 133">
              <a:extLst>
                <a:ext uri="{FF2B5EF4-FFF2-40B4-BE49-F238E27FC236}">
                  <a16:creationId xmlns:a16="http://schemas.microsoft.com/office/drawing/2014/main" id="{3E452416-642C-40ED-83AC-121ED893B643}"/>
                </a:ext>
              </a:extLst>
            </p:cNvPr>
            <p:cNvCxnSpPr>
              <a:cxnSpLocks/>
            </p:cNvCxnSpPr>
            <p:nvPr/>
          </p:nvCxnSpPr>
          <p:spPr>
            <a:xfrm>
              <a:off x="5035916" y="2800212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Прямоугольник 134">
              <a:extLst>
                <a:ext uri="{FF2B5EF4-FFF2-40B4-BE49-F238E27FC236}">
                  <a16:creationId xmlns:a16="http://schemas.microsoft.com/office/drawing/2014/main" id="{9147D8D5-6B3E-4D20-9582-3492A1B4FECD}"/>
                </a:ext>
              </a:extLst>
            </p:cNvPr>
            <p:cNvSpPr/>
            <p:nvPr/>
          </p:nvSpPr>
          <p:spPr>
            <a:xfrm>
              <a:off x="2215779" y="3153590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6" name="Прямая со стрелкой 135">
              <a:extLst>
                <a:ext uri="{FF2B5EF4-FFF2-40B4-BE49-F238E27FC236}">
                  <a16:creationId xmlns:a16="http://schemas.microsoft.com/office/drawing/2014/main" id="{C03A61D9-BAEC-4D20-9F6B-9D05338EA12E}"/>
                </a:ext>
              </a:extLst>
            </p:cNvPr>
            <p:cNvCxnSpPr>
              <a:cxnSpLocks/>
            </p:cNvCxnSpPr>
            <p:nvPr/>
          </p:nvCxnSpPr>
          <p:spPr>
            <a:xfrm>
              <a:off x="2812468" y="2800213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>
              <a:extLst>
                <a:ext uri="{FF2B5EF4-FFF2-40B4-BE49-F238E27FC236}">
                  <a16:creationId xmlns:a16="http://schemas.microsoft.com/office/drawing/2014/main" id="{CE9B9210-0851-48E9-AECC-FA4F9F19C06E}"/>
                </a:ext>
              </a:extLst>
            </p:cNvPr>
            <p:cNvCxnSpPr>
              <a:cxnSpLocks/>
            </p:cNvCxnSpPr>
            <p:nvPr/>
          </p:nvCxnSpPr>
          <p:spPr>
            <a:xfrm>
              <a:off x="2812468" y="3158353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8" name="Прямоугольник 137">
              <a:extLst>
                <a:ext uri="{FF2B5EF4-FFF2-40B4-BE49-F238E27FC236}">
                  <a16:creationId xmlns:a16="http://schemas.microsoft.com/office/drawing/2014/main" id="{6C466980-7765-4472-98F2-2B91252442D0}"/>
                </a:ext>
              </a:extLst>
            </p:cNvPr>
            <p:cNvSpPr/>
            <p:nvPr/>
          </p:nvSpPr>
          <p:spPr>
            <a:xfrm>
              <a:off x="3631055" y="3717634"/>
              <a:ext cx="41567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0" name="Прямоугольник 139">
              <a:extLst>
                <a:ext uri="{FF2B5EF4-FFF2-40B4-BE49-F238E27FC236}">
                  <a16:creationId xmlns:a16="http://schemas.microsoft.com/office/drawing/2014/main" id="{9D823BEC-DAEE-47B0-BBD9-0537A3A8775D}"/>
                </a:ext>
              </a:extLst>
            </p:cNvPr>
            <p:cNvSpPr/>
            <p:nvPr/>
          </p:nvSpPr>
          <p:spPr>
            <a:xfrm>
              <a:off x="5043254" y="2877047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1" name="Прямоугольник 140">
              <a:extLst>
                <a:ext uri="{FF2B5EF4-FFF2-40B4-BE49-F238E27FC236}">
                  <a16:creationId xmlns:a16="http://schemas.microsoft.com/office/drawing/2014/main" id="{E0D75DA8-532A-459D-B89B-992AA00416E2}"/>
                </a:ext>
              </a:extLst>
            </p:cNvPr>
            <p:cNvSpPr/>
            <p:nvPr/>
          </p:nvSpPr>
          <p:spPr>
            <a:xfrm>
              <a:off x="5726531" y="3163432"/>
              <a:ext cx="722603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2" name="Прямая соединительная линия 141">
              <a:extLst>
                <a:ext uri="{FF2B5EF4-FFF2-40B4-BE49-F238E27FC236}">
                  <a16:creationId xmlns:a16="http://schemas.microsoft.com/office/drawing/2014/main" id="{97349EB1-8693-40F2-8F21-04EBFCBC7B74}"/>
                </a:ext>
              </a:extLst>
            </p:cNvPr>
            <p:cNvCxnSpPr>
              <a:cxnSpLocks/>
            </p:cNvCxnSpPr>
            <p:nvPr/>
          </p:nvCxnSpPr>
          <p:spPr>
            <a:xfrm>
              <a:off x="5733832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>
              <a:extLst>
                <a:ext uri="{FF2B5EF4-FFF2-40B4-BE49-F238E27FC236}">
                  <a16:creationId xmlns:a16="http://schemas.microsoft.com/office/drawing/2014/main" id="{B75DA3AC-EE56-4EDB-89D3-E8094ABE6FF6}"/>
                </a:ext>
              </a:extLst>
            </p:cNvPr>
            <p:cNvCxnSpPr>
              <a:cxnSpLocks/>
            </p:cNvCxnSpPr>
            <p:nvPr/>
          </p:nvCxnSpPr>
          <p:spPr>
            <a:xfrm>
              <a:off x="6442518" y="2818955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>
              <a:extLst>
                <a:ext uri="{FF2B5EF4-FFF2-40B4-BE49-F238E27FC236}">
                  <a16:creationId xmlns:a16="http://schemas.microsoft.com/office/drawing/2014/main" id="{7B0A53BB-CB25-48E7-8342-5F845BB8AA68}"/>
                </a:ext>
              </a:extLst>
            </p:cNvPr>
            <p:cNvCxnSpPr>
              <a:cxnSpLocks/>
            </p:cNvCxnSpPr>
            <p:nvPr/>
          </p:nvCxnSpPr>
          <p:spPr>
            <a:xfrm>
              <a:off x="9605772" y="3168512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Прямая со стрелкой 145">
              <a:extLst>
                <a:ext uri="{FF2B5EF4-FFF2-40B4-BE49-F238E27FC236}">
                  <a16:creationId xmlns:a16="http://schemas.microsoft.com/office/drawing/2014/main" id="{755B7BE6-3364-4889-8D06-0FCAE3D8B7FA}"/>
                </a:ext>
              </a:extLst>
            </p:cNvPr>
            <p:cNvCxnSpPr>
              <a:cxnSpLocks/>
            </p:cNvCxnSpPr>
            <p:nvPr/>
          </p:nvCxnSpPr>
          <p:spPr>
            <a:xfrm>
              <a:off x="9605772" y="2828152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7" name="Прямоугольник 146">
              <a:extLst>
                <a:ext uri="{FF2B5EF4-FFF2-40B4-BE49-F238E27FC236}">
                  <a16:creationId xmlns:a16="http://schemas.microsoft.com/office/drawing/2014/main" id="{AE8CD3C9-DDBC-483F-8813-20899D215F06}"/>
                </a:ext>
              </a:extLst>
            </p:cNvPr>
            <p:cNvSpPr/>
            <p:nvPr/>
          </p:nvSpPr>
          <p:spPr>
            <a:xfrm>
              <a:off x="2919449" y="3441409"/>
              <a:ext cx="71006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9" name="Прямоугольник 148">
              <a:extLst>
                <a:ext uri="{FF2B5EF4-FFF2-40B4-BE49-F238E27FC236}">
                  <a16:creationId xmlns:a16="http://schemas.microsoft.com/office/drawing/2014/main" id="{6D1048DF-BE0F-4535-A39E-1FD85277E467}"/>
                </a:ext>
              </a:extLst>
            </p:cNvPr>
            <p:cNvSpPr/>
            <p:nvPr/>
          </p:nvSpPr>
          <p:spPr>
            <a:xfrm>
              <a:off x="7844940" y="3990048"/>
              <a:ext cx="7103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0" name="Прямая соединительная линия 149">
              <a:extLst>
                <a:ext uri="{FF2B5EF4-FFF2-40B4-BE49-F238E27FC236}">
                  <a16:creationId xmlns:a16="http://schemas.microsoft.com/office/drawing/2014/main" id="{7C6FE878-B64D-4CD4-8F92-5E89795C2D86}"/>
                </a:ext>
              </a:extLst>
            </p:cNvPr>
            <p:cNvCxnSpPr>
              <a:cxnSpLocks/>
            </p:cNvCxnSpPr>
            <p:nvPr/>
          </p:nvCxnSpPr>
          <p:spPr>
            <a:xfrm>
              <a:off x="7142170" y="2828152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Прямоугольник 150">
              <a:extLst>
                <a:ext uri="{FF2B5EF4-FFF2-40B4-BE49-F238E27FC236}">
                  <a16:creationId xmlns:a16="http://schemas.microsoft.com/office/drawing/2014/main" id="{62A9C51F-2870-4214-8C74-D297ACA98A50}"/>
                </a:ext>
              </a:extLst>
            </p:cNvPr>
            <p:cNvSpPr/>
            <p:nvPr/>
          </p:nvSpPr>
          <p:spPr>
            <a:xfrm>
              <a:off x="6446329" y="3456880"/>
              <a:ext cx="6874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Прямоугольник 152">
              <a:extLst>
                <a:ext uri="{FF2B5EF4-FFF2-40B4-BE49-F238E27FC236}">
                  <a16:creationId xmlns:a16="http://schemas.microsoft.com/office/drawing/2014/main" id="{F20890E9-1D8D-4553-82B1-90E742284F61}"/>
                </a:ext>
              </a:extLst>
            </p:cNvPr>
            <p:cNvSpPr/>
            <p:nvPr/>
          </p:nvSpPr>
          <p:spPr>
            <a:xfrm>
              <a:off x="8553651" y="2863815"/>
              <a:ext cx="70389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Прямоугольник 153">
              <a:extLst>
                <a:ext uri="{FF2B5EF4-FFF2-40B4-BE49-F238E27FC236}">
                  <a16:creationId xmlns:a16="http://schemas.microsoft.com/office/drawing/2014/main" id="{2E3BDD10-F1B6-481F-BE7A-DFC5B0D119F0}"/>
                </a:ext>
              </a:extLst>
            </p:cNvPr>
            <p:cNvSpPr/>
            <p:nvPr/>
          </p:nvSpPr>
          <p:spPr>
            <a:xfrm>
              <a:off x="4344064" y="3984171"/>
              <a:ext cx="69105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6" name="Прямая соединительная линия 155">
              <a:extLst>
                <a:ext uri="{FF2B5EF4-FFF2-40B4-BE49-F238E27FC236}">
                  <a16:creationId xmlns:a16="http://schemas.microsoft.com/office/drawing/2014/main" id="{F52544DB-B86A-4F1D-9FBD-0B867FA8B20B}"/>
                </a:ext>
              </a:extLst>
            </p:cNvPr>
            <p:cNvCxnSpPr>
              <a:cxnSpLocks/>
            </p:cNvCxnSpPr>
            <p:nvPr/>
          </p:nvCxnSpPr>
          <p:spPr>
            <a:xfrm>
              <a:off x="7849120" y="2818955"/>
              <a:ext cx="0" cy="157764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>
              <a:extLst>
                <a:ext uri="{FF2B5EF4-FFF2-40B4-BE49-F238E27FC236}">
                  <a16:creationId xmlns:a16="http://schemas.microsoft.com/office/drawing/2014/main" id="{1A316896-C04F-4120-AE1F-1CD5EE9B5897}"/>
                </a:ext>
              </a:extLst>
            </p:cNvPr>
            <p:cNvCxnSpPr>
              <a:cxnSpLocks/>
            </p:cNvCxnSpPr>
            <p:nvPr/>
          </p:nvCxnSpPr>
          <p:spPr>
            <a:xfrm>
              <a:off x="8557003" y="2818955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>
              <a:extLst>
                <a:ext uri="{FF2B5EF4-FFF2-40B4-BE49-F238E27FC236}">
                  <a16:creationId xmlns:a16="http://schemas.microsoft.com/office/drawing/2014/main" id="{1881C483-71A4-400D-A44C-9E22A71FD360}"/>
                </a:ext>
              </a:extLst>
            </p:cNvPr>
            <p:cNvCxnSpPr>
              <a:cxnSpLocks/>
            </p:cNvCxnSpPr>
            <p:nvPr/>
          </p:nvCxnSpPr>
          <p:spPr>
            <a:xfrm>
              <a:off x="9255722" y="2828152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Прямоугольник 158">
              <a:extLst>
                <a:ext uri="{FF2B5EF4-FFF2-40B4-BE49-F238E27FC236}">
                  <a16:creationId xmlns:a16="http://schemas.microsoft.com/office/drawing/2014/main" id="{9A7A63DA-451F-49C8-9E41-D236530A3A59}"/>
                </a:ext>
              </a:extLst>
            </p:cNvPr>
            <p:cNvSpPr/>
            <p:nvPr/>
          </p:nvSpPr>
          <p:spPr>
            <a:xfrm>
              <a:off x="9941600" y="3428966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Прямоугольник 159">
              <a:extLst>
                <a:ext uri="{FF2B5EF4-FFF2-40B4-BE49-F238E27FC236}">
                  <a16:creationId xmlns:a16="http://schemas.microsoft.com/office/drawing/2014/main" id="{D4D5E55D-47F2-4CE7-A51E-C659F5DAB2D9}"/>
                </a:ext>
              </a:extLst>
            </p:cNvPr>
            <p:cNvSpPr/>
            <p:nvPr/>
          </p:nvSpPr>
          <p:spPr>
            <a:xfrm>
              <a:off x="11323390" y="3992058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1" name="Прямая соединительная линия 160">
              <a:extLst>
                <a:ext uri="{FF2B5EF4-FFF2-40B4-BE49-F238E27FC236}">
                  <a16:creationId xmlns:a16="http://schemas.microsoft.com/office/drawing/2014/main" id="{4D4A5A18-50B2-432C-BF8A-B88AA990D79D}"/>
                </a:ext>
              </a:extLst>
            </p:cNvPr>
            <p:cNvCxnSpPr>
              <a:cxnSpLocks/>
            </p:cNvCxnSpPr>
            <p:nvPr/>
          </p:nvCxnSpPr>
          <p:spPr>
            <a:xfrm>
              <a:off x="9946340" y="2818955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61">
              <a:extLst>
                <a:ext uri="{FF2B5EF4-FFF2-40B4-BE49-F238E27FC236}">
                  <a16:creationId xmlns:a16="http://schemas.microsoft.com/office/drawing/2014/main" id="{1F5BA44D-14FD-446E-9DFA-E959B962CF9F}"/>
                </a:ext>
              </a:extLst>
            </p:cNvPr>
            <p:cNvCxnSpPr>
              <a:cxnSpLocks/>
            </p:cNvCxnSpPr>
            <p:nvPr/>
          </p:nvCxnSpPr>
          <p:spPr>
            <a:xfrm>
              <a:off x="10636955" y="2800212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>
              <a:extLst>
                <a:ext uri="{FF2B5EF4-FFF2-40B4-BE49-F238E27FC236}">
                  <a16:creationId xmlns:a16="http://schemas.microsoft.com/office/drawing/2014/main" id="{F2849D4F-07DA-4A10-9D6B-C2F90C26FBBF}"/>
                </a:ext>
              </a:extLst>
            </p:cNvPr>
            <p:cNvCxnSpPr>
              <a:cxnSpLocks/>
            </p:cNvCxnSpPr>
            <p:nvPr/>
          </p:nvCxnSpPr>
          <p:spPr>
            <a:xfrm>
              <a:off x="11327570" y="2800212"/>
              <a:ext cx="0" cy="160322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>
              <a:extLst>
                <a:ext uri="{FF2B5EF4-FFF2-40B4-BE49-F238E27FC236}">
                  <a16:creationId xmlns:a16="http://schemas.microsoft.com/office/drawing/2014/main" id="{59529ED2-7878-4813-8B7B-E6A5108668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15680" y="2812605"/>
              <a:ext cx="0" cy="15839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Прямоугольник 164">
              <a:extLst>
                <a:ext uri="{FF2B5EF4-FFF2-40B4-BE49-F238E27FC236}">
                  <a16:creationId xmlns:a16="http://schemas.microsoft.com/office/drawing/2014/main" id="{B9D4E9E3-1E60-4E0C-8EDF-8928D5F3E9C1}"/>
                </a:ext>
              </a:extLst>
            </p:cNvPr>
            <p:cNvSpPr/>
            <p:nvPr/>
          </p:nvSpPr>
          <p:spPr>
            <a:xfrm>
              <a:off x="4053226" y="3726357"/>
              <a:ext cx="282936" cy="2665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6" name="Прямоугольник 165">
              <a:extLst>
                <a:ext uri="{FF2B5EF4-FFF2-40B4-BE49-F238E27FC236}">
                  <a16:creationId xmlns:a16="http://schemas.microsoft.com/office/drawing/2014/main" id="{FBD324FC-CC9C-400E-8C09-B439C89AFB26}"/>
                </a:ext>
              </a:extLst>
            </p:cNvPr>
            <p:cNvSpPr/>
            <p:nvPr/>
          </p:nvSpPr>
          <p:spPr>
            <a:xfrm>
              <a:off x="7151379" y="3726357"/>
              <a:ext cx="699955" cy="2665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7" name="Прямоугольник 166">
              <a:extLst>
                <a:ext uri="{FF2B5EF4-FFF2-40B4-BE49-F238E27FC236}">
                  <a16:creationId xmlns:a16="http://schemas.microsoft.com/office/drawing/2014/main" id="{57E097EA-F65A-41A0-A955-DFC468F0ECDB}"/>
                </a:ext>
              </a:extLst>
            </p:cNvPr>
            <p:cNvSpPr/>
            <p:nvPr/>
          </p:nvSpPr>
          <p:spPr>
            <a:xfrm>
              <a:off x="10634028" y="3722664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8" name="Прямая соединительная линия 167">
              <a:extLst>
                <a:ext uri="{FF2B5EF4-FFF2-40B4-BE49-F238E27FC236}">
                  <a16:creationId xmlns:a16="http://schemas.microsoft.com/office/drawing/2014/main" id="{4187CAE4-9DC9-44C2-8DA2-95A3D3091753}"/>
                </a:ext>
              </a:extLst>
            </p:cNvPr>
            <p:cNvCxnSpPr>
              <a:cxnSpLocks/>
            </p:cNvCxnSpPr>
            <p:nvPr/>
          </p:nvCxnSpPr>
          <p:spPr>
            <a:xfrm>
              <a:off x="11330076" y="2562007"/>
              <a:ext cx="685604" cy="2505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Группа 222">
            <a:extLst>
              <a:ext uri="{FF2B5EF4-FFF2-40B4-BE49-F238E27FC236}">
                <a16:creationId xmlns:a16="http://schemas.microsoft.com/office/drawing/2014/main" id="{B26F27C6-E22A-4D4A-BA2A-1AF4DDBAFDA4}"/>
              </a:ext>
            </a:extLst>
          </p:cNvPr>
          <p:cNvGrpSpPr/>
          <p:nvPr/>
        </p:nvGrpSpPr>
        <p:grpSpPr>
          <a:xfrm>
            <a:off x="1497665" y="4389773"/>
            <a:ext cx="10516343" cy="1831121"/>
            <a:chOff x="1497665" y="4389773"/>
            <a:chExt cx="10516343" cy="1831121"/>
          </a:xfrm>
        </p:grpSpPr>
        <p:sp>
          <p:nvSpPr>
            <p:cNvPr id="172" name="Прямоугольник 171">
              <a:extLst>
                <a:ext uri="{FF2B5EF4-FFF2-40B4-BE49-F238E27FC236}">
                  <a16:creationId xmlns:a16="http://schemas.microsoft.com/office/drawing/2014/main" id="{0563C443-1F72-4CF9-ACB4-7314123311FF}"/>
                </a:ext>
              </a:extLst>
            </p:cNvPr>
            <p:cNvSpPr/>
            <p:nvPr/>
          </p:nvSpPr>
          <p:spPr>
            <a:xfrm>
              <a:off x="8548313" y="4935429"/>
              <a:ext cx="3490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3" name="Прямая соединительная линия 172">
              <a:extLst>
                <a:ext uri="{FF2B5EF4-FFF2-40B4-BE49-F238E27FC236}">
                  <a16:creationId xmlns:a16="http://schemas.microsoft.com/office/drawing/2014/main" id="{8C126DDC-7172-4A88-A50B-7EBE1A6BE327}"/>
                </a:ext>
              </a:extLst>
            </p:cNvPr>
            <p:cNvCxnSpPr>
              <a:cxnSpLocks/>
            </p:cNvCxnSpPr>
            <p:nvPr/>
          </p:nvCxnSpPr>
          <p:spPr>
            <a:xfrm>
              <a:off x="1497665" y="4588772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>
              <a:extLst>
                <a:ext uri="{FF2B5EF4-FFF2-40B4-BE49-F238E27FC236}">
                  <a16:creationId xmlns:a16="http://schemas.microsoft.com/office/drawing/2014/main" id="{6EB0E6EE-959A-4AAB-AD10-D1E751624086}"/>
                </a:ext>
              </a:extLst>
            </p:cNvPr>
            <p:cNvCxnSpPr>
              <a:cxnSpLocks/>
            </p:cNvCxnSpPr>
            <p:nvPr/>
          </p:nvCxnSpPr>
          <p:spPr>
            <a:xfrm>
              <a:off x="2202920" y="4595601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Прямоугольник 174">
              <a:extLst>
                <a:ext uri="{FF2B5EF4-FFF2-40B4-BE49-F238E27FC236}">
                  <a16:creationId xmlns:a16="http://schemas.microsoft.com/office/drawing/2014/main" id="{27B8B0CE-4D61-44D1-8653-0F83F94AC197}"/>
                </a:ext>
              </a:extLst>
            </p:cNvPr>
            <p:cNvSpPr/>
            <p:nvPr/>
          </p:nvSpPr>
          <p:spPr>
            <a:xfrm>
              <a:off x="1499250" y="4664816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6" name="Прямая соединительная линия 175">
              <a:extLst>
                <a:ext uri="{FF2B5EF4-FFF2-40B4-BE49-F238E27FC236}">
                  <a16:creationId xmlns:a16="http://schemas.microsoft.com/office/drawing/2014/main" id="{C18D0FE3-1D62-404F-8BDD-A020BB83488F}"/>
                </a:ext>
              </a:extLst>
            </p:cNvPr>
            <p:cNvCxnSpPr>
              <a:cxnSpLocks/>
            </p:cNvCxnSpPr>
            <p:nvPr/>
          </p:nvCxnSpPr>
          <p:spPr>
            <a:xfrm>
              <a:off x="2902531" y="4595601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>
              <a:extLst>
                <a:ext uri="{FF2B5EF4-FFF2-40B4-BE49-F238E27FC236}">
                  <a16:creationId xmlns:a16="http://schemas.microsoft.com/office/drawing/2014/main" id="{80C1AFD9-50FB-4D9E-A216-9B66DB808F07}"/>
                </a:ext>
              </a:extLst>
            </p:cNvPr>
            <p:cNvCxnSpPr>
              <a:cxnSpLocks/>
            </p:cNvCxnSpPr>
            <p:nvPr/>
          </p:nvCxnSpPr>
          <p:spPr>
            <a:xfrm>
              <a:off x="3630057" y="4595601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Прямая соединительная линия 177">
              <a:extLst>
                <a:ext uri="{FF2B5EF4-FFF2-40B4-BE49-F238E27FC236}">
                  <a16:creationId xmlns:a16="http://schemas.microsoft.com/office/drawing/2014/main" id="{324FD333-5B3A-49FC-8895-A0466E98366A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09" y="4617674"/>
              <a:ext cx="0" cy="1603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единительная линия 178">
              <a:extLst>
                <a:ext uri="{FF2B5EF4-FFF2-40B4-BE49-F238E27FC236}">
                  <a16:creationId xmlns:a16="http://schemas.microsoft.com/office/drawing/2014/main" id="{762BCCAE-52DA-4403-AF85-E3C33238E464}"/>
                </a:ext>
              </a:extLst>
            </p:cNvPr>
            <p:cNvCxnSpPr>
              <a:cxnSpLocks/>
            </p:cNvCxnSpPr>
            <p:nvPr/>
          </p:nvCxnSpPr>
          <p:spPr>
            <a:xfrm>
              <a:off x="5027625" y="4595601"/>
              <a:ext cx="0" cy="15963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Прямоугольник 179">
              <a:extLst>
                <a:ext uri="{FF2B5EF4-FFF2-40B4-BE49-F238E27FC236}">
                  <a16:creationId xmlns:a16="http://schemas.microsoft.com/office/drawing/2014/main" id="{58BF3C99-D4B4-41BF-A0A1-DC7D8877F846}"/>
                </a:ext>
              </a:extLst>
            </p:cNvPr>
            <p:cNvSpPr/>
            <p:nvPr/>
          </p:nvSpPr>
          <p:spPr>
            <a:xfrm>
              <a:off x="2207488" y="4948979"/>
              <a:ext cx="703670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1" name="Прямая со стрелкой 180">
              <a:extLst>
                <a:ext uri="{FF2B5EF4-FFF2-40B4-BE49-F238E27FC236}">
                  <a16:creationId xmlns:a16="http://schemas.microsoft.com/office/drawing/2014/main" id="{1D0E61FB-526B-472F-BCE3-B37889466AAC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77" y="4595602"/>
              <a:ext cx="0" cy="345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Прямая соединительная линия 181">
              <a:extLst>
                <a:ext uri="{FF2B5EF4-FFF2-40B4-BE49-F238E27FC236}">
                  <a16:creationId xmlns:a16="http://schemas.microsoft.com/office/drawing/2014/main" id="{0996D23E-0925-48E7-81E4-A9F83B2B1C18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77" y="4953742"/>
              <a:ext cx="0" cy="2762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Прямоугольник 182">
              <a:extLst>
                <a:ext uri="{FF2B5EF4-FFF2-40B4-BE49-F238E27FC236}">
                  <a16:creationId xmlns:a16="http://schemas.microsoft.com/office/drawing/2014/main" id="{F083B990-2306-442F-A8B0-60E85CDDA234}"/>
                </a:ext>
              </a:extLst>
            </p:cNvPr>
            <p:cNvSpPr/>
            <p:nvPr/>
          </p:nvSpPr>
          <p:spPr>
            <a:xfrm>
              <a:off x="3630011" y="5514878"/>
              <a:ext cx="415676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Прямоугольник 183">
              <a:extLst>
                <a:ext uri="{FF2B5EF4-FFF2-40B4-BE49-F238E27FC236}">
                  <a16:creationId xmlns:a16="http://schemas.microsoft.com/office/drawing/2014/main" id="{C31442C8-C27C-4D6A-A08B-064F53780974}"/>
                </a:ext>
              </a:extLst>
            </p:cNvPr>
            <p:cNvSpPr/>
            <p:nvPr/>
          </p:nvSpPr>
          <p:spPr>
            <a:xfrm>
              <a:off x="5034963" y="4672436"/>
              <a:ext cx="69057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Прямоугольник 184">
              <a:extLst>
                <a:ext uri="{FF2B5EF4-FFF2-40B4-BE49-F238E27FC236}">
                  <a16:creationId xmlns:a16="http://schemas.microsoft.com/office/drawing/2014/main" id="{843499A6-B37A-42D6-8431-EF936A098B7A}"/>
                </a:ext>
              </a:extLst>
            </p:cNvPr>
            <p:cNvSpPr/>
            <p:nvPr/>
          </p:nvSpPr>
          <p:spPr>
            <a:xfrm>
              <a:off x="5718240" y="4958821"/>
              <a:ext cx="722603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6" name="Прямая соединительная линия 185">
              <a:extLst>
                <a:ext uri="{FF2B5EF4-FFF2-40B4-BE49-F238E27FC236}">
                  <a16:creationId xmlns:a16="http://schemas.microsoft.com/office/drawing/2014/main" id="{34BC50DA-FE37-4FEB-9E3B-BB94EBB9A0D9}"/>
                </a:ext>
              </a:extLst>
            </p:cNvPr>
            <p:cNvCxnSpPr>
              <a:cxnSpLocks/>
            </p:cNvCxnSpPr>
            <p:nvPr/>
          </p:nvCxnSpPr>
          <p:spPr>
            <a:xfrm>
              <a:off x="5725541" y="4595601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единительная линия 186">
              <a:extLst>
                <a:ext uri="{FF2B5EF4-FFF2-40B4-BE49-F238E27FC236}">
                  <a16:creationId xmlns:a16="http://schemas.microsoft.com/office/drawing/2014/main" id="{5D24237E-91BC-496F-9A90-B828E7B708AC}"/>
                </a:ext>
              </a:extLst>
            </p:cNvPr>
            <p:cNvCxnSpPr>
              <a:cxnSpLocks/>
            </p:cNvCxnSpPr>
            <p:nvPr/>
          </p:nvCxnSpPr>
          <p:spPr>
            <a:xfrm>
              <a:off x="6434227" y="4614344"/>
              <a:ext cx="0" cy="1584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единительная линия 187">
              <a:extLst>
                <a:ext uri="{FF2B5EF4-FFF2-40B4-BE49-F238E27FC236}">
                  <a16:creationId xmlns:a16="http://schemas.microsoft.com/office/drawing/2014/main" id="{71B53E1A-BB93-4743-9AC3-D93FA1C4B14C}"/>
                </a:ext>
              </a:extLst>
            </p:cNvPr>
            <p:cNvCxnSpPr>
              <a:cxnSpLocks/>
            </p:cNvCxnSpPr>
            <p:nvPr/>
          </p:nvCxnSpPr>
          <p:spPr>
            <a:xfrm>
              <a:off x="8893664" y="4944851"/>
              <a:ext cx="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>
              <a:extLst>
                <a:ext uri="{FF2B5EF4-FFF2-40B4-BE49-F238E27FC236}">
                  <a16:creationId xmlns:a16="http://schemas.microsoft.com/office/drawing/2014/main" id="{B051D2D0-1EDB-40F6-B41E-27FA0D465A1F}"/>
                </a:ext>
              </a:extLst>
            </p:cNvPr>
            <p:cNvCxnSpPr>
              <a:cxnSpLocks/>
            </p:cNvCxnSpPr>
            <p:nvPr/>
          </p:nvCxnSpPr>
          <p:spPr>
            <a:xfrm>
              <a:off x="8900014" y="4591791"/>
              <a:ext cx="0" cy="345439"/>
            </a:xfrm>
            <a:prstGeom prst="straightConnector1">
              <a:avLst/>
            </a:prstGeom>
            <a:ln>
              <a:headEnd type="arrow"/>
              <a:tailEnd type="diamon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0" name="Прямоугольник 189">
              <a:extLst>
                <a:ext uri="{FF2B5EF4-FFF2-40B4-BE49-F238E27FC236}">
                  <a16:creationId xmlns:a16="http://schemas.microsoft.com/office/drawing/2014/main" id="{0A9DE910-6517-4A9B-BB6E-1590671AE89E}"/>
                </a:ext>
              </a:extLst>
            </p:cNvPr>
            <p:cNvSpPr/>
            <p:nvPr/>
          </p:nvSpPr>
          <p:spPr>
            <a:xfrm>
              <a:off x="2911158" y="5236798"/>
              <a:ext cx="710068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Прямоугольник 190">
              <a:extLst>
                <a:ext uri="{FF2B5EF4-FFF2-40B4-BE49-F238E27FC236}">
                  <a16:creationId xmlns:a16="http://schemas.microsoft.com/office/drawing/2014/main" id="{765EE85D-D868-4104-9772-160FD3FE8853}"/>
                </a:ext>
              </a:extLst>
            </p:cNvPr>
            <p:cNvSpPr/>
            <p:nvPr/>
          </p:nvSpPr>
          <p:spPr>
            <a:xfrm>
              <a:off x="7130952" y="5785437"/>
              <a:ext cx="7103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2" name="Прямая соединительная линия 191">
              <a:extLst>
                <a:ext uri="{FF2B5EF4-FFF2-40B4-BE49-F238E27FC236}">
                  <a16:creationId xmlns:a16="http://schemas.microsoft.com/office/drawing/2014/main" id="{BD078B79-7F33-4E66-B721-3228CED93025}"/>
                </a:ext>
              </a:extLst>
            </p:cNvPr>
            <p:cNvCxnSpPr>
              <a:cxnSpLocks/>
            </p:cNvCxnSpPr>
            <p:nvPr/>
          </p:nvCxnSpPr>
          <p:spPr>
            <a:xfrm>
              <a:off x="7133879" y="4623541"/>
              <a:ext cx="0" cy="1561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Прямоугольник 192">
              <a:extLst>
                <a:ext uri="{FF2B5EF4-FFF2-40B4-BE49-F238E27FC236}">
                  <a16:creationId xmlns:a16="http://schemas.microsoft.com/office/drawing/2014/main" id="{02E675FE-6342-40C9-9FAE-85BC8914724D}"/>
                </a:ext>
              </a:extLst>
            </p:cNvPr>
            <p:cNvSpPr/>
            <p:nvPr/>
          </p:nvSpPr>
          <p:spPr>
            <a:xfrm>
              <a:off x="6438038" y="5252269"/>
              <a:ext cx="687487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4" name="Прямоугольник 193">
              <a:extLst>
                <a:ext uri="{FF2B5EF4-FFF2-40B4-BE49-F238E27FC236}">
                  <a16:creationId xmlns:a16="http://schemas.microsoft.com/office/drawing/2014/main" id="{AE38C290-F571-48D4-A959-3E215155D56C}"/>
                </a:ext>
              </a:extLst>
            </p:cNvPr>
            <p:cNvSpPr/>
            <p:nvPr/>
          </p:nvSpPr>
          <p:spPr>
            <a:xfrm>
              <a:off x="7840240" y="4659204"/>
              <a:ext cx="703892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5" name="Прямоугольник 194">
              <a:extLst>
                <a:ext uri="{FF2B5EF4-FFF2-40B4-BE49-F238E27FC236}">
                  <a16:creationId xmlns:a16="http://schemas.microsoft.com/office/drawing/2014/main" id="{7EA65158-C804-4DA5-A3C6-F48C88822963}"/>
                </a:ext>
              </a:extLst>
            </p:cNvPr>
            <p:cNvSpPr/>
            <p:nvPr/>
          </p:nvSpPr>
          <p:spPr>
            <a:xfrm>
              <a:off x="4092386" y="5794278"/>
              <a:ext cx="931429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6" name="Прямая соединительная линия 195">
              <a:extLst>
                <a:ext uri="{FF2B5EF4-FFF2-40B4-BE49-F238E27FC236}">
                  <a16:creationId xmlns:a16="http://schemas.microsoft.com/office/drawing/2014/main" id="{5FFDB802-4AE6-4D78-9433-12063D8E233C}"/>
                </a:ext>
              </a:extLst>
            </p:cNvPr>
            <p:cNvCxnSpPr>
              <a:cxnSpLocks/>
            </p:cNvCxnSpPr>
            <p:nvPr/>
          </p:nvCxnSpPr>
          <p:spPr>
            <a:xfrm>
              <a:off x="8544132" y="4614344"/>
              <a:ext cx="0" cy="157764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единительная линия 196">
              <a:extLst>
                <a:ext uri="{FF2B5EF4-FFF2-40B4-BE49-F238E27FC236}">
                  <a16:creationId xmlns:a16="http://schemas.microsoft.com/office/drawing/2014/main" id="{CA611D29-0831-49B7-B420-E9437A324B9D}"/>
                </a:ext>
              </a:extLst>
            </p:cNvPr>
            <p:cNvCxnSpPr>
              <a:cxnSpLocks/>
            </p:cNvCxnSpPr>
            <p:nvPr/>
          </p:nvCxnSpPr>
          <p:spPr>
            <a:xfrm>
              <a:off x="7847445" y="4614344"/>
              <a:ext cx="0" cy="1577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Прямая соединительная линия 197">
              <a:extLst>
                <a:ext uri="{FF2B5EF4-FFF2-40B4-BE49-F238E27FC236}">
                  <a16:creationId xmlns:a16="http://schemas.microsoft.com/office/drawing/2014/main" id="{930134D2-835C-4DC4-B33B-7103A910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247431" y="4623541"/>
              <a:ext cx="0" cy="1568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Прямоугольник 198">
              <a:extLst>
                <a:ext uri="{FF2B5EF4-FFF2-40B4-BE49-F238E27FC236}">
                  <a16:creationId xmlns:a16="http://schemas.microsoft.com/office/drawing/2014/main" id="{934B0A41-1164-489B-BA2B-3BA0E9D4F89A}"/>
                </a:ext>
              </a:extLst>
            </p:cNvPr>
            <p:cNvSpPr/>
            <p:nvPr/>
          </p:nvSpPr>
          <p:spPr>
            <a:xfrm>
              <a:off x="9933309" y="5224355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0" name="Прямоугольник 199">
              <a:extLst>
                <a:ext uri="{FF2B5EF4-FFF2-40B4-BE49-F238E27FC236}">
                  <a16:creationId xmlns:a16="http://schemas.microsoft.com/office/drawing/2014/main" id="{E0498728-6002-419B-9BE8-81CC5A5F98AB}"/>
                </a:ext>
              </a:extLst>
            </p:cNvPr>
            <p:cNvSpPr/>
            <p:nvPr/>
          </p:nvSpPr>
          <p:spPr>
            <a:xfrm>
              <a:off x="10622592" y="5787447"/>
              <a:ext cx="690615" cy="276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1" name="Прямая соединительная линия 200">
              <a:extLst>
                <a:ext uri="{FF2B5EF4-FFF2-40B4-BE49-F238E27FC236}">
                  <a16:creationId xmlns:a16="http://schemas.microsoft.com/office/drawing/2014/main" id="{714C037D-0839-471E-8608-A44E7E665AC8}"/>
                </a:ext>
              </a:extLst>
            </p:cNvPr>
            <p:cNvCxnSpPr>
              <a:cxnSpLocks/>
            </p:cNvCxnSpPr>
            <p:nvPr/>
          </p:nvCxnSpPr>
          <p:spPr>
            <a:xfrm>
              <a:off x="9938049" y="4614344"/>
              <a:ext cx="0" cy="157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единительная линия 201">
              <a:extLst>
                <a:ext uri="{FF2B5EF4-FFF2-40B4-BE49-F238E27FC236}">
                  <a16:creationId xmlns:a16="http://schemas.microsoft.com/office/drawing/2014/main" id="{396C50BA-C81F-4AE9-9D8E-74016CA0008D}"/>
                </a:ext>
              </a:extLst>
            </p:cNvPr>
            <p:cNvCxnSpPr>
              <a:cxnSpLocks/>
            </p:cNvCxnSpPr>
            <p:nvPr/>
          </p:nvCxnSpPr>
          <p:spPr>
            <a:xfrm>
              <a:off x="10628664" y="4595601"/>
              <a:ext cx="0" cy="159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единительная линия 202">
              <a:extLst>
                <a:ext uri="{FF2B5EF4-FFF2-40B4-BE49-F238E27FC236}">
                  <a16:creationId xmlns:a16="http://schemas.microsoft.com/office/drawing/2014/main" id="{9D1EBE55-C613-4FBD-8D62-2B8B54CFFC05}"/>
                </a:ext>
              </a:extLst>
            </p:cNvPr>
            <p:cNvCxnSpPr>
              <a:cxnSpLocks/>
            </p:cNvCxnSpPr>
            <p:nvPr/>
          </p:nvCxnSpPr>
          <p:spPr>
            <a:xfrm>
              <a:off x="12011234" y="4595601"/>
              <a:ext cx="0" cy="160322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единительная линия 203">
              <a:extLst>
                <a:ext uri="{FF2B5EF4-FFF2-40B4-BE49-F238E27FC236}">
                  <a16:creationId xmlns:a16="http://schemas.microsoft.com/office/drawing/2014/main" id="{C52C4FD6-E059-4DF4-B600-D01B0214F0A2}"/>
                </a:ext>
              </a:extLst>
            </p:cNvPr>
            <p:cNvCxnSpPr>
              <a:cxnSpLocks/>
            </p:cNvCxnSpPr>
            <p:nvPr/>
          </p:nvCxnSpPr>
          <p:spPr>
            <a:xfrm>
              <a:off x="11323390" y="4607994"/>
              <a:ext cx="0" cy="15839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Прямоугольник 204">
              <a:extLst>
                <a:ext uri="{FF2B5EF4-FFF2-40B4-BE49-F238E27FC236}">
                  <a16:creationId xmlns:a16="http://schemas.microsoft.com/office/drawing/2014/main" id="{800A3AF0-31E9-4C17-A45C-84EECD2B9BCC}"/>
                </a:ext>
              </a:extLst>
            </p:cNvPr>
            <p:cNvSpPr/>
            <p:nvPr/>
          </p:nvSpPr>
          <p:spPr>
            <a:xfrm>
              <a:off x="4044935" y="5521746"/>
              <a:ext cx="45719" cy="2665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8" name="Прямоугольник 207">
              <a:extLst>
                <a:ext uri="{FF2B5EF4-FFF2-40B4-BE49-F238E27FC236}">
                  <a16:creationId xmlns:a16="http://schemas.microsoft.com/office/drawing/2014/main" id="{D41D75EC-90E4-4A15-BC98-607E6749DC9A}"/>
                </a:ext>
              </a:extLst>
            </p:cNvPr>
            <p:cNvSpPr/>
            <p:nvPr/>
          </p:nvSpPr>
          <p:spPr>
            <a:xfrm>
              <a:off x="8911381" y="5506087"/>
              <a:ext cx="1029231" cy="276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0" name="Прямая соединительная линия 209">
              <a:extLst>
                <a:ext uri="{FF2B5EF4-FFF2-40B4-BE49-F238E27FC236}">
                  <a16:creationId xmlns:a16="http://schemas.microsoft.com/office/drawing/2014/main" id="{E92D29DF-59F8-4188-A2F2-C9261FCE6EFC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88" y="5513010"/>
              <a:ext cx="0" cy="276225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Прямая соединительная линия 210">
              <a:extLst>
                <a:ext uri="{FF2B5EF4-FFF2-40B4-BE49-F238E27FC236}">
                  <a16:creationId xmlns:a16="http://schemas.microsoft.com/office/drawing/2014/main" id="{A427CDC5-9DB6-4DB9-8DCB-6A98947DDE89}"/>
                </a:ext>
              </a:extLst>
            </p:cNvPr>
            <p:cNvCxnSpPr>
              <a:cxnSpLocks/>
              <a:stCxn id="205" idx="3"/>
            </p:cNvCxnSpPr>
            <p:nvPr/>
          </p:nvCxnSpPr>
          <p:spPr>
            <a:xfrm flipV="1">
              <a:off x="4090654" y="5651124"/>
              <a:ext cx="4820727" cy="3904"/>
            </a:xfrm>
            <a:prstGeom prst="line">
              <a:avLst/>
            </a:prstGeom>
            <a:ln w="25400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3" name="Прямая соединительная линия 212">
              <a:extLst>
                <a:ext uri="{FF2B5EF4-FFF2-40B4-BE49-F238E27FC236}">
                  <a16:creationId xmlns:a16="http://schemas.microsoft.com/office/drawing/2014/main" id="{75D2FE95-4E58-45A9-AC02-DD4D62EE04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22560" y="4389773"/>
              <a:ext cx="691448" cy="2337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Прямоугольник 223">
            <a:extLst>
              <a:ext uri="{FF2B5EF4-FFF2-40B4-BE49-F238E27FC236}">
                <a16:creationId xmlns:a16="http://schemas.microsoft.com/office/drawing/2014/main" id="{9AA46196-79FE-43B6-A5F7-D433E060CBD4}"/>
              </a:ext>
            </a:extLst>
          </p:cNvPr>
          <p:cNvSpPr/>
          <p:nvPr/>
        </p:nvSpPr>
        <p:spPr>
          <a:xfrm>
            <a:off x="1497665" y="958786"/>
            <a:ext cx="10598449" cy="160189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5" name="Прямоугольник 224">
            <a:extLst>
              <a:ext uri="{FF2B5EF4-FFF2-40B4-BE49-F238E27FC236}">
                <a16:creationId xmlns:a16="http://schemas.microsoft.com/office/drawing/2014/main" id="{3C9F8F62-361B-4D65-898F-D0487C7C6C26}"/>
              </a:ext>
            </a:extLst>
          </p:cNvPr>
          <p:cNvSpPr/>
          <p:nvPr/>
        </p:nvSpPr>
        <p:spPr>
          <a:xfrm>
            <a:off x="1445107" y="2568143"/>
            <a:ext cx="10598449" cy="185070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64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5" grpId="0" animBg="1"/>
    </p:bldLst>
  </p:timing>
</p:sld>
</file>

<file path=ppt/theme/theme1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7413</TotalTime>
  <Words>989</Words>
  <Application>Microsoft Office PowerPoint</Application>
  <PresentationFormat>Widescreen</PresentationFormat>
  <Paragraphs>399</Paragraphs>
  <Slides>36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Cascadia Code</vt:lpstr>
      <vt:lpstr>Segoe UI</vt:lpstr>
      <vt:lpstr>Segoe UI Light</vt:lpstr>
      <vt:lpstr>Segoe UI Semibold</vt:lpstr>
      <vt:lpstr>Storyboard Layouts</vt:lpstr>
      <vt:lpstr>PowerPoint Presentation</vt:lpstr>
      <vt:lpstr>PowerPoint Presentation</vt:lpstr>
      <vt:lpstr>Виды примитивов синхронизации</vt:lpstr>
      <vt:lpstr>Виды примитивов синхронизации</vt:lpstr>
      <vt:lpstr>Виды примитивов синхронизации</vt:lpstr>
      <vt:lpstr>Виды примитивов синхронизации</vt:lpstr>
      <vt:lpstr>Одноядерная система</vt:lpstr>
      <vt:lpstr>Когда ядро одно</vt:lpstr>
      <vt:lpstr>Виды примитивов синхронизации</vt:lpstr>
      <vt:lpstr>Виды примитивов синхронизации</vt:lpstr>
      <vt:lpstr>Виды примитивов синхронизации</vt:lpstr>
      <vt:lpstr>Виды примитивов синхронизации</vt:lpstr>
      <vt:lpstr>Виды примитивов синхронизации</vt:lpstr>
      <vt:lpstr>Промежуточные выводы</vt:lpstr>
      <vt:lpstr>Многоядерная, однопроцессорная система (SMT)</vt:lpstr>
      <vt:lpstr>Многоядерная система</vt:lpstr>
      <vt:lpstr>Виды примитивов синхронизации</vt:lpstr>
      <vt:lpstr>Виды примитивов синхронизации</vt:lpstr>
      <vt:lpstr>Виды примитивов синхронизации</vt:lpstr>
      <vt:lpstr>Виды примитивов синхронизации</vt:lpstr>
      <vt:lpstr>Промежуточные выводы</vt:lpstr>
      <vt:lpstr>Блокировки уровня ядра</vt:lpstr>
      <vt:lpstr>Виды примитивов синхронизации</vt:lpstr>
      <vt:lpstr>PowerPoint Presentation</vt:lpstr>
      <vt:lpstr>Виды примитивов синхронизации</vt:lpstr>
      <vt:lpstr>Виды примитивов синхронизации: ManualResetEvent</vt:lpstr>
      <vt:lpstr>PowerPoint Presentation</vt:lpstr>
      <vt:lpstr>Виды примитивов синхронизации</vt:lpstr>
      <vt:lpstr>Виды примитивов синхронизации: AutoResetEvent</vt:lpstr>
      <vt:lpstr>lock</vt:lpstr>
      <vt:lpstr>lock() Internals</vt:lpstr>
      <vt:lpstr>lock() Internals</vt:lpstr>
      <vt:lpstr>lock() Internals</vt:lpstr>
      <vt:lpstr>Выводы</vt:lpstr>
      <vt:lpstr>Выводы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Stanislav Sidristij</dc:creator>
  <cp:keywords>clrium6;process</cp:keywords>
  <cp:lastModifiedBy>Stanislav Sidristij</cp:lastModifiedBy>
  <cp:revision>406</cp:revision>
  <dcterms:created xsi:type="dcterms:W3CDTF">2018-09-29T08:14:48Z</dcterms:created>
  <dcterms:modified xsi:type="dcterms:W3CDTF">2020-06-17T07:35:45Z</dcterms:modified>
</cp:coreProperties>
</file>