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516" r:id="rId2"/>
    <p:sldId id="450" r:id="rId3"/>
    <p:sldId id="488" r:id="rId4"/>
    <p:sldId id="693" r:id="rId5"/>
    <p:sldId id="674" r:id="rId6"/>
    <p:sldId id="731" r:id="rId7"/>
    <p:sldId id="715" r:id="rId8"/>
    <p:sldId id="675" r:id="rId9"/>
    <p:sldId id="678" r:id="rId10"/>
    <p:sldId id="718" r:id="rId11"/>
    <p:sldId id="708" r:id="rId12"/>
    <p:sldId id="719" r:id="rId13"/>
    <p:sldId id="720" r:id="rId14"/>
    <p:sldId id="711" r:id="rId15"/>
    <p:sldId id="705" r:id="rId16"/>
    <p:sldId id="721" r:id="rId17"/>
    <p:sldId id="716" r:id="rId18"/>
    <p:sldId id="717" r:id="rId19"/>
    <p:sldId id="722" r:id="rId20"/>
    <p:sldId id="732" r:id="rId21"/>
    <p:sldId id="730" r:id="rId22"/>
    <p:sldId id="733" r:id="rId23"/>
    <p:sldId id="734" r:id="rId24"/>
    <p:sldId id="724" r:id="rId25"/>
    <p:sldId id="726" r:id="rId26"/>
    <p:sldId id="735" r:id="rId27"/>
    <p:sldId id="727" r:id="rId28"/>
    <p:sldId id="650" r:id="rId29"/>
    <p:sldId id="651" r:id="rId30"/>
    <p:sldId id="4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A66E3D-4627-49FB-8EDC-5ADFF2B292DC}">
          <p14:sldIdLst>
            <p14:sldId id="516"/>
            <p14:sldId id="450"/>
          </p14:sldIdLst>
        </p14:section>
        <p14:section name="Введение (25% - 10')" id="{FB1B8EB0-2BA8-40A0-BD9B-BCE9BEE3D249}">
          <p14:sldIdLst>
            <p14:sldId id="488"/>
            <p14:sldId id="693"/>
            <p14:sldId id="674"/>
            <p14:sldId id="731"/>
            <p14:sldId id="715"/>
            <p14:sldId id="675"/>
          </p14:sldIdLst>
        </p14:section>
        <p14:section name="Основная часть (50%- 30')" id="{305013D4-C66B-47A1-A6CF-EACBFA690D63}">
          <p14:sldIdLst>
            <p14:sldId id="678"/>
            <p14:sldId id="718"/>
            <p14:sldId id="708"/>
            <p14:sldId id="719"/>
            <p14:sldId id="720"/>
            <p14:sldId id="711"/>
            <p14:sldId id="705"/>
            <p14:sldId id="721"/>
            <p14:sldId id="716"/>
            <p14:sldId id="717"/>
            <p14:sldId id="722"/>
            <p14:sldId id="732"/>
            <p14:sldId id="730"/>
            <p14:sldId id="733"/>
            <p14:sldId id="734"/>
            <p14:sldId id="724"/>
            <p14:sldId id="726"/>
            <p14:sldId id="735"/>
            <p14:sldId id="727"/>
          </p14:sldIdLst>
        </p14:section>
        <p14:section name="Выводы (20% - 5')" id="{86ABB026-6F90-4601-94C7-65B0DFFA8CC5}">
          <p14:sldIdLst>
            <p14:sldId id="650"/>
            <p14:sldId id="651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ristyy Stanislav" initials="SS" lastIdx="2" clrIdx="0">
    <p:extLst>
      <p:ext uri="{19B8F6BF-5375-455C-9EA6-DF929625EA0E}">
        <p15:presenceInfo xmlns:p15="http://schemas.microsoft.com/office/powerpoint/2012/main" userId="S-1-5-21-801087328-2786612219-3527447655-5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00"/>
    <a:srgbClr val="1A1A1A"/>
    <a:srgbClr val="FFFFFF"/>
    <a:srgbClr val="2F528F"/>
    <a:srgbClr val="507E32"/>
    <a:srgbClr val="512507"/>
    <a:srgbClr val="BC8C00"/>
    <a:srgbClr val="648CC8"/>
    <a:srgbClr val="37609B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61" autoAdjust="0"/>
    <p:restoredTop sz="94913" autoAdjust="0"/>
  </p:normalViewPr>
  <p:slideViewPr>
    <p:cSldViewPr snapToGrid="0">
      <p:cViewPr varScale="1">
        <p:scale>
          <a:sx n="78" d="100"/>
          <a:sy n="78" d="100"/>
        </p:scale>
        <p:origin x="96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8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B72F-DF3A-43F3-9D36-B980CE9EC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C6F-3796-4021-BC84-9F5E84B5C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02DD-AC8F-417C-B7E8-5E3F8CEB616D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6385-4EF8-4C90-B616-DB96EF8EAF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34A2-5824-428E-8262-F5616C7A3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1F85-2213-427D-9323-D03D0ACA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3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08:36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  <inkml:trace contextRef="#ctx0" brushRef="#br0" timeOffset="2089.634">1239 2371 1024,'0'0'1847,"0"0"-401,0 0-30,0 0-148,0 0-247,0 0 9,0 0-43,0 0-157,0 0-190,0 0-181,0 0-120,0 0-27,0 0 14,0 0-36,0 0-100,0 0-99,25 2 141,522 22 427,-320-9-673,47-23-3102,-231 5 2788,22 4-6534,-15 0 3431,-38-1 2951</inkml:trace>
  <inkml:trace contextRef="#ctx0" brushRef="#br0" timeOffset="2955.315">2124 2367 272,'0'0'358,"0"0"109,0 0 135,0 0 108,0 0 37,-13-4-67,-100-32 1388,8 11 1624,332 58-792,116-11-2945,-519 47 1873,91-35-1612,-91 41 667,65-11-6214,94-52-426</inkml:trace>
  <inkml:trace contextRef="#ctx0" brushRef="#br0" timeOffset="11662.579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  <inkml:trace contextRef="#ctx0" brushRef="#br0" timeOffset="17267.394">3671 2367 496,'0'0'1198,"0"0"35,0 0-62,0 0-32,0 0-69,0 0-120,1-6 6765,369 33-7862,11-27-562,-210-8 535,-48-3 14,-129-4-1630,-214-83 2548,129 57-217,113 56-475,0 0-1,1-2 0,0 0 0,1-1 0,1-2 1,0-1-1,21 6-65,77 33-259,-4-10-392,-285 0 2672,123-23-1718,-84 27-293,115-15-3118,11-8-2052,1-18 4728,0 7-3735</inkml:trace>
  <inkml:trace contextRef="#ctx0" brushRef="#br0" timeOffset="22360.765">5494 1965 160,'0'0'600,"0"0"278,0 0 269,0 0-5,0 0-280,0 0-265,0-15 4315,-25 15-4679,14-1-121,1 0 0,-1 1 1,0 0-1,0 1 0,1 0 1,-1 0-1,1 2 1,-1-1-1,1 1 0,0 0 1,0 1-1,0 1 0,0-1 1,1 1-1,-4 3-112,2 0 54,0 1 0,1 0 0,0 0 0,0 1 0,1 0 0,0 1 0,1 0 0,1 0 0,-1 1 1,2 0-1,-1 0 0,2 1 0,0-1 0,0 1 0,1 1 0,1-1-54,-17 186-80,21-185 71,0 0 0,1 0 1,0 0-1,1 0 1,1-1-1,0 1 0,1-1 1,0 0-1,1-1 0,0 1 1,1-1-1,1 0 1,4 4 8,0-2-156,1-2 1,1 0 0,-1 0 0,2-1-1,0-1 1,0-1 0,1 0 0,0-1 0,1 0-1,-1-1 1,11 2 155,105 1-1439,-87-12 1475,-30-1-79,1 0 0,-1-1 1,0-1-1,0 0 0,-1-1 1,0-1-1,0 0 0,0-1 1,-1 0-1,7-7 43,-16 13-37,7-5 210,0 0-1,0 0 1,-1-1 0,1 0 0,-2-1 0,1 0 0,-1 0 0,-1-1 0,0-1 0,0 1 0,-1-1 0,0 0-1,-1-1 1,-1 0 0,1 0 0,1-8-173,18-134 913,-41 73-503,9 65-374,0 0-1,-2 0 0,1 0 0,-2 1 1,0 0-1,-1 1 0,0 0 0,-1 1 0,-1 0 1,-8-6-36,-13-14 256,31 29-250,0 0 1,-1 0-1,1 0 1,-1 1 0,0 0-1,0-1 1,0 1-1,0 1 1,-1-1 0,1 0-1,-1 1 1,1 0-1,-1 0 1,0 1 0,0-1-1,0 1 1,-4 0-7,-126-2-340,45 11-5155,53-3-137</inkml:trace>
  <inkml:trace contextRef="#ctx0" brushRef="#br0" timeOffset="-30392.41">404 1 608,'0'0'897,"0"0"341,0 0-161,0 0-415,0 0-198,0 0 43,0 0 45,0 0-47,0 0-33,0 0 3,0 0-6,0 0 17,0 0 42,0 0 38,0 0-6,0 0-24,0 0-56,0 0-66,0 0-94,0 0-144,-18 5 291,-189 94 798,194-92-1209,1 0 0,0 1 0,0 0 0,1 1 0,0 1 0,0 0 1,1 0-1,1 1 0,0 0 0,0 1 0,1 0 0,1 0 0,0 1 1,0-1-1,2 2 0,-1-1 0,2 1 0,0-1 0,0 1 0,1 0 1,1 1-1,1-1 0,-1 10-56,2 144 205,3-156-204,0 1 0,0-1 0,1 0 0,1 0 0,0-1 0,1 1 0,0-1 0,0 0 0,1 0 0,1-1 0,0 0 0,0-1 0,1 1-1,0-1 1,1-1 0,-1 0 0,10 5-1,-2-3 7,0-1 1,0 0-1,1-2 0,0 0 0,1 0 0,-1-2 1,1-1-1,0 0 0,1-1 0,-1-1 0,0-1 1,1-1-1,-1 0 0,19-4-7,2 4 169,-20-3-152,-1-1 1,0 0-1,0-2 0,0 0 1,0-1-1,-1-1 0,0-1 1,-1 0-1,0-1 1,-1-1-1,6-5-17,18-9 6,-26 17-1,-1 0-1,0-1 0,-1-1 1,0 0-1,-1-1 0,1 0 1,-2 0-1,0-1 0,0-1 1,-1 1-1,-1-2 1,0 1-1,-1-1 0,0 0 1,-1-1-1,-1 1 0,0-1 1,-1 0-1,-1-1 0,0 1 1,-1-1-1,0-13-4,-10-105-8,-9 101 5,-45-51-98,-69-4 659,123 83-571,0 0 1,0 1-1,-1 0 1,0 0-1,0 1 0,0 0 1,0 1-1,-1 0 1,1 0-1,-1 1 1,1 0-1,-1 1 1,0 0-1,1 0 0,-1 1 1,1 0-1,-5 2 13,-110 50-1693,71-22-1920,20-16-1189</inkml:trace>
  <inkml:trace contextRef="#ctx0" brushRef="#br0" timeOffset="-18455.024">1165 454 2689,'0'0'1062,"0"0"360,0 0 304,0 0-344,0 0-256,0 0-72,0 0-310,0 0-165,0 0 96,0 0-43,0 0-159,0 0-63,0 0 33,0 0-80,0 0-72,0 0-56,0 0-83,0 0-94,0 0 1,0 0-3,0 0-21,0 0 32,5 0 47,492 4 190,-365 9-288,67-11-99,-123-2-6103,-60 2 1357,-11-2 1345</inkml:trace>
  <inkml:trace contextRef="#ctx0" brushRef="#br0" timeOffset="-17365.871">1790 301 1825,'0'0'1208,"0"0"401,0 0-278,0 0-432,0 0-274,-4-2-169,-24-12 825,36 22 2812,69 45-3872,-39-36-391,0-2 0,0-1 1,2-2-1,-1-2 1,1-2-1,1-1 0,36 1 170,20 5-242,-71-7 295,-26-6-26,0 0 10,0 0 30,0 0 23,0 0-44,0 0-14,0 0 24,0 0 69,0 0-82,0 0 2,-26 0 724,-1 3-551,-1 2 1,1 0-1,1 2 1,-1 1 0,1 1-1,0 2 1,1 0 0,-1 3-219,-10 2-10,-93 53-768,79-34-5362,40-27-300</inkml:trace>
  <inkml:trace contextRef="#ctx0" brushRef="#br0" timeOffset="-14361.882">2770 69 2081,'0'0'453,"0"0"545,0 0 101,0 0-271,0 0-7,0 0-7,-7 3-171,-60 30 3249,1 33-1949,55-54-1795,0 1 0,1 0 0,1 1 0,0 0 0,1 1 0,1 0 0,0 0 0,-3 11-148,-7 28 32,5 17-21,9 54 29,55-28 48,-44-87-109,1 0 1,-1-1-1,2 0 0,-1-1 1,1 1-1,0-2 0,1 0 1,0 0-1,0-1 0,0 0 1,1-1-1,0 0 0,0-1 1,0 0-1,0-1 0,1 0 1,10 0 20,221 6-305,-84-57-335,-109 27 629,-44 18 10,0 0 1,-1 0-1,1-1 1,-1 0 0,0 0-1,0-1 1,0 0 0,0 0-1,-1 0 1,0-1-1,0 1 1,0-1 0,-1 0-1,0-1 1,0 1-1,-1-1 1,1 0 0,-2 0-1,1 0 1,-1 0 0,1-3 0,3-12 22,-1 0 0,-1-1 0,0 1 0,-2-1 0,-1 1 0,-1-1 0,-1-2-22,1 24 0,-2-12 43,-1 0 0,0 0-1,-2 0 1,1 0 0,-1 1-1,-1-1 1,0 1 0,-1 1-1,-1-1 1,1 1 0,-2 0 0,-8-8-43,-102-101 138,41 71 174,48 42-315,0 1-1,-1 2 1,0 1-1,0 1 1,0 1-1,-28 4 4,6 11-427,23 8-2900,10-3-1592</inkml:trace>
  <inkml:trace contextRef="#ctx0" brushRef="#br0" timeOffset="-11536.508">3568 456 560,'0'0'1001,"0"0"247,0 0-186,0 0-408,0 0 5,0 0-22,1 2 3637,7 5-4143,226 14-366,-40-15 785,61 9-97,188-9 1103,-433-10-5577,-10 2 902</inkml:trace>
  <inkml:trace contextRef="#ctx0" brushRef="#br0" timeOffset="-10512.295">4264 335 256,'0'0'1062,"0"0"429,0 0-125,0 0-392,0 0-147,-3-1 19,-22-4 1886,24 5-2191,1 0-68,0 0-204,16 1-8,55 34-28,195 24-28,-56-57-349,-209-2 227,-61 35 1859,-174 68-1352,83-38-6833,106-45-16</inkml:trace>
  <inkml:trace contextRef="#ctx0" brushRef="#br0" timeOffset="41363.064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  <inkml:trace contextRef="#ctx0" brushRef="#br0" timeOffset="46072.757">7429 1209 1793,'0'0'683,"0"0"320,0 0-123,0 0-229,0 0-96,0 0 8,0 0-123,-32 12 4216,24-1-4617,0 1 0,1 0 0,1 1 0,0-1-1,1 1 1,0 0 0,1 1 0,0-1 0,1 1 0,1 0 0,0 0 0,1 0 0,0 0 0,1 0 0,1 0 0,1 7-39,-2-9 4,2-1-56,1-1 1,-1 1 0,2-1-1,-1 0 1,2 0-1,-1 0 1,1-1-1,1 0 1,-1 0 0,2 0-1,-1 0 1,8 6 51,7 13-90,-11-19 59,1 1 1,1-2 0,0 1-1,0-2 1,1 0 0,-1 0 0,1-1-1,1 0 1,-1-2 0,1 1-1,0-2 1,0 1 0,1-2-1,-1 0 1,0-1 0,1 0-1,-1-1 1,1-1 0,-1 0-1,12-4 31,15 5-28,-31 0 46,0-1-1,0 0 1,0-1 0,0 0 0,0 0 0,0-1 0,-1-1-1,1 1 1,-1-1 0,0-1 0,0 0 0,-1 0 0,1-1-1,-1 0 1,-1 0 0,1-1 0,-1 0 0,0 0 0,0-1-1,-1 0 1,0 0 0,4-8-18,42-50 206,-42 56-179,-1 0 0,0-1-1,0 0 1,-1-1-1,0 1 1,-1-2 0,0 1-1,-1-1 1,-1 0 0,0 0-1,-1 0 1,0-1-1,-1 0 1,0 1 0,0-11-27,-3-64 904,-51-8-482,31 68-206,12 17-213,-1 0 1,-1 1-1,0 0 1,0 1-1,-1 0 1,0 1-1,0 0 0,-1 0 1,0 1-1,0 1 1,-1 0-1,0 1 1,0 0-1,0 1 1,-1 0-1,0 1 1,1 1-1,-1 0 1,0 1-1,0 0 1,0 1-1,0 1 1,-7 1-4,-3-2 5,12-1 1,0 0 0,-1 1 0,1 0 0,0 1 0,-1 1 1,1 0-1,0 1 0,0 0 0,0 0 0,0 1 0,1 1 0,0 0 0,0 1 0,-1 0-6,-11 10-100,0 2-1,1 0 1,1 1-1,0 1 1,2 0-1,-13 19 101,-10 42-4724,37-52 1618</inkml:trace>
  <inkml:trace contextRef="#ctx0" brushRef="#br0" timeOffset="47522.759">6178 384 5234,'0'0'947,"0"0"387,0 0-240,0 0-384,0 0-219,30 0 2086,21-3-2466,1 2-1,-1 3 1,1 1 0,-1 3 0,0 3-1,-1 1 1,0 3 0,-1 1-1,0 3 1,28 15-111,-45-15-29,15 7-61,-2 2 1,-1 2-1,0 1 0,-3 3 1,22 21 89,-7 9-512,16 14-3749,-60-69 1876,-3-6-401</inkml:trace>
  <inkml:trace contextRef="#ctx0" brushRef="#br0" timeOffset="48224.154">7100 486 4162,'0'0'798,"0"0"255,0 0 57,0 0-176,0 0 10,-9 7 3096,54 86-3998,-24-61 70,-5-5-343,1-2-1,2 1 0,0-2 0,2-1 1,0 0-1,1-2 0,15 11 232,-29-26 16,-4-4-140,-1 0 0,1 1 0,-1-1 0,0 1 0,0-1 0,0 1 0,0 0 0,-1 0 0,1 0 0,-1 1 0,0-1 0,0 1 0,0-1-1,0 1 1,0 0 0,-1-1 0,0 1 0,1 1 124,-2-4 200,0-1 315,-38 4 1694,-57 12-1644,-71 15-458,58 2-4693,78-20 782</inkml:trace>
  <inkml:trace contextRef="#ctx0" brushRef="#br0" timeOffset="49711.395">6083 2236 2897,'0'0'705,"0"0"351,0 0-39,0 0-76,0 0-47,8 2 43,96 10 2440,70-9-2439,-127-3-972,-20-3 36,-1-1-1,1-2 1,-1 0-1,-1-2 1,1-1-1,-1 0 1,-1-2-1,17-11-1,22-6-4,-24 10-56,0-1 0,-2-1 0,0-3-1,-1-1 1,2-4 60,94-60-387,34-16-1595,-152 59-1137,-14 40 1588,0 4-561,0 1-432</inkml:trace>
  <inkml:trace contextRef="#ctx0" brushRef="#br0" timeOffset="55328.951">6803 1908 80,'0'0'888,"0"0"65,0 0-123,0 0-86,0 0 43,-19 0 2804,15 0 1430,32-3-4662,1 0 0,-1-2 0,0-1 0,-1-2 0,0 0 0,4-4-359,21-4 202,124-50 104,-154 57-1218,-23 10 920,1-1 1,-1 0-1,1 0 0,-1 1 0,1-1 1,-1 0-1,1 0 0,-1 1 0,1-1 0,0 1 1,-1-1-1,1 0 0,0 1 0,-1-1 1,1 1-1,0-1 0,-1 1 0,1-1 1,0 1-1,0-1 0,-1 1 0,1-1 1,0 1-1,0-1 0,0 1 0,0-1 1,0 1-1,0-1 0,0 1 0,0 0 1,0-1-1,0 1 0,0-1 0,0 1 1,0-1-1,1 1 0,-1-1 0,0 1 1,0-1-1,1 1 0,-1-1 0,0 1 1,0-1-1,1 1 0,-1-1 0,1 0 1,-1 1-1,0-1 0,1 1 0,-1-1 1,1 0-1,-1 1 0,1-1 0,-1 0 1,1 0-1,-1 0 0,1 1 0,-1-1 1,1 0-1,-1 0 0,1 0 0,-1 0 1,1 0-1,-1 0 0,1 0 0,0 0 1,-1 0-9,-6 9-121,-104 163 561,57-71-352,28-48-130,24-50-566,1-2-1182,-1-1-5094,-2 0 2781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2.289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387 35 2257,'0'0'848,"0"0"-31,0 0-401,0 0-192,0 0 705,0 0 223,-8 4-288,-7 5-239,-6 5-145,-4 3-112,-3 3-192,-2 1-112,1 1-16,3-1 0,3-2-48,4-4 0,6-4 48,5-4-48,3-3-208,3-2-240,4-2 400,4-3 48,6-5 48,7-4-48,6-4-128,6-4 112,6-3 16,3-1 48,0-1 0,0 2 48,-4 3 208,-5 3 128,-6 4 1,-6 5-209,-7 2-96,-5 4-128,-4 1-240,-4 3 240,-7 6 256,-6 5-32,-9 7-128,-10 7-80,-8 6-32,-9 4 0,-5 2-32,-2 2 48,1 0-48,6-3 48,6-4-48,9-6-288,10-7-129,9-6 209,8-6-256,4-4-320,5-4 496,6-1 336,8-5 0,9-5-32,7-6-785,9-5 417,7-5-48,7-5 448,4-2 80,2-2 368,-1 2 144,-5 2-144,-6 4 113,-9 6-81,-10 5-176,-9 7-48,-9 3 64,-6 4 49,-3 1-369,-4 3 64,-5 3 288,-6 5-192,-7 7-16,-8 5-80,-6 6-64,-8 5-16,-5 3-64,-4 2 32,0 0-16,2-1-336,5-4 192,7-5-113,7-5 113,9-5-256,7-7 64,6-5-48,4-3-529,6-2 65,5-4 848,8-5-288,9-5-145,8-6-815,7-4 15,6-4 769,6-2 528,3-1 32,1 0 96,-1 2 800,-5 3-383,-7 4-417,-7 5-48,-9 4 0,-10 5 160,-6 3-128,-6 3-80,-7 7 608,-8 6-448,-9 7-192,-9 7 0,-7 4-112,-6 2 64,-4 2-224,-4 2-384,-1 0 464,1-1 64,2 0-1041,6-4 929,8-3 224,8-6 16,10-6-368,7-7-208,7-3 143,10-7 433,11-7 177,9-7-129,11-8 16,8-5 64,7-4 272,5-2-32,1 0 16,2 1 465,-1 1-225,-3 3-64,-4 3-240,-7 4-128,-6 4-16,-9 5 33,-9 4 127,-8 5-144,-7 2-80,-7 4-48,-10 7 944,-10 7-624,-10 8-287,-10 5-17,-6 4-64,-4 3-16,-3 1 0,1 0 16,2-1-16,4-3 16,7-4-16,8-5-32,9-5 16,6-6-64,7-5-129,5-4-95,6-3 304,8-6 288,9-6-160,9-8-128,8-6-192,7-5 48,4-2 128,2-2 16,0 3 48,-2 4 80,-5 4 32,-7 5-128,-8 6-16,-9 4-16,-7 5-112,-9 3-32,-10 7 144,-10 6 128,-10 8-112,-10 7 48,-6 5-32,-5 6-32,-3 2 0,-3 3 16,0 0-16,2-2 0,4-3 0,8-5-48,9-7-32,9-8-240,10-6-848,8-6 463,12-6 705,13-9 32,13-8 48,11-8 129,8-4 447,4-3 240,0 2 49,-2 2-881,-4 6-64,-5 4-2641,-10 5-2898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0:27.868"/>
    </inkml:context>
    <inkml:brush xml:id="br0">
      <inkml:brushProperty name="width" value="0.35" units="cm"/>
      <inkml:brushProperty name="height" value="0.35" units="cm"/>
      <inkml:brushProperty name="color" value="#F6630D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10420 3217,'0'0'1078,"0"0"8,0 0 83,0 0-420,0 0-175,-19 0 2718,5 33-2318,-1 74-390,15-103-605,0 0 0,0 0 1,0-1-1,0 1 0,1 0 0,-1-1 0,1 1 0,0-1 0,0 1 1,1-1-1,-1 1 0,1-1 0,-1 0 0,1 1 0,0-1 0,0 0 0,1 0 1,-1-1-1,0 1 0,1 0 0,0-1 0,0 1 0,0-1 0,0 0 1,0 0-1,0 0 0,0-1 0,1 1 0,-1-1 0,1 1 0,-1-1 0,1 0 1,-1-1-1,1 1 0,0-1 0,-1 1 0,1-1 0,0 0 0,1-1 21,1 1 18,-1 0-1,1-1 1,0 0-1,-1 0 0,0 0 1,1-1-1,-1 0 0,0 0 1,0 0-1,0-1 0,0 0 1,0 0-1,-1 0 0,1 0 1,-1-1-1,0 1 1,0-1-1,0 0 0,-1-1 1,4-3-18,-7 7-1,10-12 44,0-2 1,-1 1-1,0-1 0,-2 0 0,0-1 0,0 0 0,-2 0 0,0 0 0,0-1 0,-2 0 1,0 0-1,-1 0 0,-1 0 0,0 0 0,-2 0 0,0 0 0,-2-11-43,3 0 284,-2 24-252,0 0 0,-1 0-1,0 1 1,0-1 0,0 0 0,0 1 0,0 0 0,-1 0 0,1 0 0,-1 0 0,0 1 0,0-1 0,0 1-1,0 0 1,0 0 0,-1 0 0,1 1 0,-1-1 0,1 1 0,-1 0 0,1 1 0,-1-1 0,0 1-1,1 0 1,-1 0 0,0 0 0,1 1 0,-1-1 0,1 1 0,-1 0 0,1 1 0,-2 0-32,3-2 1,-4 2 25,-1 1 0,1 0 0,0 1 0,0 0 0,0 0 0,0 0 0,1 1 0,0 0 0,0 0 0,0 0 0,0 1 1,1 0-1,0 0 0,0 1 0,1-1 0,0 1 0,0 0 0,0 0 0,1 1 0,0-1 0,0 0 0,1 1 1,0 0-1,1 0 0,-1 0 0,1-1 0,1 2-26,-3 8-8,1-11 1,0 0-1,0 0 0,1 0 1,0 0-1,0 1 0,0-1 1,1 0-1,0 1 0,0-1 1,1 0-1,-1 1 0,1-1 0,1 0 1,-1 0-1,1 0 0,0 0 1,1 0-1,-1 0 0,1 0 1,0-1-1,1 1 0,-1-1 1,4 3 7,4-2-47,1 0 1,0-1-1,0-1 1,1 0-1,-1 0 1,1-1-1,0-1 1,0 0-1,0-1 1,0 0-1,0-1 1,0-1-1,0 0 1,4-1 46,-8-1-29,1 0 1,-1-1-1,0 0 0,-1-1 1,1 0-1,-1 0 1,0-1-1,0 1 0,-1-2 1,1 1-1,-1-1 1,-1-1-1,1 1 0,-1-1 1,1-3 28,-1 4-113,0-2 83,-1 0-1,-1 0 0,0 0 1,0-1-1,-1 1 0,0-1 0,0 0 1,-1 0-1,-1 0 0,0 0 1,0 0-1,-1 0 0,0-1 1,0 1-1,-2 0 0,-1-8 31,3 12-4,-1 1 0,0-1-1,0 1 1,0 0-1,-1-1 1,0 1 0,0 0-1,0 0 1,-1 0 0,0 0-1,0 0 1,0 1-1,0-1 1,-1 1 0,1 0-1,-1 0 1,0 0-1,-1 1 1,1-1 0,-1 1-1,1 0 1,-1 0 0,0 1-1,0-1 1,0 1-1,0 0 1,-1 1 0,-1-1 4,-1 1 41,0 1 0,-1 0 0,1 1 0,0 0 0,0 0 0,0 1 1,0 0-1,0 0 0,1 1 0,-1 0 0,0 0 0,1 1 0,0 0 1,0 0-1,0 1 0,1 0 0,-1 0 0,1 0 0,-3 5-41,-71 86 339,74-84-263,1-1 0,0 1 0,1 1-1,1-1 1,-1 0 0,2 1 0,0 0 0,1 0-1,0-1 1,0 1 0,2 0 0,1 9-76,2-14 7,0-1 1,1-1-1,0 1 0,0-1 1,0 1-1,1-2 1,0 1-1,0-1 0,1 1 1,-1-2-1,1 1 0,0-1 1,1 0-1,-1 0 1,1-1-1,-1 0 0,1-1 1,0 1-1,0-2 0,0 1 1,1-1-1,7 0-7,-14 0 9,7 2-9,0-1 1,1 0-1,-1 0 1,1-1-1,0 0 1,-1-1-1,1 0 1,0-1-1,-1 0 1,1 0-1,-1-1 1,1 0-1,-1-1 1,0 0-1,0 0 1,0-1-1,0 0 1,0-1-1,-1 0 1,0 0-1,2-2 0,-3 2-9,0-1-1,0 1 0,0-1 0,-1 0 1,0-1-1,0 1 0,-1-1 0,1 0 1,-2-1-1,1 1 0,-1-1 1,0 0-1,-1 0 0,0 0 0,0-1 1,0 1-1,-1-5 10,1 6-20,-1 0-1,0-1 1,0 1 0,-1-1 0,0 1 0,-1-1-1,1 0 1,-1 1 0,-1-1 0,1 1 0,-2-1-1,1 0 1,-1 1 0,0 0 0,0-1 0,-1 1-1,0 0 1,0 0 0,-1 1 0,0-1-1,0 1 1,0 0 0,-1 0 0,0 0 0,0 0-1,0 1 1,-1 0 0,0 0 0,0 0 0,0 1-1,-1 0 1,1 0 0,-7-2 20,3 3 61,-1 1-1,0 0 1,-1 0 0,1 1-1,0 0 1,0 1 0,0 1-1,-1-1 1,1 2 0,0 0-1,0 0 1,0 1-1,1 0 1,-1 1 0,1 0-1,-1 0 1,1 1 0,1 1-1,-8 5-60,12-8 22,-2 0-4,1 0 1,0 1 0,0 0-1,0 0 1,1 0-1,-1 1 1,1-1-1,0 1 1,0 1-1,1-1 1,-1 1-1,1-1 1,1 1 0,-1 1-1,1-1 1,0 0-1,0 1 1,1-1-1,0 1 1,0 0-1,-1 4-18,3-3 15,-3 1 1,1 1-1,0-1 1,0 1 0,1 0-1,0-1 1,1 1 0,0 0-1,0 0 1,1-1 0,1 1-1,0 0 1,0-1 0,0 1-1,1-1 1,1 0 0,0 0-1,0 0 1,1 0 0,0-1-1,0 0 1,1 0 0,0 0-1,0-1 1,1 0 0,0 0-1,0 0 1,0-1 0,7 3-16,-3-4 24,1-1 0,0-1 0,0 0 1,0-1-1,0 0 0,0-1 0,1 0 0,-1-1 0,0 0 1,3-2-25,13 2-13,-25 0 20,1-1 0,-1 1 0,1-1 0,0 1 0,-1-1 0,1-1 0,-1 1 0,0 0 1,1-1-1,-1 1 0,0-1 0,0 0 0,0 0 0,0-1 0,0 1 0,0 0 0,-1-1 0,1 0 0,-1 0 0,0 1 0,0-1 0,0-1 0,0 1 0,0 0 0,-1 0 0,1-1 0,-1 1 0,0-1 0,0 1 0,0-1 0,-1 0-7,12-117 55,-12 117-74,-16-123 109,-24 37 49,18 70-548,0 19-2642,18 1 1776,-8 0-3600</inkml:trace>
  <inkml:trace contextRef="#ctx0" brushRef="#br1" timeOffset="55007.975">763 10469 464,'0'0'478,"0"0"-89,0 0-77,0 0-23,0 0 84,0 0 185,-32 0 2929,22-3 1940,32 0-4774,289-4 344,-100-17-994,-70 14 0,71-9 218,130 13 468,-202 16-639,168-4 121,-18 1 248,-188 5-395,-1-5 1,2-3-1,11-6-24,-14 1 71,239-5-23,-80 8 192,-176 10 22,34-8 130,-93-4-355,-24 4-1910,0 0-3681,0-3 877</inkml:trace>
  <inkml:trace contextRef="#ctx0" brushRef="#br0" timeOffset="-2806.222">201 8568 1665,'0'0'1038,"0"0"82,0 0 11,0 0-405,0 0 146,0 0 318,1-3-248,-1 2-836,0 0 0,0 1 0,1-1 0,-1 0 0,0 1 0,0-1 0,0 0 0,0 0 0,0 1 0,0-1 0,0 0 0,-1 1 0,1-1 0,0 0 0,0 1 0,0-1 0,-1 0 0,1 1 0,0-1 0,-1 0 0,1 1 0,-1-1 0,1 1 0,-1-1 0,1 1 0,-1-1 0,1 1 0,-1-1 0,1 1 0,-1-1 1,0 1-1,1 0 0,-1-1 0,1 1 0,-1 0 0,0 0 0,0-1 0,1 1 0,-1 0 0,0 0 0,1 0 0,-1 0 0,0 0 0,0 0 0,1 0 0,-1 0 0,0 0 0,1 0 0,-1 1 0,0-1 0,1 0 0,-1 0 0,0 1 0,1-1 0,-1 0 0,0 1 0,1-1 0,-1 0 0,1 1 0,-1-1-106,-13 1-745,10 1 726,1 1-1,0 0 1,0 0 0,0 0-1,0 0 1,1 0-1,-1 1 1,1-1 0,0 1-1,0-1 1,0 1 0,0 0-1,1 0 1,-1 0 0,1 0-1,0 0 1,0 0 0,1 0-1,-1 1 1,1-1 0,0 0-1,0 0 1,0 0 0,1 1-1,0-1 1,-1 0 0,1 0-1,2 4 20,0-2-40,0 0 0,1-1-1,-1 1 1,1-1 0,1 0-1,-1 0 1,1 0 0,0 0-1,0-1 1,0 0 0,0 0-1,1 0 1,-1-1 0,1 0-1,0 0 1,0 0 0,1-1-1,-1 0 1,0 0 0,1 0-1,-1-1 1,1 0 0,-1-1-1,1 1 1,3-1 40,-5 0-31,-1 0 0,0 0-1,0 0 1,1-1 0,-1 1 0,0-1 0,0 0 0,0 0 0,0-1 0,0 1-1,0-1 1,0 0 0,0 0 0,-1 0 0,1-1 0,-1 1 0,0-1 0,1 0-1,-1 1 1,0-2 0,-1 1 0,1 0 0,0-1 0,0 0 31,8-10-91,0 0 0,0 0 0,-2-1 0,0-1 0,0 1-1,-1-2 1,-1 1 0,-1-1 0,-1 0 0,0 0 0,-1 0 0,0-1 0,-2 0 0,0 0 0,-1-7 91,-1 20 2,0 1 0,0 0 0,0-1-1,-1 1 1,1 0 0,-1 0 0,0-1 0,0 1 0,-1 0 0,1 0 0,-1 0 0,0 0 0,0 0 0,0 1-1,-1-1 1,1 1 0,-1-1 0,0 1 0,0 0 0,0 0 0,0 0 0,-1 0 0,1 1 0,-1-1 0,0 1-1,1 0 1,-1 0 0,-4-1-2,-107-4 1409,106 10-1379,0 0 1,1 1 0,-1 0-1,0 0 1,1 1-1,0 0 1,0 0-1,1 1 1,-1 0-1,1 0 1,1 1 0,-1 0-1,1 0 1,0 1-1,1-1 1,-1 1-1,2 0 1,-1 1 0,1-1-1,0 1 1,1 0-1,-2 9-30,-7 132-136,14-144 99,0 0 0,0 1 1,1-1-1,0 0 0,0 0 0,1 0 0,-1-1 0,1 1 1,1-1-1,-1 0 0,1 0 0,-1 0 0,2-1 0,-1 0 1,0 0-1,1 0 0,0 0 0,-1-1 0,2 0 0,-1 0 1,0-1-1,0 0 0,1 0 0,-1 0 0,1-1 0,0 0 1,-1 0-1,1-1 0,0 0 0,0 0 0,-1 0 0,1-1 1,0 0-1,-1 0 0,1-1 0,0 0 37,3-2-91,0 0 0,-1-1 1,1 0-1,-1-1 0,0 0 0,-1 0 0,1-1 0,-1 0 0,-1-1 1,1 0-1,-1 0 0,0 0 0,-1-1 0,0 0 0,-1 0 0,0-1 0,4-9 91,-6 9 62,-1-1-1,0 0 1,-1 1-1,-1-1 0,1 0 1,-2 0-1,1 1 0,-1-1 1,-1 0-1,0 1 0,-1-1 1,0 1-1,0 0 1,-1 0-1,-1 0 0,1 0 1,-1 1-1,-1 0 0,0 0 1,0 0-1,-1 1 0,0 0 1,-1 0-1,1 1 1,-2-1-1,-2-1-61,4 6 33,1 1-1,0 0 1,-1 0 0,1 1 0,-1 0 0,1 0 0,-1 0-1,1 1 1,-1 0 0,0 0 0,1 1 0,-1-1-1,0 2 1,1-1 0,0 1 0,-1 0 0,1 0 0,0 0-1,0 1 1,0 0 0,0 0 0,0 1 0,1 0-1,0 0 1,-1 0 0,2 0 0,-1 1 0,0 0 0,1 0-1,-2 3-32,-3 1 15,0 1-1,1 1 0,0 0 0,1 0 0,0 0 1,0 1-1,2 0 0,-1 0 0,1 0 1,1 1-1,0 0 0,1 0 0,1 0 1,0 0-1,0 0 0,1 0 0,1 1 0,1 5-14,-2-14 2,0 0 0,1 0 0,-1 0 0,1 1 0,1-1 0,-1 0 0,1 0 0,0 0 0,0 1 0,0-1 0,1 0-1,0 0 1,0-1 0,0 1 0,0 0 0,1-1 0,0 1 0,0-1 0,0 0 0,0 0 0,1 0 0,-1 0 0,1-1-1,0 1 1,0-1 0,1 0 0,-1 0 0,1-1 0,-1 1 0,1-1 0,0 0 0,1 0-2,129-2 125,-125-5-110,-1 0 1,1 0-1,-1-1 0,0 0 1,0 0-1,-1-1 0,0 0 0,0-1 1,-1 0-1,0 0 0,0 0 0,0-1 1,-1 0-1,-1-1 0,0 1 0,0-1 1,-1 0-1,2-5-15,7-148 219,-14 158-212,-1 0 0,0 0-1,0 0 1,0 0 0,-1 1 0,1-1 0,-1 1 0,0-1 0,-1 1 0,1 0 0,-1 1 0,1-1-1,-1 0 1,0 1 0,-1 0 0,1 0 0,0 0 0,-1 1 0,0-1 0,1 1 0,-1 0-1,0 0 1,0 1 0,0 0 0,-1 0 0,1 0 0,0 0 0,0 1 0,0-1 0,-1 2 0,1-1-1,0 0 1,0 1 0,-1 0 0,1 0 0,0 1 0,0-1 0,0 1 0,1 0 0,-1 1 0,-4 1-7,2 0 2,-1-1-1,1 1 1,-1 0 0,1 1 0,0-1 0,1 2 0,-1-1 0,1 1 0,0 0 0,1 0 0,-1 0 0,1 1 0,0 0 0,1 0 0,0 0 0,0 0 0,0 1 0,1 0 0,0 0 0,1 0 0,0 0 0,0 0 0,0 3-2,-1 127-72,4-133 58,1-1 0,0 1-1,0-1 1,0 1 0,1-1 0,0 0 0,-1 0-1,1 0 1,1 0 0,-1-1 0,1 1 0,-1-1-1,1 0 1,0 0 0,0 0 0,0 0 0,1-1 0,-1 0-1,0 0 1,1 0 0,0 0 0,-1-1 0,1 0-1,0 0 1,0 0 0,0 0 0,0-1 0,0 0 0,-1 0-1,1 0 1,0-1 0,0 1 0,0-1 0,0 0-1,0-1 1,-1 1 0,1-1 0,0 0 14,1-1 6,0 0 0,0 0 1,-1 0-1,1-1 0,-1 0 0,0 0 1,0 0-1,0-1 0,-1 0 0,0 0 0,0 0 1,0 0-1,0 0 0,-1-1 0,0 0 1,0 0-1,0 0 0,-1 0 0,0 0 0,0 0 1,-1-1-1,1 1 0,-1-1 0,-1 1 1,1-1-1,-1 1 0,-1-1 0,1 1 0,-1-1 1,-1-5-7,3 7-20,-1 0 0,0-1 1,0 1-1,-1-1 0,0 1 1,0 0-1,0-1 0,0 1 1,-1 0-1,0 0 1,0 0-1,0 0 0,-1 0 1,1 0-1,-1 1 0,0-1 1,-1 1-1,1 0 0,-1 0 1,0 0-1,0 0 0,0 1 1,0 0-1,0 0 0,-1 0 1,0 0-1,0 0 0,1 1 1,-1 0-1,-4-1 20,2 1 18,0 0 0,0 0 0,-1 1 0,1 0 0,0 0 0,-1 1 1,1 0-1,0 0 0,-1 0 0,1 1 0,0 1 0,0-1 0,-1 1 0,1 0 0,0 1 0,1-1 0,-1 1 0,0 1 0,1-1 0,0 1 0,0 0 1,0 1-1,0 0 0,1-1 0,-1 2 0,1-1 0,0 1 0,1-1 0,0 1 0,0 1 0,0-1 0,0 0 0,1 1 0,0 0 0,0 1-18,1 0 0,0 0 0,0 0-1,1 1 1,0-1-1,0 1 1,1-1 0,0 0-1,1 1 1,0-1-1,0 1 1,1-1 0,0 0-1,0 0 1,1 0-1,0 0 1,0 0 0,1-1-1,0 1 1,0-1-1,3 3 1,67 29-375,-17-40-5586,-41-4 903</inkml:trace>
  <inkml:trace contextRef="#ctx0" brushRef="#br1" timeOffset="50731.855">632 8585 416,'0'0'1379,"0"0"-7,0 0-356,0 0-223,0 0 103,0 0 94,-10 0 809,9 0 3901,394 0-4825,-181-11-856,43-9 45,-41 10-25,-137 12-30,343-4 7,-323-7 0,172 9 13,-141-16 67,96-2 33,243 17-63,-124-6 14,-186 31-122,-75-6 34,-77 8-6281,-5-19 2496,0-1-1154</inkml:trace>
  <inkml:trace contextRef="#ctx0" brushRef="#br0" timeOffset="-33490.616">113 931 816,'0'0'1510,"0"0"-109,0 0-86,0 0-194,0 0-33,-4 2 4163,-14 9-4251,15-5-1039,0-1 1,0 1-1,0 0 0,0 0 1,1 1-1,0-1 0,1 0 1,-1 1-1,1-1 0,0 1 1,1 0-1,0-1 0,0 1 1,0-1-1,1 1 0,0 0 1,0-1-1,0 0 0,1 1 0,0-1 1,0 0-1,2 4 39,1-7-33,0-1-1,0 1 1,0-1 0,1 0-1,-1 0 1,0 0 0,1-1-1,0 0 1,-1 0 0,1 0-1,-1 0 1,1-1 0,0 0-1,-1-1 1,1 1 0,0-1-1,-1 0 1,1 0 33,-1 0-9,-1 0 1,0 0-1,1 0 1,-1 0-1,0 0 1,0-1-1,0 0 1,0 0-1,0 0 1,0-1-1,-1 1 1,1-1-1,-1 0 1,1 0-1,-1 0 1,0 0-1,0 0 0,-1-1 1,1 1-1,-1-1 1,1 0-1,-1 0 1,0 0-1,-1 0 1,1 0-1,-1 0 1,0 0-1,0-1 1,0 1-1,0-1 1,-1 0 8,1-12 262,0 15-239,0 0 0,-1 0 0,1 0 0,-1 0-1,0 0 1,0 0 0,1 0 0,-1 0 0,0 0 0,-1 0 0,1 0-1,0-1 1,-1 1 0,1 0 0,-1 0 0,0 0 0,1 0 0,-1 1-1,0-1 1,0 0 0,0 0 0,-1 0 0,1 1 0,0-1 0,-1 1 0,1-1-1,-1 1 1,1-1 0,-1 1 0,1 0 0,-3-1-23,-5-1 78,0 1 1,0 0-1,0 1 1,-1 0-1,1 0 1,-1 1-1,1 0 1,0 1-1,-1 0 1,1 0-1,0 1 1,-7 2-79,11 1-16,0 0 1,0 0 0,0 1 0,1 0-1,-1 0 1,1 0 0,1 0 0,-1 1-1,1 0 1,0-1 0,1 1 0,0 0 0,0 0-1,0 1 1,1-1 0,0 0 0,0 0-1,1 1 1,0-1 0,0 0 0,1 1-1,0-1 1,1 6 15,-1 12-143,0-20 122,1-1-1,-1 1 1,1-1 0,0 1-1,0-1 1,1 0 0,-1 0-1,1 0 1,0 0 0,0 0-1,0-1 1,1 1 0,-1-1-1,1 0 1,0 0 0,0 0-1,0-1 1,0 1 0,0-1-1,1 0 1,-1 0 0,1 0-1,-1-1 1,1 0-1,0 0 1,-1 0 0,1 0-1,0-1 1,0 0 0,0 0-1,-1 0 1,1 0 0,0-1-1,0 0 1,0 0 0,0 0 21,-1-1 6,1 0 1,-1-1 0,0 1-1,0-1 1,0 0-1,0 0 1,0 0 0,-1-1-1,1 1 1,-1-1-1,0 0 1,0 1 0,-1-2-1,1 1 1,-1 0-1,0 0 1,0-1 0,1-2-7,6-10 9,-5 8 29,-1 0 0,-1 0 0,1 0 0,-2 0 0,1-1 0,-1 1 0,-1 0 0,1-1 0,-2 1 0,1-1 0,-2-5-38,0-21 411,2 33-386,-1 0-1,1-1 1,-1 1-1,0 0 0,0 0 1,-1 0-1,1 0 1,-1 0-1,1 1 0,-1-1 1,0 0-1,0 1 1,0-1-1,0 1 0,0-1 1,-1 1-1,1 0 1,-1 0-1,0 0 0,1 1 1,-1-1-1,0 1 0,0-1 1,0 1-1,0 0 1,0 0-1,0 0 0,0 0 1,-1 1-1,1-1 1,0 1-1,0 0 0,-1 0 1,1 0-1,-2 1-24,-19-2 173,20 0-175,0 0-1,-1 0 1,1 1-1,0 0 0,0 0 1,0 0-1,-1 0 0,1 0 1,0 1-1,0 0 0,0 0 1,0 0-1,0 0 0,0 1 1,0 0-1,0-1 0,0 1 1,1 1-1,-1-1 0,1 0 1,0 1-1,-1 0 0,1 0 1,0 0-1,0 0 3,-3 9-57,1-1 0,0 1-1,1 0 1,0 0 0,0 1 0,2-1 0,-1 1 0,2-1 0,0 1 0,0 0-1,1 0 1,1 4 57,2-10-30,0-1 1,0 0-1,1 0 0,0-1 0,0 1 0,1-1 0,-1 0 0,1 0 1,0 0-1,0 0 0,1-1 0,0 0 0,-1 0 0,1-1 0,1 0 1,-1 0-1,0 0 0,1-1 0,-1 1 0,1-2 0,0 1 0,0-1 0,-1 0 1,1 0-1,0-1 0,4 0 30,-6 1 29,0 1-37,-1-1 0,1 1 0,0-1 0,0 0 0,-1 0-1,1 0 1,0-1 0,0 0 0,0 0 0,0 0 0,0 0-1,0-1 1,0 0 0,0 0 0,-1 0 0,1-1-1,0 1 1,-1-1 0,1 0 0,-1-1 0,1 1 0,-1-1-1,0 0 1,0 0 0,-1 0 0,1 0 0,0-1-1,-1 1 1,0-1 0,0 0 0,0 0 0,0-1 8,3-17 41,0-1 0,-2 1 0,0-1 0,-2 0 1,0 0-1,-2 0 0,-1-6-41,0 25 38,-1 1-1,0 0 1,0 0 0,0 0 0,-1 0-1,1 0 1,-1 0 0,1 1 0,-1-1-1,0 1 1,0 0 0,0 0-1,0 0 1,0 0 0,-1 0 0,1 1-1,-1-1 1,1 1 0,-1 0 0,1 0-1,-1 0 1,0 0 0,1 1-1,-1 0 1,0 0 0,1 0 0,-1 0-1,0 0-37,2 0 1,-6-1 3,-1 0-1,0 0 1,1 1 0,-1 0-1,0 0 1,0 1 0,1 1-1,-1-1 1,0 1 0,1 1-1,0-1 1,-1 1-1,0 2-3,-7 5-2,-77 75-60,87-77 24,1 0 0,0 0-1,0 0 1,0 1-1,1 0 1,1 0-1,0 0 1,0 0-1,0 0 1,1 1-1,1-1 1,-1 1 0,2-1-1,-1 1 1,1 0-1,1-1 1,0 2 38,2-5-17,1-1 0,0 0 0,0 0 1,1 0-1,-1 0 0,1-1 0,0 0 0,0 0 1,1 0-1,-1 0 0,1-1 0,0 0 0,0 0 0,0-1 1,0 1-1,0-1 0,1-1 0,-1 1 0,1-1 1,1 0 16,-3 0 3,-1 0 1,1 0 0,-1 0 0,1-1 0,0 1 0,-1-1-1,1 0 1,0-1 0,-1 1 0,1-1 0,-1 0 0,1 0-1,-1-1 1,1 1 0,-1-1 0,0 0 0,0 0-1,0 0 1,0-1 0,0 1 0,0-1 0,0 0 0,-1 0-1,0 0 1,1-1 0,-1 1 0,0-1 0,-1 0 0,1 0-1,0-1-3,14-18 87,3-5-1945,-10 4-2808,-6 11 2014,0 2-478</inkml:trace>
  <inkml:trace contextRef="#ctx0" brushRef="#br0" timeOffset="5009.83">268 983 4114,'0'0'1091,"0"0"16,0 0-320,0 0-456,0 0-40,-36 2 2473,33 3-2790,0-1 0,0 1 0,0 0 0,1 0 0,-1 0 0,1 0 0,0 0 0,1 1 0,-1-1 0,1 1 0,0-1 0,1 1 0,-1-1 0,1 1 0,0-1 0,0 1 0,1-1 0,0 1 0,0-1 0,1 5 26,0-7-50,0 0 1,1 0 0,-1-1-1,1 1 1,0 0 0,0-1-1,0 0 1,0 0 0,0 0 0,0 0-1,1 0 1,-1-1 0,1 1-1,-1-1 1,1 0 0,-1 0-1,1 0 1,0 0 0,0-1-1,-1 0 1,1 1 0,0-1 0,0-1-1,-1 1 1,1-1 0,0 1-1,2-2 50,-2-1 73,0 0-1,0 0 0,0 0 1,-1-1-1,1 1 1,-1-1-1,0 0 0,0 0 1,-1 0-1,1-1 1,-1 1-1,0 0 0,0-1 1,0 0-1,0 1 1,-1-1-1,0 0 0,0 0 1,0 0-1,-1 0 1,0 0-1,0-3-72,0-80 867,-39 73-1054,29 12 278,1 0-1,-1 1 0,0 1 1,0-1-1,1 1 1,-1 1-1,0 0 0,0 1 1,0 0-1,0 0 0,0 1 1,0 0-1,1 1 1,-1 0-1,1 0 0,-7 4-90,11-4-7,-1 1-1,1-1 1,0 1-1,0 1 1,0-1-1,1 0 1,-1 1-1,1 0 0,0 0 1,1 1-1,-1-1 1,1 1-1,0-1 1,0 1-1,1 0 1,0 0-1,0 0 1,0 1-1,1-1 1,0 0-1,0 1 0,0-1 1,1 1 7,0 14-29,-1-14 10,0-1 0,0 1-1,1 0 1,0 0-1,1 0 1,-1 0-1,1 0 1,1 0-1,-1 0 1,1-1-1,0 1 1,1-1-1,0 1 1,0-1-1,0 0 1,1 0-1,-1 0 1,2 0-1,-1-1 1,0 0-1,6 5 20,-6-5 25,0-1-1,1 1 1,0-1-1,0 1 0,0-2 1,0 1-1,1 0 1,-1-1-1,1 0 0,0-1 1,0 1-1,0-1 1,0 0-1,0 0 0,1-1 1,-1 0-1,1 0 1,-1-1-1,1 1 0,-1-1 1,0-1-1,1 1 1,-1-1-1,1 0 0,-1-1 1,0 1-1,0-1 1,0-1-1,0 1 0,0-1 1,0 0-1,0 0 1,-1-1-1,5-3-24,0-4 53,-1-1 0,-1 0 0,1-1 0,-2 1-1,0-1 1,-1-1 0,0 0 0,0 1 0,-2-2 0,0 1 0,-1 0-1,0-1 1,-1 0 0,0 0 0,-1 1 0,-2-12-53,-1 19 11,-1-1 1,0 1 0,-1 0-1,1 0 1,-1 0-1,-1 0 1,0 1-1,1 0 1,-2 0 0,1 0-1,-1 0 1,0 1-1,0 0 1,0 0 0,-1 1-1,0 0 1,0 0-1,0 0 1,0 1-1,0 0 1,-1 1 0,0-1-1,1 1-11,-30-15 209,29 14-191,-1 1 0,0-1 0,1 1 0,-1 1 1,0 0-1,0 0 0,0 1 0,0 0 0,0 0 1,0 1-1,-7 1-18,10 1 2,1 1 0,-1-1-1,1 1 1,0 0 0,0 0 0,0 0 0,1 1 0,-1-1 0,1 1-1,0 0 1,1 1 0,-1-1 0,1 1 0,0-1 0,0 3-2,-14 18 1,11-15-12,0 1-1,1-1 1,0 1 0,1 1-1,0-1 1,1 0-1,0 1 1,1 0 0,1 0-1,0 0 1,0-1 0,1 1-1,1 0 1,0 0-1,3 10 12,0-11-16,-1-1 0,2 1 0,-1-1 0,2-1 0,-1 1-1,1-1 1,1 0 0,0 0 0,0 0 0,1-1-1,1 0 1,-1-1 0,1 0 0,0 0 0,1-1 0,10 6 16,-11-10-10,0 0 0,0 0 0,0 0 0,1-1 0,-1-1 0,1 0 0,-1 0 0,1-1 1,0 0-1,-1 0 0,1-1 0,-1-1 0,1 1 0,-1-1 0,0-1 0,1 0 0,-1 0 1,-1-1-1,1 0 0,0-1 0,-1 0 0,0 0 0,0-1 0,0 0 10,4-5 27,0 0 0,-1-2-1,0 1 1,-1-1 0,0-1-1,-1 0 1,0 0 0,-1-1-1,-1 0 1,-1-1 0,0 1-1,-1-1 1,0 0 0,-1 0-1,-1-1 1,-1 1 0,0-1-1,-1 0 1,-1 1 0,-1-7-27,-2 14 14,1 0 0,-2 0 0,1 0 0,-1 0 1,-1 1-1,1 0 0,-1 0 0,-1 0 0,0 1 0,0-1 1,0 1-1,-1 1 0,0-1 0,0 1 0,-1 0 0,1 1 0,-1 0 1,-1 0-1,1 1 0,-1 0 0,1 0 0,-1 1 0,0 0 1,-1 0-1,1 1 0,-1 0-14,0 0 2,1 1 0,-1 0 0,0 0 0,1 1 0,-1 0-1,0 0 1,0 1 0,1 1 0,-1-1 0,1 2 0,-1-1 0,1 1 0,0 1 0,0-1 0,0 2 0,0-1 0,1 1 0,-8 6-2,7-5 3,1 0 0,-1 0 0,1 1 0,1 0 0,-1 0 0,1 1 0,1 0 0,-1 0 0,1 1 0,1 0 0,-1 0 0,2 0 0,-1 0 0,1 1 0,1 0 0,-1 0 0,2 0 0,-1 0 1,2 0-1,-1 1 0,1 9-3,1-17 2,21 152-52,-18-147 84,-1 0-50,0 0 0,0-1 0,1 1 0,0 0 0,0-1 0,1 0 0,0 0 0,0 0 0,1 0 0,0-1 0,0 0 0,0 0 0,1 0 0,0-1 0,0 1 0,1-1 0,-1-1 0,1 1 0,0-1 0,0 0 0,0-1 0,7 2 16,1-2-81,103 11 125,-46-32-3539,-42-3-275</inkml:trace>
  <inkml:trace contextRef="#ctx0" brushRef="#br1" timeOffset="26834.148">667 1034 576,'0'0'1302,"0"0"-165,0 0 367,0 0-287,0 0-321,0 0-29,0 0 19,-9 0 3930,147 16-4117,89-14-67,69-40-408,65 3 14,410 30 183,-431 34-597,-220-16 165,135-16-218,-24-25 253,152 20-208,-264 22 77,73-14 926,-191 0-659,-1 0-45,0 0-32,5 0-143,12-2-61,-4 2-7491,-12 0 2281</inkml:trace>
  <inkml:trace contextRef="#ctx0" brushRef="#br2" timeOffset="83971.89">177 0 2049,'0'0'1651,"0"0"-394,0 0-22,0 0-354,0 0-319,0 5 8702,0 16-9355,13 86 205,-5-54 167,2 39-65,-10 204 491,0-170-7145,0-128-1328</inkml:trace>
  <inkml:trace contextRef="#ctx0" brushRef="#br2" timeOffset="85672.991">230 1497 272,'0'0'544,"0"0"-288,0 0-256,0 0-256,0 0-464</inkml:trace>
  <inkml:trace contextRef="#ctx0" brushRef="#br2" timeOffset="93574.241">252 1470 208,'0'0'619,"0"0"237,0 0 52,0 0-87,0 0-82,0 0-90,0 0-156,0 0-58,0 0-38,0 0-90,0 0-56,0 0-104,0 0-24,0 0 71,0 0-12,0 0-28,0 0-36,0 33 1440,17 45-371,9-20-48,-3-6-723,25 30 529,-9-41-550,6-10-104,74-4 274,29-7-213,-77-8-200,160-11 635,-85-23-330,74-4-12,-71 19-311,9 4-86,272-4 18,-171 1-4,-159 35-25,15-2 22,17 11-75,-122-34 4,-1-1 1,0 1-1,0 1 1,0 0-1,0 0 1,-1 1-1,0 0 1,0 0-1,-1 1 1,1 0-1,-1 0 1,-1 0-1,1 2 12,38 62-408,15 1-187,-33-28 342,3 5 285,28 43-3434,-38-63-2942,-19-17 3377</inkml:trace>
  <inkml:trace contextRef="#ctx0" brushRef="#br0" timeOffset="-7261.981">3094 6407 480,'0'0'921,"0"0"-46,0 0-115,0 0-280,0 0-288,0 0-138,0 0-12,-3 2 68,-17 16 490,19-17-162,1-1 255,0 0 33,0 0-22,0 0-82,0 0-91,0 0-14,-40 31 2898,36-22-3380,1-1 0,0 1 0,1 0 0,0 0 0,0 0-1,0 0 1,1 1 0,1-1 0,0 0 0,0 1 0,1-1 0,0 2-35,0 20-21,-1-26 13,0-1 0,0 1 0,0 0 1,0-1-1,1 1 0,0-1 0,0 0 1,0 1-1,0-1 0,1 1 0,-1-1 1,1 0-1,0 0 0,1 0 0,-1 0 0,1-1 1,0 1-1,0-1 0,0 1 0,0-1 1,0 0-1,1 0 0,-1 0 0,1-1 1,0 1-1,0-1 0,0 0 0,0 0 0,0 0 1,1-1-1,-1 1 0,0-1 0,1 0 1,4 0 7,-1-3-16,1 0 1,-1-1 0,0 0-1,0-1 1,0 1-1,0-2 1,0 1 0,-1-1-1,0 0 1,0-1 0,0 1-1,-1-2 1,0 1 0,0 0-1,0-1 1,-1 0 0,0-1-1,0 1 1,-1-1-1,0 0 1,-1 0 0,1 0-1,-1 0 1,-1-1 0,0 1-1,0-1 1,-1 0 0,0 1-1,0-1 1,-1 0 0,0 0-1,0 0 1,-1 1-1,-1-1 1,1 0 0,-1 1-1,-1-2 16,-1 5 26,0 1-1,0-1 1,-1 1 0,1 1-1,-1-1 1,0 0-1,0 1 1,0 0-1,0 0 1,-1 1-1,1 0 1,-1 0-1,1 0 1,-6-1-26,-118-3 296,123 9-305,0 0 0,0 0 0,0 0 0,0 1 1,1 0-1,-1 0 0,1 0 0,0 1 0,0 0 0,1 0 0,-1 0 0,1 0 0,0 1 0,0-1 1,1 1-1,0 0 0,0 0 0,-2 6 9,-6 194 75,12-197-74,1 1 0,0-1 0,1 0 0,0 0 0,0 0 0,1 0 0,0 0 0,0-1 0,1 1 0,0-1 0,1-1 0,0 1 1,0-1-1,1 0 0,-1 0 0,1 0 0,1-1 0,0-1 0,-1 1 0,7 2-1,106 1 659,-112-12-603,1 0-1,-1-1 1,0 0 0,0 0-1,-1-1 1,1 0-1,-1 0 1,0-1 0,0 0-1,-1 0 1,1-1 0,-2 1-1,1-2 1,-1 1 0,0 0-1,0-1 1,-1 0 0,0 0-1,0 0 1,-1-1-1,1-2-55,13-142 415,-18 122-389,-1 22-33,-1 0 1,0 1 0,-1-1 0,1 0 0,-2 1-1,1 0 1,-1 0 0,-1 1 0,1-1-1,-1 1 1,-1 0 0,1 1 0,-1-1 0,0 1-1,-7-4 7,7 7 12,0 0 0,0 1-1,0 0 1,0 0 0,0 0-1,0 1 1,-1 0 0,1 1-1,0 0 1,-1 0 0,1 0 0,-7 2-12,-11-1 14,19-1-9,-1 0 0,1 0 0,0 1 0,0 0 0,-1 1 0,1-1 0,0 1 0,0 0 0,0 1 0,0-1 0,1 1 0,-1 0 0,1 1 0,0-1 0,-1 1 0,2 0 0,-1 1 0,0-1 0,1 1 0,0 0 0,0 0 0,0 0 0,-2 5-5,1 0-15,-1 0 1,2 0-1,-1 1 1,2 0 0,-1-1-1,2 1 1,-1 1-1,1-1 1,1 0-1,0 0 1,1 1-1,0 7 15,0-2 11,-1-11-22,0 0 1,1-1-1,0 1 0,0 0 0,0 0 0,1 0 0,0 0 0,0 0 0,0 0 0,1 0 0,-1-1 0,2 1 0,-1 0 0,0-1 0,1 0 0,0 0 1,1 0-1,-1 0 0,1 0 0,0-1 0,0 1 0,2 1 11,2 0-17,0 0 0,0 0 0,1-1 0,0 0 0,-1-1 0,1 0 0,1-1 0,-1 1 0,1-2-1,-1 1 1,1-2 0,0 1 0,-1-1 0,1 0 0,0-1 0,0 0 0,0-1 0,1 0 17,-1-3 8,-1 0 0,1 0 1,-1 0-1,0-1 0,0-1 0,-1 0 0,1 0 1,-1 0-1,-1-1 0,1 0 0,-1-1 0,0 0 1,-1 0-1,5-7-8,-5 3-5,0-1 0,-1 1 0,0-1 0,-1 0 0,0 0 0,-1-1 0,-1 1 0,0-1 0,0 1 0,-2-1 0,0 0 0,0 1 0,-2-9 5,1-12-66,1 28 74,-1 0-1,-1 1 1,1-1 0,-1 1 0,0-1-1,0 1 1,-1 0 0,0 0-1,0 0 1,0 0 0,0 0-1,-1 0 1,1 1 0,-1 0-1,0 0 1,-1 0 0,-2-2-8,-37-35 275,-67 34-419,103 10 138,1 0 1,-1 0 0,1 1 0,0 0 0,0 0 0,0 1 0,1 0-1,-1 0 1,1 0 0,1 1 0,-1 0 0,1 0 0,0 1 0,-3 4 5,-73 148-523,77-36-486,15-104 113,-1-17-5833,-3-2 3152</inkml:trace>
  <inkml:trace contextRef="#ctx0" brushRef="#br1" timeOffset="46768.704">3521 6686 304,'0'0'1163,"0"0"-349,0 0-134,0 0-127,0 0-249,0 0-64,2-6 6696,4 0-4484,249 6-1670,-148-9-777,-43-1 137,-63 10-153,0 0 19,15 13-3840,-17-7 2304,1 6-2106</inkml:trace>
  <inkml:trace contextRef="#ctx0" brushRef="#br0" timeOffset="-18666.561">2994 2717 288,'0'0'376,"0"0"222,0 0 296,0 0 18,0 0-333,0 0-109,9 4-46,29 12 0,-35-14-347,0-1 0,-1 0 0,1 0 1,0 0-1,0-1 0,0 1 0,0-1 0,0 0 1,0 1-1,-1-1 0,1-1 0,0 1 0,0 0 0,0-1 1,0 1-1,0-1 0,0 0 0,-1 0 0,1 0 1,0 0-1,-1-1 0,1 1 0,-1-1 0,1 1 0,-1-1 1,0 0-1,1 0 0,-1 0 0,0 0 0,0 0 0,-1-1 1,1 1-1,0 0 0,-1-1 0,0 0 0,1 1 1,-1-1-78,23-98 1791,-24 100-1762,0 1 0,0-1 0,0 0-1,0 0 1,0 0 0,0 0 0,-1 0-1,1 0 1,0 1 0,0-1-1,-1 0 1,1 0 0,-1 0 0,1 0-1,0 1 1,-1-1 0,0 0 0,1 1-1,-1-1 1,1 0 0,-1 1 0,0-1-1,1 1 1,-1-1 0,0 1-1,0-1 1,1 1 0,-1-1 0,0 1-1,0 0 1,0-1 0,0 1 0,1 0-1,-1 0 1,0 0 0,0 0 0,0-1-1,0 1 1,0 0 0,0 1 0,0-1-1,1 0 1,-1 0 0,0 0-1,0 1 1,0-1 0,0 0 0,0 1-1,1-1-28,-14 1 399,10-2-444,0 2 0,1-1 0,-1 0 0,0 1 0,1 0 0,-1 0 0,1 0 1,-1 0-1,1 0 0,-1 1 0,1 0 0,0-1 0,0 1 0,0 0 0,0 1 1,0-1-1,0 0 0,0 1 0,1 0 0,-1 0 0,1 0 0,0 0 0,0 0 1,0 0-1,0 0 0,1 0 0,-1 1 0,1 0 45,-5 11-344,1 1 0,1 0 0,1-1-1,0 2 1,1-1 0,0 0 0,2 0 0,0 12 344,2-24 38,-1-1 0,1 0 0,0 0 1,0 0-1,0 0 0,0 0 0,1 0 0,-1 0 1,1-1-1,0 1 0,0-1 0,-1 0 1,2 0-1,-1 0 0,0 0 0,0-1 0,0 1 1,1-1-1,-1 1 0,1-1 0,-1-1 1,1 1-1,0 0 0,-1-1 0,1 0 0,0 1 1,-1-2-1,1 1 0,0 0 0,-1-1 0,1 1 1,-1-1-1,1 0 0,-1 0 0,1-1 1,-1 1-1,1-1 0,-1 0 0,0 0 0,2-1-38,1-1 55,-1 0-1,0-1 0,0 0 1,0 1-1,0-2 0,-1 1 1,1-1-1,-1 1 0,-1-1 1,1 0-1,-1-1 0,0 1 1,-1-1-1,1 1 0,-1-1 1,0 0-1,-1 1 0,0-1 0,0 0 1,0 0-1,-1 0 0,0 0 1,-1 0-1,1 0 0,-2-4-54,0 6 101,-1 0-1,0 0 0,0 0 0,0 0 0,0 1 0,-1 0 1,0 0-1,0 0 0,0 0 0,0 0 0,-1 1 0,1-1 1,-1 1-1,0 1 0,0-1 0,0 1 0,0 0 0,0 0 1,-1 0-1,1 0 0,-1 1 0,0 0-100,-69 1-269,71 1 175,-1 1 1,1 0-1,0 0 0,1 0 1,-1 1-1,0-1 1,1 1-1,-1 0 1,1 0-1,0 0 1,0 0-1,0 1 1,0-1-1,1 1 1,-1 0-1,1 0 1,-1 2 93,-18 67-771,17 23-865,6-92 1702,-1 0 0,1 0 0,0 0 0,0-1 0,0 1 0,1-1 0,-1 1 0,1-1 0,0 0 0,0 0 0,0 0 0,0 0 0,0-1 1,1 1-1,-1-1 0,1 0 0,0 0 0,0 0 0,-1-1 0,1 1 0,0-1 0,0 0 0,1 0 0,-1 0 0,0 0 0,0-1 0,0 0 0,1 0 0,-1 0 0,0 0 0,0-1 0,0 0 0,0 1 0,0-2 0,1 1 0,1-1-66,-2 0 26,0 0 0,1-1 0,-1 0 0,0 1 0,-1-1 0,1 0 0,0-1 0,-1 1-1,0-1 1,1 0 0,-2 1 0,1-1 0,0-1 0,-1 1 0,0 0 0,0-1 0,0 1 0,0-1 0,-1 1 0,1-1-1,-1 0 1,-1 0 0,1-1-26,9-116 125,-10 108-302,1 11 198,-1 1 1,1 0-1,-1 0 1,0-1-1,1 1 1,-1-1-1,0 1 1,0 0-1,0-1 1,-1 1-1,1 0 1,-1-1-1,1 1 1,-1 0-1,0 0 1,0-1-1,0 1 1,0 0-1,0 0 1,0 0-1,-1 0 1,1 0-1,-1 0 1,1 1-1,-1-1 1,0 0-1,1 1 1,-1-1-1,0 1 1,0 0-1,0 0 1,0-1-1,-1 1 1,1 1-1,0-1 1,0 0-1,-1 0 1,1 1-1,-1-1-21,-116 0 571,113 4-611,1-1 0,-1 1 0,1 0 0,0 0 0,0 0-1,0 1 1,0 0 0,1 0 0,0 0 0,-1 0 0,2 1 0,-1-1 0,0 1 0,1 0-1,0 1 1,0-1 0,0 0 0,1 1 0,0 0 0,0-1 0,0 1 0,1 0 0,0 0 0,0 0-1,0 0 1,1 0 0,0 0 0,0 0 0,0 0 0,1 1 40,-1 11-41,-1-14 30,1 0 0,-1 0 0,1-1 0,0 1 0,1 0 0,-1 0 0,0 0 0,1 0 0,0 0 0,0 0 0,0 0-1,1-1 1,-1 1 0,1-1 0,0 1 0,0-1 0,0 1 0,0-1 0,2 2 11,5 5 88,0-1-1,0 0 1,0-1-1,1 0 1,1-1 0,-1 0-1,1 0 1,1-1-1,-1 0 1,1-1-1,0-1 1,0 0-1,0 0 1,0-1 0,1-1-1,-1 0 1,10 0-88,-6-2 264,-12 1-237,0 0 0,1-1-1,-1 1 1,0-1 0,0 0 0,0-1 0,0 1 0,0-1 0,0 0 0,0 0 0,0 0-1,0 0 1,0 0 0,0-1 0,0 0 0,-1 0 0,1 0 0,-1 0 0,1-1 0,-1 1-1,0-1 1,0 0 0,0 0 0,0 0 0,-1 0 0,2-2-27,39-144 64,-43 54 579,-2 89-645,-2 1 0,1 0 0,0 0 0,-1 1 0,0-1 0,0 1 0,-1 0 0,1 0 0,-1 0 0,0 1 1,0-1-1,0 1 0,0 0 0,-5-1 2,7 2 3,-9-4 0,0 2-1,0-1 1,0 2 0,0 0-1,0 0 1,-1 1 0,1 1-1,-1 0 1,0 0 0,1 1-1,-1 1 1,-11 2-3,17 0-7,1-1-1,-1 2 1,1-1-1,0 1 1,0 0 0,0 0-1,1 1 1,0-1 0,-1 1-1,2 1 1,-1-1 0,0 1-1,0 1 8,0-1-3,-2 7-19,0 0-1,1 1 1,0 0-1,1 0 1,1 0-1,0 1 1,1-1 0,0 1-1,1 0 1,1 0-1,0 0 1,1 0-1,1 0 1,2 14 22,-2 16 77,-1-34-60,0-8-14,-1 0-1,1 0 1,0 0-1,0 0 0,0 0 1,0 0-1,0 0 1,1 0-1,-1 0 0,1 0 1,0 0-1,0 0 0,0 0 1,0 0-1,1-1 1,-1 1-1,1 0 0,-1-1 1,1 1-1,0-1 1,0 0-1,0 1 0,1-1 1,-1 0-1,2 1-2,2 1 81,0 0 0,0-1 0,1 0 0,-1 0 0,1-1 0,-1 0 0,1 0 0,0 0 0,0-1 0,0 0 0,0-1 0,0 1 0,0-1 0,5-1-81,2 2 58,-12-1-50,0 1 0,0-1 1,0 0-1,0 0 0,0 1 0,0-1 0,0-1 0,0 1 0,0 0 0,0 0 1,0-1-1,0 1 0,0-1 0,0 0 0,0 0 0,0 1 0,0-1 0,-1 0 1,1 0-1,0-1 0,-1 1 0,1 0 0,0-1 0,-1 1 0,0-1 0,1 0-8,65-141 910,-51 85-766,-16 58-141,0 0-54,0 0-112,0 0-277,0 0-475,0 0-950,0 0-2027,0 4-2714</inkml:trace>
  <inkml:trace contextRef="#ctx0" brushRef="#br1" timeOffset="36091.896">3453 2789 800,'0'0'942,"0"0"5,0 0 14,0 0-190,0 0-118,0 0-36,-4 0 132,-23 0 1842,26 0-1775,1 0-184,0 0-223,0 0-167,0 0-68,0 0 5,0 0 13,0 0-46,0 0-50,0 0-56,0 0-74,0 0-36,0 0-36,28 2 95,185 10-487,-139-14 569,-7 2 51,82 0-2381,-149 0-1406</inkml:trace>
  <inkml:trace contextRef="#ctx0" brushRef="#br0" timeOffset="-15230.526">3026 4605 2913,'0'0'875,"0"0"449,0 0 316,0 0-386,0 0-163,0 0-55,-27 4 1557,22 93-2727,7-91 49,0-1 0,0 1 0,1-1 0,-1 0-1,1 1 1,1-1 0,-1 0 0,1-1 0,-1 1-1,1-1 1,1 0 0,-1 0 0,1 0 0,-1 0 0,1-1-1,0 1 1,0-1 0,1-1 0,-1 1 0,0-1-1,1 0 1,0 0 0,-1 0 0,1-1 0,0 0-1,0 0 1,0-1 0,0 0 0,0 0 0,0 0 85,-3 0-15,0 0 0,-1 0 1,1 0-1,0-1 0,0 1 0,0-1 1,-1 0-1,1 1 0,0-1 1,-1-1-1,1 1 0,-1 0 1,1-1-1,-1 1 0,1-1 0,-1 0 1,0 1-1,0-1 0,0 0 1,0-1-1,0 1 0,-1 0 1,1 0-1,0-1 0,-1 1 1,0-1-1,0 1 0,0-1 0,0 0 1,0 1-1,0-1 15,4-7-65,0-3 223,0 0-1,0-1 1,-2 0-1,1 0 0,-2 0 1,0-1-1,0 1 1,-2 0-1,0-1 0,0-2-157,-61-32 1374,52 44-1293,1 0 0,-1 0-1,-1 1 1,1 1 0,0-1-1,-1 2 1,0-1 0,0 1-1,0 1 1,1 0 0,-1 0-1,-1 1 1,-4 1-81,13-2-4,0 1 1,0 0-1,0 0 0,0 0 1,0 0-1,0 1 1,0-1-1,0 0 0,0 1 1,1 0-1,-1-1 1,0 1-1,0 0 0,0 0 1,1 0-1,-1 0 1,0 0-1,1 0 0,-1 1 1,1-1-1,-1 0 1,1 1-1,0-1 0,0 1 1,-1-1-1,1 1 1,0 0-1,0 0 0,1-1 1,-1 1-1,0 0 1,1 0-1,-1 0 0,1 0 1,-1 0-1,1 0 1,0 0-1,0 0 0,0 0 1,0 1 3,-7 155-230,10-149 194,1 0-1,1 0 0,0 0 1,0 0-1,0-1 0,1 0 1,0 0-1,1 0 1,0-1-1,0 0 0,0 0 1,1-1-1,0 0 0,1 0 1,-1-1-1,1 0 0,0-1 1,0 0-1,4 1 37,-10-2 4,1-1 1,-1-1-1,1 1 0,0 0 0,0-1 1,0 0-1,0 0 0,0 0 1,0 0-1,0-1 0,0 1 0,0-1 1,0 0-1,0-1 0,0 1 1,0-1-1,0 1 0,0-1 0,0 0 1,0-1-1,0 1 0,0-1 1,0 0-1,-1 1 0,1-2 0,-1 1 1,1 0-1,-1-1 0,0 1 1,0-1-1,0 0 0,0 0 0,-1 0 1,1-1-1,-1 1 0,0-1 1,0 1-1,1-4-4,2-9 56,-1 0 0,-1 0 0,0-1 0,-2 0 0,0 1 0,0-1 0,-2 0 0,0 0 0,-2-10-56,-35-80 176,35 102-159,-1-1-1,0 1 1,0 0-1,0 0 1,0 0-1,-1 0 1,0 1 0,0-1-1,0 1 1,0 1-1,-1-1 1,0 1-1,0 0 1,0 0-1,0 1 1,0-1 0,0 1-1,0 1 1,-1-1-1,1 1 1,-1 0-1,1 1 1,-1-1-1,1 1 1,-1 1 0,0-1-1,1 1 1,-1 0-1,-1 1-16,-2 3 18,0 0 0,0 1 0,1 0-1,0 1 1,0 0 0,0 0 0,1 1 0,0 0-1,0 0 1,1 1 0,0 0 0,1 0 0,0 1-1,0 0 1,1 0 0,1 0 0,-1 1-1,2-1 1,-1 1 0,1 0 0,0 9-18,1 96 136,4-109-143,-1 0 0,2 0 1,-1 0-1,0 0 0,1-1 1,1 1-1,-1-1 0,1 0 0,0 0 1,0 0-1,0-1 0,1 1 1,0-1-1,0 0 0,1-1 0,-1 1 1,1-1-1,0 0 0,0 0 1,1-1-1,-1 0 0,1 0 0,-1 0 1,1-1-1,0 0 0,0 0 1,0-1-1,0 0 0,0 0 0,0 0 1,2-1 6,7 0-6,-10 1 20,0-1 0,-1 0 0,1 0 0,0 0 0,0 0 0,0-1 1,-1 0-1,1 0 0,0-1 0,-1 1 0,1-1 0,-1-1 0,0 1 0,0-1 0,0 0 0,0 0 0,0 0 0,0-1 0,-1 1-14,5-5 68,0-1-1,-1 1 0,0-1 1,-1-1-1,0 1 1,-1-1-1,0 0 0,0-1 1,-1 1-1,0-1 1,-1 0-1,0-1 0,-1 1 1,0-1-1,-1 1 1,-1-1-1,1 0 0,-2 0 1,0-1-68,1-13 191,0 20-152,0 0 0,-1 0 0,0 1 0,0-1 0,0 0 0,0 0 0,-1 1 0,0-1 0,-1 0 1,1 1-1,-1-1 0,0 1 0,0 0 0,-1-1 0,1 1 0,-4-4-39,0 2 63,2 1-21,-1 0 0,1 1-1,-1-1 1,0 1 0,0 0 0,-1 0 0,1 1-1,-1-1 1,0 1 0,0 1 0,0-1 0,-1 1 0,1 0-1,-1 1 1,0-1 0,0 1 0,0 1 0,0-1-1,0 1 1,-1 0-42,2 1 6,0-1 0,0 1 0,0 0-1,-1 1 1,1-1 0,0 1 0,0 1 0,0-1-1,0 1 1,0 0 0,0 0 0,1 1-1,-1 0 1,1 0 0,-1 0 0,1 1 0,0-1-1,-2 3-5,-2 2-224,-1 0-1,2 0 1,-1 1-1,1 1 1,1-1-1,0 1 1,0 0-1,1 1 1,0 0-1,1-1 1,0 2-1,0-1 0,2 1 1,-1-1-1,1 1 1,1 0-1,0 0 1,1 1-1,0 10 225,3 87-7195,4-79 2492</inkml:trace>
  <inkml:trace contextRef="#ctx0" brushRef="#br1" timeOffset="37985.343">3441 4745 1457,'0'0'472,"0"0"582,0 0 130,0 0-589,0 0-149,0 0 103,0 0-135,0 0-123,0 0 26,0 0 54,0 0 40,33 0 904,241-4-549,-178-7 424,-26 12-1189,1 0-5832,-65 0 4433,-1 2-621</inkml:trace>
  <inkml:trace contextRef="#ctx0" brushRef="#br2" timeOffset="99030.267">3066 3120 496,'0'0'1230,"0"0"-61,0 0-19,0 0-211,0 0-67,0 0 104,0 0-7,0 24 2219,8 150 536,-4-63-3065,6-2-392,-2-64-211,-3 0 1,-2 0-1,-1 0 0,-5 40-56,1 5 34,2 319-74,6-394-1366,0 0-3137,-5-3-420</inkml:trace>
  <inkml:trace contextRef="#ctx0" brushRef="#br2" timeOffset="101495.853">3070 5035 2497,'0'0'1409,"0"0"117,0 0 133,0 0-402,0 0-382,0 0-85,0 0-97,0 0-39,0 0-51,0 0-144,0 0-155,0 30 912,0 195 377,13-125-1321,5-11 59,-5-1-270,-9 585-463,-4-673-79,0 24-3259,0 5-294,0-14 46</inkml:trace>
  <inkml:trace contextRef="#ctx0" brushRef="#br2" timeOffset="115049.487">3075 6972 176,'0'0'862,"0"0"189,0 0 64,0 0-98,0 0-249,0 0-138,0 0-6,0 0 54,0 0-28,0 0-15,0 0-13,0 0 34,0 0 11,0 0-162,0 0-268,-1 35 771,-79 40-135,69-64-794,0-2 0,0 1 0,-1-1 0,0-1-1,-1 0 1,0-1 0,0 0 0,-1-1 0,0 0 0,0-1 0,0-1 0,-8 1-79,-162 26 237,4 4 564,48-4-689,-77 15 344,14-27-219,51 9 108,-186 54-55,75-15-258,111-21-32,43 3 0,-45 43 3,79-46 29,-2 2-3,4-13-13,3 1-16,-42 32 16,33-2 43,44-5-88,-25 17 31,50-74-222,-11 18-49,10-5-7320,3-15 332</inkml:trace>
  <inkml:trace contextRef="#ctx0" brushRef="#br2" timeOffset="117963.323">225 8884 944,'0'0'846,"0"0"-323,0 0 0,0 0 163,0 0-147,0-21 8737,0 222-7537,9-143-1616,0 5 136,8 42-105,-8-8-28,-9 26 253,0 12-72,-4-76-259,0-5-35,-5 18 8,-9 32 73,14-3-76,-9 33-1184,13-117-598,0-4-3536,0-3-783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48.8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31 448,'0'0'1097,"0"0"221,0 0-16,0 0-273,0 0-199,-4-2 620,0 0 6544,359 6-6942,-184-19-1004,96 13 152,-158-6 117,629 2-274,-443 31-46,231-25-472,-525 8-3332,-1-4-1144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1.4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55 880,'0'0'1737,"0"0"139,0 0-113,0 0-317,0 0-179,-1-1 1713,-7-16 748,440 19-1960,-269-35-1749,304 27 202,-280 54-250,-148-40 40,1-2 0,-1-2 0,1-1 0,0-2 0,38-4-11,6 2 9,304-30-89,-134 31 19,-95 10 119,-119-8-709,-39-2 531,-1 0-138,0 0-276,0 0-536,-1 1-1085,-6 0-2130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6.5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46 880,'0'0'3831,"0"0"-2320,0 0 1,0 0 68,0 0-401,14 0 5815,48 0-6982,341-21 463,-207 3-361,458 12-98,-490 18-18,-92 3-44,219-6-66,9-6-256,-216 9 355,-28-2 21,-31-8 167,-22-1-8034,-20 4 1798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8.8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 2865,'0'0'4757,"0"0"-2791,0 0-456,0 0-266,0 0-471,0 0 92,0 0 178,0 0-264,0 0-189,0 0-38,0 0-48,0 0-85,0 0-72,0 0-25,0 0-7,0 0-37,0 0-83,0 0-86,17 3 16,18 5-115,1-2 0,0-2 1,0-1-1,0-1 0,1-2 0,14-3-10,32 1 6,193-10 10,118-4 3,-205 24 10,-14 12-16,252-26 299,-44 2 30,-364 4-350,-7-1 0,0 0 0,0 2-1,0-1 1,0 2 0,0-1-1,0 2 1,0-1 0,-1 2 0,1 0-1,1 1 9,-12-5-34,-1 0-94,0 0-110,0 0-111,0 2-559,0-2-2376,0 0-819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0.15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11 688,'0'0'1326,"0"0"-53,0 0-211,0 0-225,0 0-154,0 0 40,3-3 5911,6-2-5171,67 21-1396,116-16 66,-65-18-7,491 18 351,-442 4-391,-21 14 74,38-12 139,49 4-302,177-9 86,-187-36-27,-208 32 51,-17 5-4067,-10 7-164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2.9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1953,'0'0'1811,"0"0"-637,0 0 280,0 0 83,0 0-11,0 0-136,0 0-312,0 0-339,0 0-131,0 0-8,0 0 9,0 0-126,0 0-179,0 0-70,0 0-44,0 0-3,0 0-25,0 0-63,0 0-14,0 0-26,0 0 2,0 0 4,0 0-4,0 0-5,0 0 24,0 0 24,0 0 0,0 0 3,0 0-59,0 0-11,20 0 67,363-20 123,-116 3-184,-96 9-11,120 24-30,-90 4 14,42 3 19,73-13-35,-197-11-3,89-16 51,-61-9 248,-58 9 3,-51 3-216,-37 14-54,-1 0 6,0 0-6,0 0-58,0 0-8,0 0-14,0 0-13,0 0 29,0 0-23,0 0-36,0 0-79,0 0-118,0 0-227,-16 32-7344,12-25 4525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23.6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1921,'0'0'811,"0"0"67,0 0 109,0 0 64,0 0 123,0 0-6,0 0-205,12-8 5288,272 22-6312,-195 7 61,247-4 265,-268-18-207,49-9-45,153 20 19,-93 1 0,17 15-45,-38-24 634,-155-2-610,-1 0-32,30 0-3303,-28 0-337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3.55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2817,'0'0'2095,"0"0"-375,0 0 188,0 0-169,0 0-413,0 0-112,0 0-67,0 0-55,0 0-281,0 0-131,32-3 5229,243-6-6487,-171 10 436,116 4-389,150 38 254,-75-23 189,-186-11 53,129 1-139,-94-6-58,-143-4 168,-1 0-125,0 0-153,0 0-250,0 0-368,0 0-473,3 4-4594,-2 0-365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8.30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350 47 3169,'0'0'961,"0"0"-561,0 0 80,0 0-144,0 0-47,0 0 127,1 0 160,1 0-80,0 0 177,-1 0 31,0 0-96,0 0 0,-1 0 17,0 0-81,0 0-32,0 0-32,0 0-111,0 0-177,0 0-192,0 1 32,-2 3 160,-5 5-80,-5 8 48,-7 6-64,-7 8-48,-5 5-16,-6 6-32,-2 1 0,0 1-32,2-3-112,4-4 16,6-6-112,7-7-80,6-7 15,5-7-415,5-4-560,3-4 447,4-2 449,6-6-240,8-5 47,7-7 49,7-7 464,5-5 64,4-5 112,4-5 320,1-3-223,0-1 47,0 1-80,-2 2 288,-5 5-144,-4 5 0,-7 7-48,-6 6-32,-8 7 33,-5 5 143,-5 3-320,-2 3 16,-4 5-112,-6 7 144,-7 8-48,-7 8 0,-8 8-48,-6 6-16,-6 5-32,-4 4 0,-3 1-64,-2-1-256,3-1-609,6-6 433,6-4 112,9-6-432,8-6-225,8-6 241,6-7 352,3-6 352,7-4 96,5-5 0,9-5 32,7-6 48,7-6 160,6-6-112,7-5 144,4-5 320,5-5-80,2-4-15,1-1-49,1-2 192,-1 1-64,-3 2 17,-4 3 31,-5 4-160,-6 4-272,-7 8-64,-8 5 80,-7 6 17,-7 5-161,-4 3-64,-5 3-225,-4 5 225,-7 7 113,-9 10 15,-8 9-112,-9 7 32,-7 7-16,-5 4 0,-3 2-32,-1 0 0,1-3-16,3-5 16,7-4-48,8-7-64,9-6-81,7-5-143,7-5-144,5-5-128,3-4 208,2-3 240,2-2 48,3-2 112,6-5 0,8-6 192,9-7-128,7-7 32,6-6 0,6-4-96,3-3 48,4-3 64,-1 1 64,-2 4 0,-4 5-96,-8 6 0,-8 8-80,-9 6 0,-9 6-64,-6 3 0,-6 7 64,-8 9 176,-11 9-80,-11 11-96,-8 6-192,-7 5 48,-2 1 128,1-1-32,4-4-48,5-4-448,8-4 63,6-7 305,7-5 96,6-6-288,4-6 224,5-3 144,6-4 0,8-2 32,7-5 16,10-7 432,7-5-272,7-6 97,4-3-113,2-1-192,0 0-160,-3 2-2402,-5 4-4209,-9 6 6179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6.57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15 192,'0'0'614,"0"0"498,0 0 43,0 0 161,0 0 42,0 0-107,1-1 1526,6-3 9491,-3 3-13672,690 1 697,-553-8 699,258 8-32,-297 12 64,115 20-19,-102-21 246,-114-11-235,-1 0-32,0 0-69,0 0-273,0 1-1879,0 4 1262,0-3-5850,4-2-1546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18.2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276.424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1369.2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063.552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3287.507">244 562 1249,'0'0'1936,"0"0"-1343,-5 7 239,-5 6-192,-4 5-127,-3 3 159,-3 3 240,0 2-159,-1 2-449,0 0-256,2-2-48,1-2 0,4-5-128,4-3-160,4-6-1249,3-4-336,5-4 1249,5-4-385,4-5-687,3-3 399,0 0 1297</inkml:trace>
  <inkml:trace contextRef="#ctx0" brushRef="#br0" timeOffset="3834.20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4419.568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5222.315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6339.292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22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12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59:55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1698 2673,'0'0'1644,"0"0"-740,0 0 219,0 0-50,0 0-206,-1-3 4298,2-16-5061,124-160 862,-98 139-914,1 2 1,2 1-1,2 1 1,1 2 0,1 1-1,2 2 1,29-19-53,142-108-32,93-22 101,-201 121-13,3 4 0,2 5 0,90-30-56,384-106-197,-463 146 173,0 5 0,2 5 0,2 6 0,43-2 24,24 4-5,230-14-25,44 32 11,23-34-13,-200 28 27,-192 6-963,-90 4 221,-1 0-883,0 0-1732,0 0-1374</inkml:trace>
  <inkml:trace contextRef="#ctx0" brushRef="#br0" timeOffset="3942.381">4160 12 384,'0'0'1062,"0"0"-126,0 0-69,0 0 105,0 0-20,0 0-112,-3-2 6703,-12-8-6236,14 10-1208,1 0-33,0 0-15,0 0 0,0 0 21,0 0 34,0 0-47,29 15-278,9 11 174,2-2 0,1-2-1,1-1 1,1-2-1,0-3 1,1-1 0,33 6 45,56 5-475,-141-12 1043,-140 15 322,76-16-2855,0 1-3720,21-4-686</inkml:trace>
  <inkml:trace contextRef="#ctx0" brushRef="#br0" timeOffset="10412.124">457 2164 4690,'0'0'1497,"0"0"349,0 0-37,0 0-499,0 0-294,0 0-197,11-2 2970,38-7-3627,207-74 417,287-74-549,-444 130-159,2 5 0,0 3 0,70-2 129,261-57-248,-154 42-755,-1 8 74,664 24 105,-734 10-577,-45-5 75,-87-2-5858,-71 1 4604</inkml:trace>
  <inkml:trace contextRef="#ctx0" brushRef="#br0" timeOffset="11482.646">3677 1477 3970,'0'0'739,"0"0"197,0 0 158,0 0-395,0 0-40,5 3 1118,38 15-1259,0-1 0,1-3 0,1-2 0,0-1 0,8-1-518,86 21-336,52-17-4873,-137-15 2364,-53 1 2407,-1 0 241,0 0-19,-16 12 1702,-169 63 4640,23-8-4377,49-21-1928,66-22-2704,16-5-2157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18.5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1 592,'0'0'1292,"0"0"186,0 0-209,0 0-340,0 0-51,0 0-14,0 0-80,0 0 105,0 0-3,0 0-89,0 0-98,0 0-53,0 0-41,0 0-108,0 0-108,0 0-23,0 0-33,0 0-111,0 0-129,0 0-32,17 10 630,-3 4-489,1-1 0,0-1-1,1 0 1,1-2 0,0 1-1,0-2 1,11 5-202,27 15 288,-32-18-183,1-1 0,0-1 0,1-1 0,0-1 1,0-1-1,22 2-105,52 13 255,-25-5-250,1-4 1,1-3 0,0-3 0,40-3-6,73 5-34,205 22-449,43-1 438,30-25-1001,72 2 1046,-96 13-62,-320-19 30,-26-27-13,-23 19-2452,-74 8 2014,0 0-104,0 0-85,0 0-225,0 0-511,0 0-497,0 0-926,0 0-1147</inkml:trace>
  <inkml:trace contextRef="#ctx0" brushRef="#br0" timeOffset="907">3684 135 400,'0'0'1862,"0"0"-197,0 0-163,0 0-83,0 0-5,0 0 3,-3 0-339,-10 0-419,10 0-222,3 0-164,2 3 297,12 9-423,0-2 0,2 0 0,-1-1-1,1 0 1,1-1 0,-1-1-1,1-1 1,0 0 0,1-1-1,-1-1 1,1-1 0,15 1-147,103 31 32,0-3-533,-135-32 511,0 0 1,0 1 0,-1-1-1,1 0 1,0 0-1,0 1 1,-1-1-1,1 1 1,0-1 0,0 1-1,-1-1 1,1 1-1,-1-1 1,1 1 0,-1 0-1,1-1 1,-1 1-1,1 0 1,-1-1 0,1 1-1,-1 0 1,0 0-1,1-1 1,-1 1-1,0 0 1,0 0 0,0 0-1,1 0 1,-1-1-1,0 1 1,0 0 0,0 0-1,0 0 1,-1-1-1,1 1 1,0 0 0,0 0-1,0 0 1,-1 0-1,1-1 1,0 1-1,-1 0 1,1-1 0,-1 1-1,1 0 1,-1 0-1,1-1 1,-1 1 0,1-1-1,-1 1 1,1-1-1,-1 1 1,0-1 0,0 1-1,1-1 1,-1 1-1,0-1 1,0 0 0,1 1-1,-1-1 1,0 0-1,0 0 1,0 0-1,1 1 1,-2-1-11,-434 177 1097,414-167-1602,-25 11-950,15-13-4165,19-8-1308</inkml:trace>
  <inkml:trace contextRef="#ctx0" brushRef="#br0" timeOffset="4799.014">0 695 4722,'0'0'982,"0"0"736,0 0-131,0 0-541,0 0-221,0 0-41,12 4 3266,12 80-3920,30 57 103,-25-101-239,-17-21-6,0-1-1,1-1 0,1 0 1,0-1-1,1-1 0,1 0 1,1-1-1,13 9 13,134 102-803,26 1-35,3-15 497,25-5 346,39 13 78,17-5 752,-22-34-214,-86-48-50,115 21 577,34-4-647,-61-19-215,112 7-284,-27-1-266,61 2-739,-151-42-792,-248 4 1599,8-1-2232,-4-1-4081,-1-3 664</inkml:trace>
  <inkml:trace contextRef="#ctx0" brushRef="#br0" timeOffset="5684.976">3778 1975 480,'0'0'859,"0"0"393,0 0-295,0 0-95,0 0 323,0 0 26,-6-8 566,5 8 2264,60 41-3005,-22-24-828,0-3-1,1 0 1,1-3 0,-1-1 0,2-1 0,-1-3 0,6-1-208,25 7 137,3 17-374,-73-27 230,-1-1 0,1 1 1,0 0-1,-1-1 0,1 1 0,-1-1 1,1 1-1,-1 0 0,0-1 0,1 1 1,-1-1-1,0 0 0,0 1 0,0-1 1,0 0-1,0 0 0,-1 1 0,1-1 1,0 0-1,-1 0 0,1 0 0,0 0 1,-1-1-1,1 1 0,-1 0 0,1-1 1,-1 1-1,0-1 0,1 1 0,-1-1 1,0 0-1,1 1 0,-1-1 0,0 0 0,1 0 1,-1 0-1,0-1 0,1 1 0,-1 0 1,-1-1 6,-11 5 80,-417 118 1025,337-91-6331,73-28-388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3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0 629 896,'0'0'2551,"0"0"-1585,0 0 112,0 0 239,0 0-247,6-22 3759,344-82-2652,21 27-2033,19 21-315,-66 25-242,89-39-25,63 30-151,50 15-1684,44 23 2273,-300 3-1291,-137 23 1909,25 0-631,-149-20-4864,-9-4 961</inkml:trace>
  <inkml:trace contextRef="#ctx0" brushRef="#br0" timeOffset="3683.125">3395 29 816,'0'0'782,"0"0"-6,0 0-15,0 0-137,0 0-18,0 0 74,-6-23 1636,6 17 3716,92 49-5523,201 91-429,-47-58-920,-177-50 829,-115-18 315,-201 13-549,138 4-4971,51-10 347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0.691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168 22 1505,'0'0'448,"0"0"80,0 0 192,0 0-223,0 0-33,0 0 160,2-3 32,1-2-63,1 1 367,-1 0 337,-1 1-145,-1 2-255,0 0-513,-1 0-384,0 1-128,0 1 128,-1-1 144,-5 4-48,-3 5-32,-4 3 80,-5 5 48,-2 2 0,-2 1-80,0 1-48,2-1 32,2-2-64,4-2-32,4-3-32,4-3-224,3-4-112,1-3 16,3-1 240,5-2 0,5-2 112,6-3 112,5-4-112,4-4 112,5-4 16,2-2-80,1-2-32,1 1 48,-2 2-32,-4 1 32,-6 4 64,-5 3-112,-6 4 64,-4 2-80,-4 2 16,-3 5 48,-5 7 224,-7 7-208,-6 9 0,-6 6-64,-6 3 0,-3 4-16,-1-1-32,2-3-64,3-3 32,4-5-64,6-5-16,6-6-16,5-5-208,4-4-240,2-4 47,1-2 225,2-1 32,3-3 304,6-5 112,6-5-96,5-4 16,6-6-16,5-3 288,4-4 81,3-1 31,1-1 80,-1 2-112,-3 4-48,-5 3-64,-6 6-176,-5 5-96,-7 4 0,-5 4-80,-5 3 32,-2 1 32,-3 3 16,-5 6 16,-6 8 96,-8 8-32,-5 7-80,-7 7-112,-5 3 16,-3 2 96,-1 0 0,-1-2-224,3-3 0,4-5 160,7-5-16,6-7-32,8-5-320,6-7 64,4-4 160,3-4 0,5-1 79,7-6 129,7-5 529,8-6-337,8-5-112,5-5 48,6-5 64,5-4 48,3-3 32,2-3-96,-1 1-112,-2 0 0,-4 4-32,-5 5 176,-8 6-79,-8 7 31,-8 6 96,-7 5-80,-6 4-32,-4 2-64,-3 3 16,-5 5-48,-8 7 96,-6 7-128,-8 7-16,-6 6-192,-5 5 32,-4 3 32,-3 1 48,0-1 16,2-3 32,3-3 16,5-4 16,6-6-16,8-5 0,7-6-224,6-6-113,4-4 177,3-2 96,3-3 64,3-1 16,5 0 144,5-5 177,8-3-193,6-6 32,7-5-80,5-4-80,4-2 32,2-1-16,-2 1-16,-3 3 0,-6 5 0,-9 5-32,-8 5-64,-7 4-160,-6 2 159,-4 6 33,-6 7 64,-7 8 0,-8 6-48,-5 5-48,-3 1 48,1 1 48,4-3 80,3-4 16,5-3-16,5-5-80,4-4-48,3-3-64,3-4 64,3-3-64,7-1-288,7-4-160,7-4-657,5-4 145,4-3-913,3-1-1473,-6 1 481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45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1217,'0'0'1528,"0"0"-143,0 0 16,0 0-84,0 0-289,0 0-132,3-4 4933,2 2-5703,5 3-117,-1 1-1,0 0 1,0 1 0,0-1 0,0 2 0,0-1 0,-1 1-1,0 1 1,1-1 0,-1 2 0,-1-1 0,1 1 0,6 6-9,55 34-3,197 37-54,-184-64-129,331 119-262,32-27-494,-370-90 680,1-4 0,1-2 0,0-5 0,47 1 262,67 19-179,122-12 176,620-18 81,-681 26 162,-116-12-176,87-14-86,-222 0-31,-1 0-96,0 0-321,-8 0-6085,4 0 1926</inkml:trace>
  <inkml:trace contextRef="#ctx0" brushRef="#br0" timeOffset="1202.701">3426 416 672,'0'0'1185,"0"0"69,0 0-246,0 0-213,0 0 75,0 0 213,-9-4-37,-46-12 1699,45 13-1363,13 20-1251,96 55 512,-70-53-663,1-1 0,1-2-1,0 0 1,1-2 0,0-2 0,1-1 0,0-1 0,1-2-1,7 0 21,89-2-1363,-130-6 1163,0 0 269,0 0 43,0 0-21,8-6-643,-7 5 579,-1 1 0,0-1 1,1 0-1,-1 0 0,0 1 0,0-1 1,1 0-1,-1 0 0,0 0 0,0 0 1,0 1-1,0-1 0,0 0 0,0 0 1,0 0-1,0 0 0,0 0 0,-1 1 0,1-1 1,0 0-1,-1 0 0,1 0 0,0 1 1,-1-1-1,1 0 0,-1 1 0,1-1 1,-1 0-1,1 1 0,-1-1 0,1 0 1,-1 1-1,0-1 0,1 1 0,-1-1 1,0 1-1,0-1 0,1 1 0,-1 0 1,0-1-1,0 1 0,0 0 0,1 0 0,-1 0 1,0 0-1,0-1 0,0 1 0,0 0 1,0 0-1,1 0 0,-1 1 0,0-1 1,0 0-1,0 0 0,0 0-27,-12 1-274,0 1 523,-1 1-1,0 0 0,1 0 0,-1 2 0,1 0 0,1 0 0,-1 1 0,1 1 0,0 0 0,-8 6-248,-29 15 622,27-17-603,-95 53 598,43-14-3451,54-33-2080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1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1 544 1745,'0'0'2257,"0"0"-731,0 0 69,0 0-440,0 0-207,12-14 3120,182-107-3662,-42 42-385,158-42-40,-245 101 22,2 3 0,0 3-1,0 3 1,1 3 0,15 3-3,1030-18-103,-768 25-115,311-2-307,-271 36 541,46-16-45,107-20-350,-520 4 117,-9-1-1721,0-2-5371,-9-1 4475</inkml:trace>
  <inkml:trace contextRef="#ctx0" brushRef="#br0" timeOffset="758.374">4195 10 1153,'0'0'1093,"0"0"231,0 0-199,0 0-343,0 0-27,-6-1 134,-30-6 725,45 5 424,242 91-1144,-118-53-251,-133-36-592,0 1 0,1 0 0,-1 0 0,0 0 0,0 0 0,0 0 1,0 0-1,0 0 0,0 0 0,0-1 0,-1 1 0,1 0 0,0 0 1,0 0-1,-1 0 0,1 0 0,0-1 0,-1 1 0,1 0 0,-1 0 0,1 0 1,-1-1-1,0 1 0,1 0 0,-1-1 0,0 1 0,1-1 0,-1 1 1,0-1-1,0 1 0,1-1 0,-1 1 0,0-1 0,0 0 0,0 1 0,0-1 1,1 0-1,-1 0 0,0 0 0,0 1 0,0-1 0,0 0-51,-224 99 2033,193-83-2118,-48 21-838,24-19-4642,29-12-558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7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2353,'0'0'1828,"0"0"-452,0 0 214,0 0-333,0 0-209,0 0-2,28 0 1638,67-1-1821,0 4-1,0 5 1,17 6-863,193 20 363,93-18-361,1061-10-58,-992-24 208,-291 16-264,110-14 144,-169 2-112,-62 11 59,50-4-235,-97 7 1022,4 0-8829,-5 0 1780,-7 0 4149</inkml:trace>
  <inkml:trace contextRef="#ctx0" brushRef="#br0" timeOffset="1019.013">3266 0 1793,'0'0'1641,"0"0"23,0 0-359,0 0-494,0 0-243,-6 0 1278,196 54 1732,-144-45-3223,0-2 0,0-2 1,1-2-1,0-3 0,3-1-355,2 1 697,-51 0-667,-1 0 31,0 0 8,0 0-31,0 0-17,0 0 11,4 12-8,-72 34 1435,-185 47 143,80-48-5842,144-41 142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1:01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80,'0'0'763,"0"0"120,0 0 123,0 0 162,0 0-82,0 0-229,1 4 8003,3 22-8908,2-8 110,0-1-1,2 1 1,0-2 0,1 1 0,1-1 0,0 0 0,1-1 0,1-1 0,0 0 0,12 11-62,104 94 266,37 17-57,63-5 275,-97-63-296,-73-40-84,0-3 0,1-3 0,1-1 0,36 5-104,170 38 51,62-34-35,93-27-280,20 19 256,-12 24 192,-23-28-142,36-8-292,-222-10-284,-219 0 233,-1 0-209,0 0-357,0 0-664,-3 0-2255,-13 0-2524</inkml:trace>
  <inkml:trace contextRef="#ctx0" brushRef="#br0" timeOffset="1011.015">3598 837 512,'0'0'1195,"0"0"-77,0 0-320,0 0-419,0 0-35,3 1 219,311 97 6712,-112-56-5751,-132-14-964,-239-9 1913,-79 76-2473,146-42-4922,63-31-2399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48.8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31 448,'0'0'1097,"0"0"221,0 0-16,0 0-273,0 0-199,-4-2 620,0 0 6544,359 6-6942,-184-19-1004,96 13 152,-158-6 117,629 2-274,-443 31-46,231-25-472,-525 8-3332,-1-4-1144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1.4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55 880,'0'0'1737,"0"0"139,0 0-113,0 0-317,0 0-179,-1-1 1713,-7-16 748,440 19-1960,-269-35-1749,304 27 202,-280 54-250,-148-40 40,1-2 0,-1-2 0,1-1 0,0-2 0,38-4-11,6 2 9,304-30-89,-134 31 19,-95 10 119,-119-8-709,-39-2 531,-1 0-138,0 0-276,0 0-536,-1 1-1085,-6 0-2130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6.5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46 880,'0'0'3831,"0"0"-2320,0 0 1,0 0 68,0 0-401,14 0 5815,48 0-6982,341-21 463,-207 3-361,458 12-98,-490 18-18,-92 3-44,219-6-66,9-6-256,-216 9 355,-28-2 21,-31-8 167,-22-1-8034,-20 4 1798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8.8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 2865,'0'0'4757,"0"0"-2791,0 0-456,0 0-266,0 0-471,0 0 92,0 0 178,0 0-264,0 0-189,0 0-38,0 0-48,0 0-85,0 0-72,0 0-25,0 0-7,0 0-37,0 0-83,0 0-86,17 3 16,18 5-115,1-2 0,0-2 1,0-1-1,0-1 0,1-2 0,14-3-10,32 1 6,193-10 10,118-4 3,-205 24 10,-14 12-16,252-26 299,-44 2 30,-364 4-350,-7-1 0,0 0 0,0 2-1,0-1 1,0 2 0,0-1-1,0 2 1,0-1 0,-1 2 0,1 0-1,1 1 9,-12-5-34,-1 0-94,0 0-110,0 0-111,0 2-559,0-2-2376,0 0-819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0.15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11 688,'0'0'1326,"0"0"-53,0 0-211,0 0-225,0 0-154,0 0 40,3-3 5911,6-2-5171,67 21-1396,116-16 66,-65-18-7,491 18 351,-442 4-391,-21 14 74,38-12 139,49 4-302,177-9 86,-187-36-27,-208 32 51,-17 5-4067,-10 7-164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2.9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1953,'0'0'1811,"0"0"-637,0 0 280,0 0 83,0 0-11,0 0-136,0 0-312,0 0-339,0 0-131,0 0-8,0 0 9,0 0-126,0 0-179,0 0-70,0 0-44,0 0-3,0 0-25,0 0-63,0 0-14,0 0-26,0 0 2,0 0 4,0 0-4,0 0-5,0 0 24,0 0 24,0 0 0,0 0 3,0 0-59,0 0-11,20 0 67,363-20 123,-116 3-184,-96 9-11,120 24-30,-90 4 14,42 3 19,73-13-35,-197-11-3,89-16 51,-61-9 248,-58 9 3,-51 3-216,-37 14-54,-1 0 6,0 0-6,0 0-58,0 0-8,0 0-14,0 0-13,0 0 29,0 0-23,0 0-36,0 0-79,0 0-118,0 0-227,-16 32-7344,12-25 4525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2.957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282 93 224,'0'0'1633,"0"0"0,0 0-177,-21 24-591,-13 14 271,-7 6-143,1 0-305,3-4-384,6-8-256,8-7-32,8-9-16,7-6-144,4-6-96,4-3-80,6-4 128,8-6 192,6-7 48,8-6-48,6-7-368,5-4 143,5-4 225,1-2 64,2 1 145,-2 2 271,-3 4-288,-5 5-112,-7 6 80,-8 6-112,-7 6 144,-7 5 448,-5 4-47,-5 7-481,-9 8-16,-7 8 16,-8 6 64,-7 7-160,-6 5-16,-6 4 0,-4 1 0,-1 0-96,-1 1 32,4-4-416,6-3 175,6-5 177,9-8 80,9-7-192,6-6-64,6-7 64,5-4 80,6-7 80,9-7 80,9-7 160,8-7-48,8-7-80,6-5-32,6-4 0,4-3 0,1 0 80,-1 0 160,-2 4 304,-7 5-255,-7 7-241,-9 7-48,-8 7-80,-9 7-97,-7 3 177,-4 6 433,-4 6-321,-9 6-96,-7 7-16,-8 7 0,-8 5 16,-7 5 0,-5 3 64,-1 1-48,0 0-32,3-2 0,5-5-16,7-6-80,8-6-128,8-7-209,5-7 33,6-4 32,5-4-64,6-5 384,7-6 48,8-5 304,7-6-224,7-5 64,6-3-80,6-4-64,3-2 16,1-2-32,0 1 64,-1 2-48,-5 3 16,-5 5 0,-8 7-16,-8 6 0,-8 6-96,-7 3 96,-5 4 304,-7 5-144,-8 9 0,-9 8 17,-9 8-177,-9 7-113,-5 4-127,-4 2 240,0 0 0,3-3 128,4-3 65,6-3-49,6-4-32,6-4-16,5-3-16,4-5-80,5-5 0,3-3 0,3-5-32,1-2 32,4-4 48,6-7 592,7-6-192,9-7-128,7-5-160,5-3-96,5-4 33,2 0-97,-1 1-241,-2 3 145,-5 5-112,-8 5 192,-6 7-160,-9 5-96,-6 4 160,-4 3 112,-7 8 160,-8 7-160,-11 11-112,-11 9-864,-10 9 367,-7 8 385,-4 5 176,-1 2-64,4-1-320,7-6 96,8-8 96,10-10-353,10-10 529,8-10 0,12-8 64,11-12-208,10-10-752,11-12-865,11-11-1328,-4 2 2032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23.6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1921,'0'0'811,"0"0"67,0 0 109,0 0 64,0 0 123,0 0-6,0 0-205,12-8 5288,272 22-6312,-195 7 61,247-4 265,-268-18-207,49-9-45,153 20 19,-93 1 0,17 15-45,-38-24 634,-155-2-610,-1 0-32,30 0-3303,-28 0-337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3.55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2817,'0'0'2095,"0"0"-375,0 0 188,0 0-169,0 0-413,0 0-112,0 0-67,0 0-55,0 0-281,0 0-131,32-3 5229,243-6-6487,-171 10 436,116 4-389,150 38 254,-75-23 189,-186-11 53,129 1-139,-94-6-58,-143-4 168,-1 0-125,0 0-153,0 0-250,0 0-368,0 0-473,3 4-4594,-2 0-365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6.57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15 192,'0'0'614,"0"0"498,0 0 43,0 0 161,0 0 42,0 0-107,1-1 1526,6-3 9491,-3 3-13672,690 1 697,-553-8 699,258 8-32,-297 12 64,115 20-19,-102-21 246,-114-11-235,-1 0-32,0 0-69,0 0-273,0 1-1879,0 4 1262,0-3-5850,4-2-1546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18.2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276.424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1369.2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063.552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3287.507">244 562 1249,'0'0'1936,"0"0"-1343,-5 7 239,-5 6-192,-4 5-127,-3 3 159,-3 3 240,0 2-159,-1 2-449,0 0-256,2-2-48,1-2 0,4-5-128,4-3-160,4-6-1249,3-4-336,5-4 1249,5-4-385,4-5-687,3-3 399,0 0 1297</inkml:trace>
  <inkml:trace contextRef="#ctx0" brushRef="#br0" timeOffset="3834.20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4419.568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5222.315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6339.292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22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12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59:55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1698 2673,'0'0'1644,"0"0"-740,0 0 219,0 0-50,0 0-206,-1-3 4298,2-16-5061,124-160 862,-98 139-914,1 2 1,2 1-1,2 1 1,1 2 0,1 1-1,2 2 1,29-19-53,142-108-32,93-22 101,-201 121-13,3 4 0,2 5 0,90-30-56,384-106-197,-463 146 173,0 5 0,2 5 0,2 6 0,43-2 24,24 4-5,230-14-25,44 32 11,23-34-13,-200 28 27,-192 6-963,-90 4 221,-1 0-883,0 0-1732,0 0-1374</inkml:trace>
  <inkml:trace contextRef="#ctx0" brushRef="#br0" timeOffset="3942.381">4160 12 384,'0'0'1062,"0"0"-126,0 0-69,0 0 105,0 0-20,0 0-112,-3-2 6703,-12-8-6236,14 10-1208,1 0-33,0 0-15,0 0 0,0 0 21,0 0 34,0 0-47,29 15-278,9 11 174,2-2 0,1-2-1,1-1 1,1-2-1,0-3 1,1-1 0,33 6 45,56 5-475,-141-12 1043,-140 15 322,76-16-2855,0 1-3720,21-4-686</inkml:trace>
  <inkml:trace contextRef="#ctx0" brushRef="#br0" timeOffset="10412.124">457 2164 4690,'0'0'1497,"0"0"349,0 0-37,0 0-499,0 0-294,0 0-197,11-2 2970,38-7-3627,207-74 417,287-74-549,-444 130-159,2 5 0,0 3 0,70-2 129,261-57-248,-154 42-755,-1 8 74,664 24 105,-734 10-577,-45-5 75,-87-2-5858,-71 1 4604</inkml:trace>
  <inkml:trace contextRef="#ctx0" brushRef="#br0" timeOffset="11482.646">3677 1477 3970,'0'0'739,"0"0"197,0 0 158,0 0-395,0 0-40,5 3 1118,38 15-1259,0-1 0,1-3 0,1-2 0,0-1 0,8-1-518,86 21-336,52-17-4873,-137-15 2364,-53 1 2407,-1 0 241,0 0-19,-16 12 1702,-169 63 4640,23-8-4377,49-21-1928,66-22-2704,16-5-2157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5.95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225 206 784,'0'0'2017,"0"0"-928,0 0 367,0 0 273,0 0-160,0 0 64,0 0-705,5-10-528,4-4-160,2-2-80,1-1 49,0 0-113,-1 1 0,0 2-80,-1 0 16,0 1-32,-1 1 0,-1-1-32,1 0-16,-1 1-32,0 2 0,-2 3-16,-2 3 48,-1 1 48,-1 2 208,-4 4-64,-5 5-112,-6 6-16,-6 6 16,-5 4 80,-2 4 112,-3 1-32,1 0-16,2 0-112,3-4-64,4-3-16,3-5 0,4-4-112,4-5-160,3-4-32,3-2 192,1-1 32,2-2 0,2 0 96,5-2 16,5-5 192,7-6-176,4-4 80,3-3 32,2-1-32,-1-1-32,0 1-32,-3 2-48,-1 2-32,-5 3-32,-4 5-32,-5 4-144,-4 2 224,-5 7 16,-6 8 80,-8 9-80,-9 8 0,-9 7-16,-7 4 0,-5 4 16,-1 0 16,0 0 0,2-3 0,5-3 0,6-4 0,10-8-16,7-6 0,6-7-48,8-6-176,9-7 128,9-8 96,11-9 192,10-7-96,7-6-32,7-4 80,4-2 128,2-1-96,-1 0-128,-2 2 16,-3 1 48,-4 2-48,-5 3-48,-6 3 0,-6 6-16,-8 5-16,-8 6-48,-7 5 64,-5 4 64,-6 7-16,-7 9-48,-12 10-32,-10 8-176,-9 9 16,-7 4 176,-5 4 16,-1 0 64,1-2 176,1-2 80,4-3-32,6-4-47,7-6-129,8-6-32,8-7-16,6-7-32,6-6-32,5-4 48,7-6-48,7-8 352,11-7-112,9-7-112,8-6-96,10-6-32,5-4 0,5-3-112,0-1-224,-1 2-96,-6 3-17,-7 5 225,-8 6 160,-10 8 16,-9 7 16,-9 6-128,-5 5-64,-6 5 224,-8 8 0,-10 9-112,-10 10-368,-11 9-128,-9 8 511,-6 4 97,-3 4 0,0 0 97,1-2 127,6-3 112,6-8 32,11-7-224,8-10-80,10-7-64,7-8-128,9-7 128,9-8 16,12-10 144,9-10 16,11-8-160,9-5 32,6-2-48,4-1 0,2 2-48,-1 3 32,-4 7-64,-7 5 16,-8 7-192,-9 7 112,-12 5-32,-9 3-32,-6 4 144,-6 7 64,-6 6 32,-7 7-16,-7 6 0,-5 5 32,-5 3 144,-3 2 80,0 1-112,0-1-48,3-2-16,6-5-80,5-7-16,6-7 0,5-7-192,6-5-256,8-7 448,8-8 96,7-7-32,5-4-16,3 0 32,-1 2 192,-2 4-64,-6 4-80,-5 4-128,-6 3 144,-5 5 32,-2 5-96,-3 6-80,-1 6-32,-1 2-288,0 3-400,0-1-1169,1-4-3121,0-5-1057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18.5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1 592,'0'0'1292,"0"0"186,0 0-209,0 0-340,0 0-51,0 0-14,0 0-80,0 0 105,0 0-3,0 0-89,0 0-98,0 0-53,0 0-41,0 0-108,0 0-108,0 0-23,0 0-33,0 0-111,0 0-129,0 0-32,17 10 630,-3 4-489,1-1 0,0-1-1,1 0 1,1-2 0,0 1-1,0-2 1,11 5-202,27 15 288,-32-18-183,1-1 0,0-1 0,1-1 0,0-1 1,0-1-1,22 2-105,52 13 255,-25-5-250,1-4 1,1-3 0,0-3 0,40-3-6,73 5-34,205 22-449,43-1 438,30-25-1001,72 2 1046,-96 13-62,-320-19 30,-26-27-13,-23 19-2452,-74 8 2014,0 0-104,0 0-85,0 0-225,0 0-511,0 0-497,0 0-926,0 0-1147</inkml:trace>
  <inkml:trace contextRef="#ctx0" brushRef="#br0" timeOffset="907">3684 135 400,'0'0'1862,"0"0"-197,0 0-163,0 0-83,0 0-5,0 0 3,-3 0-339,-10 0-419,10 0-222,3 0-164,2 3 297,12 9-423,0-2 0,2 0 0,-1-1-1,1 0 1,1-1 0,-1-1-1,1-1 1,0 0 0,1-1-1,-1-1 1,1-1 0,15 1-147,103 31 32,0-3-533,-135-32 511,0 0 1,0 1 0,-1-1-1,1 0 1,0 0-1,0 1 1,-1-1-1,1 1 1,0-1 0,0 1-1,-1-1 1,1 1-1,-1-1 1,1 1 0,-1 0-1,1-1 1,-1 1-1,1 0 1,-1-1 0,1 1-1,-1 0 1,0 0-1,1-1 1,-1 1-1,0 0 1,0 0 0,0 0-1,1 0 1,-1-1-1,0 1 1,0 0 0,0 0-1,0 0 1,-1-1-1,1 1 1,0 0 0,0 0-1,0 0 1,-1 0-1,1-1 1,0 1-1,-1 0 1,1-1 0,-1 1-1,1 0 1,-1 0-1,1-1 1,-1 1 0,1-1-1,-1 1 1,1-1-1,-1 1 1,0-1 0,0 1-1,1-1 1,-1 1-1,0-1 1,0 0 0,1 1-1,-1-1 1,0 0-1,0 0 1,0 0-1,1 1 1,-2-1-11,-434 177 1097,414-167-1602,-25 11-950,15-13-4165,19-8-1308</inkml:trace>
  <inkml:trace contextRef="#ctx0" brushRef="#br0" timeOffset="4799.014">0 695 4722,'0'0'982,"0"0"736,0 0-131,0 0-541,0 0-221,0 0-41,12 4 3266,12 80-3920,30 57 103,-25-101-239,-17-21-6,0-1-1,1-1 0,1 0 1,0-1-1,1-1 0,1 0 1,1-1-1,13 9 13,134 102-803,26 1-35,3-15 497,25-5 346,39 13 78,17-5 752,-22-34-214,-86-48-50,115 21 577,34-4-647,-61-19-215,112 7-284,-27-1-266,61 2-739,-151-42-792,-248 4 1599,8-1-2232,-4-1-4081,-1-3 664</inkml:trace>
  <inkml:trace contextRef="#ctx0" brushRef="#br0" timeOffset="5684.976">3778 1975 480,'0'0'859,"0"0"393,0 0-295,0 0-95,0 0 323,0 0 26,-6-8 566,5 8 2264,60 41-3005,-22-24-828,0-3-1,1 0 1,1-3 0,-1-1 0,2-1 0,-1-3 0,6-1-208,25 7 137,3 17-374,-73-27 230,-1-1 0,1 1 1,0 0-1,-1-1 0,1 1 0,-1-1 1,1 1-1,-1 0 0,0-1 0,1 1 1,-1-1-1,0 0 0,0 1 0,0-1 1,0 0-1,0 0 0,-1 1 0,1-1 1,0 0-1,-1 0 0,1 0 0,0 0 1,-1-1-1,1 1 0,-1 0 0,1-1 1,-1 1-1,0-1 0,1 1 0,-1-1 1,0 0-1,1 1 0,-1-1 0,0 0 0,1 0 1,-1 0-1,0-1 0,1 1 0,-1 0 1,-1-1 6,-11 5 80,-417 118 1025,337-91-6331,73-28-388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3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0 629 896,'0'0'2551,"0"0"-1585,0 0 112,0 0 239,0 0-247,6-22 3759,344-82-2652,21 27-2033,19 21-315,-66 25-242,89-39-25,63 30-151,50 15-1684,44 23 2273,-300 3-1291,-137 23 1909,25 0-631,-149-20-4864,-9-4 961</inkml:trace>
  <inkml:trace contextRef="#ctx0" brushRef="#br0" timeOffset="3683.125">3395 29 816,'0'0'782,"0"0"-6,0 0-15,0 0-137,0 0-18,0 0 74,-6-23 1636,6 17 3716,92 49-5523,201 91-429,-47-58-920,-177-50 829,-115-18 315,-201 13-549,138 4-4971,51-10 347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45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1217,'0'0'1528,"0"0"-143,0 0 16,0 0-84,0 0-289,0 0-132,3-4 4933,2 2-5703,5 3-117,-1 1-1,0 0 1,0 1 0,0-1 0,0 2 0,0-1 0,-1 1-1,0 1 1,1-1 0,-1 2 0,-1-1 0,1 1 0,6 6-9,55 34-3,197 37-54,-184-64-129,331 119-262,32-27-494,-370-90 680,1-4 0,1-2 0,0-5 0,47 1 262,67 19-179,122-12 176,620-18 81,-681 26 162,-116-12-176,87-14-86,-222 0-31,-1 0-96,0 0-321,-8 0-6085,4 0 1926</inkml:trace>
  <inkml:trace contextRef="#ctx0" brushRef="#br0" timeOffset="1202.701">3426 416 672,'0'0'1185,"0"0"69,0 0-246,0 0-213,0 0 75,0 0 213,-9-4-37,-46-12 1699,45 13-1363,13 20-1251,96 55 512,-70-53-663,1-1 0,1-2-1,0 0 1,1-2 0,0-2 0,1-1 0,0-1 0,1-2-1,7 0 21,89-2-1363,-130-6 1163,0 0 269,0 0 43,0 0-21,8-6-643,-7 5 579,-1 1 0,0-1 1,1 0-1,-1 0 0,0 1 0,0-1 1,1 0-1,-1 0 0,0 0 0,0 0 1,0 1-1,0-1 0,0 0 0,0 0 1,0 0-1,0 0 0,0 0 0,-1 1 0,1-1 1,0 0-1,-1 0 0,1 0 0,0 1 1,-1-1-1,1 0 0,-1 1 0,1-1 1,-1 0-1,1 1 0,-1-1 0,1 0 1,-1 1-1,0-1 0,1 1 0,-1-1 1,0 1-1,0-1 0,1 1 0,-1 0 1,0-1-1,0 1 0,0 0 0,1 0 0,-1 0 1,0 0-1,0-1 0,0 1 0,0 0 1,0 0-1,1 0 0,-1 1 0,0-1 1,0 0-1,0 0 0,0 0-27,-12 1-274,0 1 523,-1 1-1,0 0 0,1 0 0,-1 2 0,1 0 0,1 0 0,-1 1 0,1 1 0,0 0 0,-8 6-248,-29 15 622,27-17-603,-95 53 598,43-14-3451,54-33-2080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1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1 544 1745,'0'0'2257,"0"0"-731,0 0 69,0 0-440,0 0-207,12-14 3120,182-107-3662,-42 42-385,158-42-40,-245 101 22,2 3 0,0 3-1,0 3 1,1 3 0,15 3-3,1030-18-103,-768 25-115,311-2-307,-271 36 541,46-16-45,107-20-350,-520 4 117,-9-1-1721,0-2-5371,-9-1 4475</inkml:trace>
  <inkml:trace contextRef="#ctx0" brushRef="#br0" timeOffset="758.374">4195 10 1153,'0'0'1093,"0"0"231,0 0-199,0 0-343,0 0-27,-6-1 134,-30-6 725,45 5 424,242 91-1144,-118-53-251,-133-36-592,0 1 0,1 0 0,-1 0 0,0 0 0,0 0 0,0 0 1,0 0-1,0 0 0,0 0 0,0-1 0,-1 1 0,1 0 0,0 0 1,0 0-1,-1 0 0,1 0 0,0-1 0,-1 1 0,1 0 0,-1 0 0,1 0 1,-1-1-1,0 1 0,1 0 0,-1-1 0,0 1 0,1-1 0,-1 1 1,0-1-1,0 1 0,1-1 0,-1 1 0,0-1 0,0 0 0,0 1 0,0-1 1,1 0-1,-1 0 0,0 0 0,0 1 0,0-1 0,0 0-51,-224 99 2033,193-83-2118,-48 21-838,24-19-4642,29-12-558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7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2353,'0'0'1828,"0"0"-452,0 0 214,0 0-333,0 0-209,0 0-2,28 0 1638,67-1-1821,0 4-1,0 5 1,17 6-863,193 20 363,93-18-361,1061-10-58,-992-24 208,-291 16-264,110-14 144,-169 2-112,-62 11 59,50-4-235,-97 7 1022,4 0-8829,-5 0 1780,-7 0 4149</inkml:trace>
  <inkml:trace contextRef="#ctx0" brushRef="#br0" timeOffset="1019.013">3266 0 1793,'0'0'1641,"0"0"23,0 0-359,0 0-494,0 0-243,-6 0 1278,196 54 1732,-144-45-3223,0-2 0,0-2 1,1-2-1,0-3 0,3-1-355,2 1 697,-51 0-667,-1 0 31,0 0 8,0 0-31,0 0-17,0 0 11,4 12-8,-72 34 1435,-185 47 143,80-48-5842,144-41 142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1:01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80,'0'0'763,"0"0"120,0 0 123,0 0 162,0 0-82,0 0-229,1 4 8003,3 22-8908,2-8 110,0-1-1,2 1 1,0-2 0,1 1 0,1-1 0,0 0 0,1-1 0,1-1 0,0 0 0,12 11-62,104 94 266,37 17-57,63-5 275,-97-63-296,-73-40-84,0-3 0,1-3 0,1-1 0,36 5-104,170 38 51,62-34-35,93-27-280,20 19 256,-12 24 192,-23-28-142,36-8-292,-222-10-284,-219 0 233,-1 0-209,0 0-357,0 0-664,-3 0-2255,-13 0-2524</inkml:trace>
  <inkml:trace contextRef="#ctx0" brushRef="#br0" timeOffset="1011.015">3598 837 512,'0'0'1195,"0"0"-77,0 0-320,0 0-419,0 0-35,3 1 219,311 97 6712,-112-56-5751,-132-14-964,-239-9 1913,-79 76-2473,146-42-4922,63-31-2399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4:38.3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79 6467,'0'0'3151,"0"0"-1700,0 0-98,0 0-211,0 0-289,14 0 7777,45 0-8645,19-8 50,179-40-249,-70 26 368,-107 22-6454,-69 0 4659,-10 0-5533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4:40.2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99 4914,'0'0'3738,"0"0"-1921,0 0-176,0 0-219,0 0-449,0 0-231,12 1 2746,15 2-2988,125-4-121,-74-17-112,70 1-190,78-27-31,-62 22-191,-93 21-3907,-41 14-2727,-21 2 1481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4:41.7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0 101 6067,'0'0'1315,"0"0"318,0 0 368,0 0-529,0 0-439,0 0-59,4 30 3822,70-10-3227,-30-8-958,3-11-382,-25 0-158,1 0 1,-1-1 0,0-2 0,0 0 0,0-2-1,0 0 1,14-5-72,-31 7 5,40-16 26,0 2 0,1 2-1,1 3 1,30-4-31,55-11 144,-64 8 52,12-1-1167,-24 14-4742,-43 6 2021,-7 8-2999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5:20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4753 4174 2289,'0'0'670,"0"0"274,0 0 137,0 0-78,0 0 224,0 0 80,-1-9 5956,-2-33-6952,-16-184 1055,-34 0-936,8 47-307,-8 3-1,-20-32-122,-51-63-13,60 155-14,-6 2 1,-4 4-1,-5 2 1,-9 0 26,26 29-49,-27-23-170,-4 3-1,-4 5 0,-27-15 220,-7-9-56,45 46-147,-3 4 1,-3 3-1,-43-19 203,-349-243-366,415 290 369,-1 3 0,-2 4 0,-1 2 0,-21-2-3,-55-22 4,19 2-1,17 5-20,-1 5-1,-80-15 18,-98-3-93,-70 13-115,263 35 127,0 4-1,-87 6 82,-68 40-114,100-38-308,153-2 446,1 0-144,0 0-459,0 0-517,0 0-537,0 0-2131,5 0 890,6-2-2043</inkml:trace>
  <inkml:trace contextRef="#ctx0" brushRef="#br0" timeOffset="9166.438">671 395 784,'0'0'1257,"0"0"162,0 0-269,0 0-382,0 0-31,0 0 173,-8 6 23,-168 75 4240,129-65-5011,0-2 1,-1-3 0,-1-1 0,0-3 0,-10-1-163,-128 6 128,186-12-80,1 0 21,0 0 57,0 0 101,0 0 34,0 0-74,107 0 381,-62 5-637,0 1 0,0 3 0,0 1 0,-1 2 0,-1 3 0,0 1 0,-1 2 0,18 11 69,18 11-3306,-43-21-1112</inkml:trace>
  <inkml:trace contextRef="#ctx0" brushRef="#br0" timeOffset="19270.096">1541 293 5523,'0'0'2470,"0"0"-725,0 0 29,0 0-451,0 0-485,0 0-24,0 0-51,36-3 1939,-24-2-2727,0-1-1,0-1 1,-1 0-1,0 0 0,0-1 1,-1 0-1,0-1 1,0 0-1,-1-1 1,0 0-1,-1 0 0,0-1 1,-1 0-1,0-1 1,-1 1-1,0-1 1,-1 0-1,0-1 0,-1 1 1,0-1-1,-1 0 1,0 0-1,-1 0 1,0-13 25,-2 4-360,0 25 218,-24 345 353,20-166-310,1-174 207,0 2-661,2-3-7723,1-9 2145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8.840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145 21 1169,'0'0'1328,"0"0"-143,0 0-257,0 0-400,0 0-288,0 0-79,0 0 143,0 0 64,0 0-144,0 0 0,0 0 0,0 0 64,0 0 48,0 0 49,0 0-129,0 0-80,0 0-96,0 0-32,-1 1-32,0 0 80,0 2-48,0 1-32,-1 2 0,-2 2 16,-1 3 16,-4 3 160,-2 3-128,-2 2-48,-2 2-16,0-1-16,0 0-16,2-2 16,2-3-48,3-3 48,3-4-16,2-4-96,2-2-288,0-1-240,2-2 640,4-2 144,4-5 288,6-5-160,5-5-80,5-5-96,5-2 16,2-2-32,1 0-16,-1 3 96,-4 3 64,-4 6 17,-6 4-81,-6 5-160,-5 3-48,-3 2 48,-3 4 48,-4 4 208,-3 8-128,-6 6-16,-5 8-64,-7 5-32,-4 5-16,-5 2 32,-2 2-32,1-1 16,2-2-16,4-6 0,7-5-16,6-8-32,5-5 0,4-7-128,4-4-32,3-4-273,4-2 481,7-5 64,9-8 497,7-8-225,9-7-144,5-6 160,6-4 48,2-2-192,0 0 81,-2 3-129,-5 3 64,-6 6-160,-8 7 112,-9 7-96,-7 6-80,-5 5-32,-5 3-80,-3 1 112,-2 5 64,-4 6 48,-5 8-48,-9 10-32,-6 8-32,-7 7-64,-4 4 0,-1 2 64,0-3-32,3-2 32,4-5 0,5-6 0,6-6-32,5-6-16,6-5 16,4-5-96,2-5-32,3-3-48,1-2-81,2-2-47,4-3 336,6-5 96,7-6 304,6-6-207,7-7-81,7-6 64,3-2 32,4-1-64,0 1 0,-3 4-16,-6 5-64,-7 5 16,-8 6 80,-6 4 32,-6 5-64,-5 2-16,-4 3-112,-1 1 0,-2 1 48,-2 5 16,-5 5 16,-6 9-16,-8 7-16,-7 6-32,-4 5-16,-3 2 0,1-1 0,2-3-16,6-4-96,5-6-128,6-6-32,6-6 64,4-6 144,4-4-32,1-3-160,5-5 80,5-8 176,8-8 80,8-7 112,9-7-128,4-3 0,3 1 0,1 2 48,-5 4-32,-5 7-16,-7 7-64,-8 6 0,-6 5-144,-6 3-16,-3 5 160,-4 9 160,-6 7-48,-7 9-96,-5 4-16,-6 4-400,-1 1-721,-2 1-1168,1 0-1616,4-6-1778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6:16.1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131 625 1697,'0'0'699,"0"0"549,0 0 54,0 0-221,0 0 29,0-8-225,1 3-721,0 0-1,-1 0 1,2 0 0,-1 0-1,0 0 1,1 0-1,0 0 1,0 0 0,1 1-1,-1-1 1,1 1-1,0-1 1,0 1-1,1 0 1,-1 1 0,3-4-164,96-75 533,2 5 0,4 4 0,94-47-533,-121 73 217,165-80 864,-245 127-1092,0-1 1,-1 0-1,1 0 0,0 0 1,0 1-1,-1-1 1,1 1-1,0-1 0,0 0 1,0 1-1,0-1 1,0 1-1,0 0 0,0-1 1,0 1-1,0 0 1,0-1-1,0 1 0,0 0 1,0 0-1,0 0 0,0 0 1,0 0-1,0 0 1,0 0-1,0 1 0,0-1 1,0 0-1,0 0 1,0 1-1,0-1 0,0 1 1,0-1-1,0 1 1,0-1-1,0 1 0,0 0 1,-1-1-1,1 1 1,0 0-1,0 0 0,-1-1 1,1 1-1,-1 0 1,1 0-1,-1 0 0,1 0 1,-1 0-1,1 0 0,-1 0 1,1 1 10,-29 50-377,-313 274-58,182-172 686,-116 148-251,219-209-211,58-92 201,1 1-1,-1-1 1,1 1-1,0-1 0,-1 0 1,1 0-1,0 0 1,0 0-1,0-1 1,0 1-1,-1-1 1,1 0-1,0 0 0,0 0 1,0 0-1,0 0 1,0 0-1,0-1 1,0 0-1,0 1 0,-1-1 1,1 0-1,0-1 1,2 0 10,30-12 6,-1-2 0,0-1 0,-2-1 0,0-2 0,-1-1 0,3-4-6,23-15-10,520-338 1344,-184 158-517,-364 208-825,-33 28-288,-18 16 227,-1-2 1,-2 0-1,0-2 1,-3-1-1,0-1 1,-9 5 68,5-2-16,-235 208-717,11 12 0,11 10 0,-13 41 733,202-213-949,61-86 380,8-5 516,-1 0 0,0-1 0,0 0-1,0-1 1,0 0 0,-1-1 0,0 0-1,0-1 1,-1 0 0,9-9 53,9-5-4,775-559 2728,-781 567-2607,851-517 3293,-752 470-3357,-134 89-543,-177 167 148,-804 725-50,911-835 321,4 3 0,4 3 0,4 4 0,5 3 0,-11 26 71,54-69-309,27-52 68,67-39 213,-62 29 30,395-354 443,-38 87 1259,11 17-1,81-24-1703,-169 104 272,215-117-266,-501 292-73,-8 7-128,-456 373-309,-629 511 186,415-304 289,646-560 22,-207 208-2,201-168-319,70-62-931,105-82 1120,830-536 1340,-913 581-1097,1349-722 485,-1367 740-1213,-385 253-112,-232 183 666,-238 244 70,670-540 49,6 6 0,5 6-1,7 6 1,-39 63-49,151-184-4,5-7-2,0 1 0,1 0 0,0 1 0,1-1 0,1 2 0,0-1 0,2 1-1,0 1 1,0 0 6,6-17-8,1 0-1,-1 0 0,0 0 0,1 0 0,-1 0 1,1 0-1,-1 0 0,1-1 0,-1 1 0,1 0 1,0-1-1,-1 1 0,1 0 0,0-1 1,0 1-1,0 0 0,-1-1 0,1 1 0,0-1 1,0 0-1,0 1 0,0-1 0,0 0 1,0 1-1,0-1 0,0 0 0,0 0 0,-1 0 1,1 0-1,0 0 0,0 0 0,0 0 1,0 0-1,0 0 0,0-1 0,0 1 0,0 0 1,0-1-1,0 1 0,0 0 0,0-1 0,-1 1 1,1-1-1,0 1 0,0-1 0,0 0 1,-1 0 8,1 1-9,161-88-55,1593-956 1497,-1588 949-1484,37-22-221,144-112 272,-328 210-59,-34 25 11,-252 177-134,-76 39 215,-448 309 76,375-225-12,15 18 0,14 17 0,-103 136-97,299-247-8,176-201-24,14-28 24,1-1 1,-1 1 0,1 0 0,-1 0-1,1-1 1,-1 1 0,1 0 0,-1 0-1,1-1 1,0 1 0,-1-1 0,1 1-1,0-1 1,0 1 0,-1-1 0,1 1-1,0-1 1,0 1 0,0-1 0,0 0-1,-1 0 1,1 1 0,0-1 0,0 0-1,0 0 1,0 0 0,0 0 0,0 0-1,0 0 1,-1 0 0,1 0 0,0-1-1,0 1 1,0 0 0,0-1 0,0 1-1,-1 0 1,1-1 0,0 1 0,0-1-1,0 1 1,-1-1 0,1 1 0,0-1-1,-1 1 1,1-2 7,162-94-21,950-650 330,345-150-205,-920 622-181,-489 259 37,-50 20-104,-93 81-152,-564 338 416,127-47-43,17 22 1,-272 286-78,367-288-3,315-281-5,105-116-2,-1-1 1,1 1 0,-1 0-1,1 0 1,-1 0 0,1 0-1,-1 0 1,1 1-1,-1-1 1,1 0 0,-1 0-1,0 0 1,1 0 0,-1 0-1,1 1 1,-1-1-1,1 0 1,-1 0 0,0 1-1,1-1 1,-1 0 0,1 1-1,-1-1 1,0 0-1,1 1 1,-1-1 0,0 1-1,0-1 1,1 0 0,-1 1-1,0-1 1,0 1-1,0-1 1,0 1 0,1-1-1,-1 1 1,0-1 0,0 1-1,0-1 1,0 1-1,0-1 1,0 1 0,0-1-1,0 1 1,0-1 0,-1 1-1,1-1 1,0 1-1,0-1 1,0 0 0,0 1-1,-1-1 1,1 1 0,0-1-1,0 1 1,-1-1-1,1 0 1,0 1 0,-1-1-1,1 0 1,-1 1-1,1-1 10,43-18-344,171-133 213,346-239 481,17 25-1,155-49-349,237-55-5,-936 454-15,197-69-382,-253 110-166,-308 203 675,229-164-56,-495 334 194,-153 159-245,444-305-163,-249 268 163,500-466-92,2 2-1,4 3 1,2 2-1,2 2 1,4 2-1,-4 12 93,23-2-728,23-75 677,-1 0 0,0 0 0,1 0 0,0 0 0,-1-1 0,1 1 1,-1 0-1,1 0 0,0-1 0,0 1 0,0 0 0,-1-1 0,1 1 0,0 0 0,0-1 0,0 1 0,0-1 0,0 0 0,0 1 0,0-1 0,0 0 0,0 0 1,0 1-1,0-1 0,0 0 0,0 0 0,0 0 0,0 0 0,0 0 0,0 0 0,0-1 0,0 1 0,0 0 0,0-1 0,0 1 0,0 0 0,0-1 0,0 1 1,0-1-1,0 1 0,-1-1 0,1 0 0,1 0 51,131-86-894,261-188 2241,12 18 1,10 17-1,141-44-1347,-533 271-27,270-134-120,194-63 147,-305 159-189,-183 52 176,-1-1 0,1 0 1,0 0-1,-1 1 0,1-1 0,0 0 0,0 0 1,-1 1-1,1-1 0,0 0 0,0 1 0,0-1 0,-1 0 1,1 1-1,0-1 0,0 1 0,0-1 0,0 0 1,0 1-1,0-1 0,0 0 0,0 1 0,0-1 0,0 1 1,0-1-1,0 0 0,0 1 0,0-1 0,0 1 1,0-1-1,0 0 0,1 1 0,-1-1 0,0 0 0,0 1 1,0-1-1,1 0 0,-1 1 0,0-1 0,0 0 1,1 0-1,-1 1 0,0-1 0,0 0 0,1 0 1,-1 1-1,0-1 0,1 0 0,-1 0 0,1 0 0,-1 0 1,0 1-1,1-1 0,-1 0 0,0 0 0,1 0 1,-1 0-1,1 0 0,-1 0 0,0 0 0,1 0 13,-121 101 112,-457 275 227,104-75-272,-558 497 62,710-536 78,314-257-199,-136 107 237,5 7-1,6 6 1,-48 62-245,175-181 8,-9 8 22,1 1-1,1 1 1,0 0 0,1 0 0,0 1 0,1 0 0,2 1-1,-1 0 1,2 1 0,1 0 0,0 0-30,5-18-4,1 0-1,0 0 1,0 0 0,-1 0 0,1 0-1,0 0 1,0 0 0,0 0 0,0 0-1,0 0 1,0 0 0,0 0 0,0 0-1,1 0 1,-1 0 0,0 0-1,1 0 1,-1 0 0,0 0 0,1 0-1,-1 0 1,1 0 0,0 0 0,-1 0-1,1-1 1,0 1 0,-1 0 0,1 0-1,0-1 1,0 1 0,0-1 0,-1 1-1,1 0 1,0-1 0,0 0 0,0 1-1,0-1 1,0 0 0,0 1-1,0-1 1,0 0 0,0 0 0,0 0-1,0 0 1,0 0 0,0 0 0,0 0-1,0 0 1,0 0 0,0 0 0,0-1-1,0 1 1,0 0 0,0-1 0,0 1-1,0-1 1,1 0 4,19-2-9,0-1 0,0-1 0,0 0 0,-1-2 0,0-1 0,0 0 0,-1-1-1,0-1 1,-1-1 0,16-13 9,15-5 8,1125-655 638,-804 457-425,307-175-285,0 11-1699,-655 376 1542,-46 18-177,-197 97 334,144-60 88,-244 128 112,-95 79-136,78-25 1257,-275 239-1257,544-404 92,2 3 0,2 2 0,4 4 0,-17 26-92,76-90-13,1-1 6,-1-1 0,1 1 0,0 0 0,0-1 0,0 1 1,0 0-1,0 0 0,0 0 0,0 0 0,0 0 0,0 0 1,0 0-1,1 0 0,-1 0 0,0 0 0,1 0 0,-1 0 1,1 1-1,-1-1 0,1 0 0,-1 0 0,1 1 0,0-1 0,0 0 1,0 1-1,0-1 0,0 0 0,0 1 0,0-1 0,0 0 1,0 1-1,1-1 0,-1 0 0,0 0 0,1 1 0,-1-1 1,1 0-1,-1 0 0,1 0 0,0 1 0,0-1 0,-1 0 1,1 0-1,0 0 0,0 0 0,0-1 0,0 1 0,1 1 7,18-5-22,0 0-1,0-1 0,-1-1 0,1-1 1,-1-1-1,0 0 0,-1-1 0,0-1 1,0-1-1,13-10 23,1 2 11,849-469 1088,-839 465-1019,479-248 649,114-20-729,-451 224-35,-185 67 28,1-1-1,0 0 1,0 0-1,0 1 1,0-1 0,0 0-1,-1 1 1,1-1-1,0 0 1,0 1-1,0-1 1,0 0 0,0 0-1,0 1 1,0-1-1,0 0 1,0 1-1,0-1 1,0 0 0,0 1-1,0-1 1,1 0-1,-1 0 1,0 1-1,0-1 1,0 0 0,0 1-1,0-1 1,1 0-1,-1 0 1,0 1 0,0-1-1,0 0 1,1 0-1,-1 0 1,0 1-1,0-1 1,1 0 0,-1 0-1,0 0 1,0 0-1,1 0 1,-1 1-1,0-1 1,1 0 0,-1 0 7,-207 177 26,-370 240 343,168-131 15,332-230-373,-6 4 6,2 3-1,3 3 1,-18 26-17,76-61-35,25-30-61,8-3 96,0 0 0,0-1 0,0-1 0,-1 0 0,1 0 0,-1-1 1,0-1-1,0 0 0,10-8 0,-3 4 18,8-4 1,271-146 725,239-88-744,-234 141-592,-303 108 576,-1-1 0,1 1 0,0-1 0,0 1 0,0-1 0,-1 1 1,1-1-1,0 1 0,0-1 0,0 1 0,0-1 0,0 1 0,0-1 0,0 1 1,0-1-1,0 1 0,0-1 0,0 1 0,1-1 0,-1 1 0,0-1 0,0 1 1,0-1-1,1 1 0,-1-1 0,0 1 0,1-1 0,-1 1 0,0-1 0,1 0 1,-1 1-1,0-1 0,1 0 0,-1 1 0,1-1 0,-1 0 0,1 0 1,-1 1-1,1-1 0,-1 0 0,1 0 0,-1 0 0,1 0 0,-1 1 0,1-1 1,-1 0-1,1 0 0,-1 0 0,1 0 0,-1 0 0,1 0 0,-1-1 0,1 1 1,-1 0-1,1 0 0,-1 0 0,1 0 0,-1 0 0,1-1 16,-21 25-46,-1-1-1,-2-1 0,0-1 1,-1-1-1,-21 14 47,22-17 4,-386 288 780,403-285-470,38-19-209,-25-1-86,20-3 106,0-1 0,0-2 0,-1-1 0,0-1 0,0 0 1,-1-3-1,0 0 0,0-1-125,9-3 15,720-309-1965,-617 270-1214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6:35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1 164 4290,'0'0'1806,"0"0"86,0 0-172,0 0-356,0 0-257,0 0-219,0 0-210,0 0-94,0 0-133,4-29 534,-1 21-974,1-1 1,0 1-1,1 0 1,0 1-1,0-1 1,0 1-1,1 0 1,0 0 0,1 0-1,0 1 1,0 0-1,0 1 1,0 0-1,1 0 1,0 0 0,0 1-1,1 0 1,-1 0-1,1 1 1,-1 0-1,1 1 1,0 0-1,0 0 1,0 1 0,0 0-1,0 1 1,4 0-12,72 0-358,-73 65-241,-12-53 627,-31 92-4,19-85-103,-1 0 0,-1 0 0,-1-2 0,0 0-1,-1 0 1,-17 12 79,-21 22 11,-31 41-302,73-52 182,12-39 192,369-5 1469,-349 2-1589,-15 2-6537,-5 0 1100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6:53.64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3203 174 896,'0'0'2807,"0"0"-1700,0 0 112,0 0 174,0 0-195,0 0 136,-1-24 2980,-139-20-2793,-141 4-438,-116 2-13,152 16-902,-261 16 291,168 42-171,269-27-247,0 4 0,0 2 0,2 4 0,0 2 0,-21 12-41,-111 42 35,-70 61 397,263-132-432,-22 14 2,1 1 0,0 1 0,1 1 0,1 1 1,2 1-1,0 2 0,1 0 0,2 1 0,0 1 0,-3 10-2,-83 178 198,100-193-143,1 1 0,1-1 0,1 1 0,1 1 0,1-1 0,0 0 0,2 0 0,3 11-55,1-18 9,0 0-1,1-1 1,1 0 0,0 0 0,1-1-1,1 0 1,0 0 0,1-1 0,5 5-9,5 9 14,85 115 2,118 153-10,-196-269 2,1-1 0,2-1 1,0-2-1,1-1 1,1-1-1,1-2 1,27 11-9,15 10 45,-8-10 14,1-2 0,1-3 0,1-4 0,0-2 1,2-4-1,0-3 0,64 2-59,70 14 165,392 52-51,-489-68-148,-1-6-1,1-4 0,22-6 35,-74-1 7,1-3 1,-1-2-1,-1-2 0,0-3 0,-1-3 0,-1-1 1,-1-4-1,-1-1 0,-1-3 0,35-25-7,149-137-162,-202 155 154,-1-2 1,-2-1 0,-2-1 0,18-34 7,-20 32-59,-11 9 45,-1-1 1,-1-1 0,-2 0-1,-1 0 1,-2-1 0,-2 0 0,-1-1-1,-1 1 1,-3-1 0,0 0 0,-3 1-1,-4-29 14,4-45-43,3 79 14,-1 1 0,-1-1 0,-2 1 0,-1-1 0,-2 1 0,0 0 0,-11-26 29,9 36-12,-2 0 1,0 0-1,-2 1 0,1 0 1,-2 1-1,-1 1 0,0 0 1,-14-12 11,-137-127-8,131 126-342,-2 2 0,-2 1 0,0 1 1,-1 3-1,-2 1 0,0 2 0,-1 2 1,0 2-1,-2 1 0,-16-1 350,-41 5-2943,34 9-2673,20 1-1950</inkml:trace>
  <inkml:trace contextRef="#ctx0" brushRef="#br1" timeOffset="9294.765">4694 690 848,'0'0'1662,"0"0"-589,0 0 224,0 0-302,0 0-192,-3 0 5664,141-10-5832,-120 9-436,-17 0-190,0 1-1,1-1 1,-1 1 0,1-1 0,-1 1-1,1 0 1,-1-1 0,1 1 0,-1 0-1,1 0 1,-1 0 0,1 0-1,-1 0 1,1 0 0,0 1 0,-1-1-1,0 0 1,1 1 0,-1-1 0,1 1-1,-1 0 1,1-1 0,-1 1-1,0 0 1,1 0 0,-1 0 0,0 0-1,0 0 1,0 0 0,0 0-1,0 0 1,0 1 0,0-1 0,0 0-1,0 0 1,-1 1 0,1-1 0,0 2-9,-1 2 12,0 1 1,0 0-1,0-1 1,-1 1 0,0-1-1,0 1 1,0 0 0,-1-1-1,0 0 1,0 1 0,0-1-1,-1 0 1,0 0 0,0 0-1,0-1 1,0 1-1,-1-1 1,1 1 0,-1-1-1,0 0 1,-1-1 0,1 1-1,-3 1-12,-119 80 126,123-82-121,3-2 30,0-1-1,20 0-44,138 0 621,-153 3-612,-1-1 0,0 1-1,-1-1 1,1 1 0,0 1 0,-1-1 0,0 0 0,1 1 0,-1 0 0,-1-1 0,1 1-1,0 0 1,-1 1 0,0-1 0,0 0 0,0 1 0,-1-1 0,0 1 0,1-1 0,-1 1 0,-1 0-1,1-1 1,-1 1 0,0 0 0,0 0 0,0-1 0,-1 1 0,1 0 0,-2 4 1,1-2 2,1 1 1,-1-1 0,-1 1-1,1-1 1,-1 0 0,0 1-1,-1-1 1,0 0 0,0 0-1,-1-1 1,1 1 0,-1-1-1,-1 0 1,1 0 0,-1 0-1,0 0 1,-1-1 0,1 0-1,-1 0 1,0 0 0,0-1-1,-1 0 1,-3 2-3,2-2 42,0-1-1,0 0 1,0 0 0,-1-1-1,1 0 1,-1 0 0,1-1-1,-1 0 1,1 0 0,-1-1-1,0 0 1,0-1 0,-6-1-42,-54-37 2838,68 39-2656,1 0-70,0 0-126,0 0-167,0 0-318,0 0-341,0 0-283,23 0-6852,-11 0 1711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2:01.405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132 8 496,'0'0'576,"0"0"737,0 0 96,0 0-161,0 0-367,0 0-161,-9 4-304,-4 3-96,-2 2 33,1 2 143,2 1 64,1 2 288,1 0 177,1 1-593,2-1-288,3-1-64,1-1-48,1-2-16,1-4-16,1-2-112,1-1-192,3-3 304,4-1 0,5-4 256,2-3-32,3-3-96,2-2-48,1-3 160,1-1 49,0-2 79,0 1-176,-3 2-96,-1 2-96,-5 5 0,-4 3-112,-4 3 112,-3 3 368,-2 7-192,-6 6-80,-4 8-16,-6 6-32,-4 5-16,-3 2 0,-3 2 128,-1-1 64,1-1 65,2-4-209,3-3-16,3-4-64,4-6 0,4-4-64,3-6-97,3-3-79,3-2-112,2-2 96,5-4 256,5-4 64,5-7 80,7-5-144,5-5 0,4-5 0,5-2 48,1-2 16,0 2 16,0 1 16,-3 4-48,-5 4 16,-4 5-64,-7 6-32,-7 4-80,-5 5 112,-4 4 48,-5 9 64,-8 8-64,-6 9-48,-7 5 16,-4 4 0,-3 1 0,0-1 48,0 0-64,3-2 0,3-3 0,3-4 0,5-5-64,5-6-32,5-6-32,2-4-208,4-3-144,4-5 400,7-4 80,6-6 208,7-6-144,5-5-16,5-4 0,3-3-32,3-2-16,-1 0 32,-1 0 16,-2 2 0,-4 3 64,-5 4-64,-6 4 16,-5 6-48,-6 4-16,-4 4 0,-4 3 16,-1 3 16,-3 4 144,-4 6-96,-4 7-48,-7 5-32,-6 6 0,-5 4 0,-2 3 0,-3 3 0,0 0 0,0 2 0,2-1 0,2-2-16,3-3 0,5-5-16,5-7-32,6-7 32,4-6-256,3-5-224,6-5 256,7-9 256,6-6 96,8-7-64,6-6 48,6-4-48,4-5-16,4-2-16,1-2-32,1 1 32,-2 3-96,-6 3 96,-6 6-16,-7 8 16,-8 7-64,-6 5-144,-5 5 80,-3 2 128,-4 3 240,-4 5-112,-5 7-80,-7 7 32,-7 7-64,-3 6 64,-4 3 64,-3 3-64,-1 2 0,1 1-64,0-1 0,4-4 0,5-5 16,6-7 32,6-7-64,5-8 0,5-4-176,3-5-208,7-5 144,8-7 240,7-7 0,9-8 0,5-5-176,3-4 96,2-1 48,-3 2-192,-5 4 224,-6 5-32,-8 8-48,-6 6-177,-7 5-127,-3 5 384,-4 6 160,-5 6-64,-4 8 48,-5 5-80,-6 7-32,-5 4 32,-2 2 177,2-2 255,3-3 48,5-7-256,5-7-288,6-8-48,7-5-144,11-6 16,10-7 176,11-9-16,9-7-432,7-5-993,5-3-2625,0 1-1472,-8 5 3889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08:36.841"/>
    </inkml:context>
    <inkml:brush xml:id="br0">
      <inkml:brushProperty name="width" value="0.1" units="cm"/>
      <inkml:brushProperty name="height" value="0.1" units="cm"/>
      <inkml:brushProperty name="color" value="#4472C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  <inkml:trace contextRef="#ctx0" brushRef="#br0" timeOffset="2089.634">1239 2371 1024,'0'0'1847,"0"0"-401,0 0-30,0 0-148,0 0-247,0 0 9,0 0-43,0 0-157,0 0-190,0 0-181,0 0-120,0 0-27,0 0 14,0 0-36,0 0-100,0 0-99,25 2 141,522 22 427,-320-9-673,47-23-3102,-231 5 2788,22 4-6534,-15 0 3431,-38-1 2951</inkml:trace>
  <inkml:trace contextRef="#ctx0" brushRef="#br0" timeOffset="2955.315">2124 2367 272,'0'0'358,"0"0"109,0 0 135,0 0 108,0 0 37,-13-4-67,-100-32 1388,8 11 1624,332 58-792,116-11-2945,-519 47 1873,91-35-1612,-91 41 667,65-11-6214,94-52-426</inkml:trace>
  <inkml:trace contextRef="#ctx0" brushRef="#br0" timeOffset="11662.579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  <inkml:trace contextRef="#ctx0" brushRef="#br0" timeOffset="17267.394">3671 2367 496,'0'0'1198,"0"0"35,0 0-62,0 0-32,0 0-69,0 0-120,1-6 6765,369 33-7862,11-27-562,-210-8 535,-48-3 14,-129-4-1630,-214-83 2548,129 57-217,113 56-475,0 0-1,1-2 0,0 0 0,1-1 0,1-2 1,0-1-1,21 6-65,77 33-259,-4-10-392,-285 0 2672,123-23-1718,-84 27-293,115-15-3118,11-8-2052,1-18 4728,0 7-3735</inkml:trace>
  <inkml:trace contextRef="#ctx0" brushRef="#br0" timeOffset="22360.765">5494 1965 160,'0'0'600,"0"0"278,0 0 269,0 0-5,0 0-280,0 0-265,0-15 4315,-25 15-4679,14-1-121,1 0 0,-1 1 1,0 0-1,0 1 0,1 0 1,-1 0-1,1 2 1,-1-1-1,1 1 0,0 0 1,0 1-1,0 1 0,0-1 1,1 1-1,-4 3-112,2 0 54,0 1 0,1 0 0,0 0 0,0 1 0,1 0 0,0 1 0,1 0 0,1 0 0,-1 1 1,2 0-1,-1 0 0,2 1 0,0-1 0,0 1 0,1 1 0,1-1-54,-17 186-80,21-185 71,0 0 0,1 0 1,0 0-1,1 0 1,1-1-1,0 1 0,1-1 1,0 0-1,1-1 0,0 1 1,1-1-1,1 0 1,4 4 8,0-2-156,1-2 1,1 0 0,-1 0 0,2-1-1,0-1 1,0-1 0,1 0 0,0-1 0,1 0-1,-1-1 1,11 2 155,105 1-1439,-87-12 1475,-30-1-79,1 0 0,-1-1 1,0-1-1,0 0 0,-1-1 1,0-1-1,0 0 0,0-1 1,-1 0-1,7-7 43,-16 13-37,7-5 210,0 0-1,0 0 1,-1-1 0,1 0 0,-2-1 0,1 0 0,-1 0 0,-1-1 0,0-1 0,0 1 0,-1-1 0,0 0-1,-1-1 1,-1 0 0,1 0 0,1-8-173,18-134 913,-41 73-503,9 65-374,0 0-1,-2 0 0,1 0 0,-2 1 1,0 0-1,-1 1 0,0 0 0,-1 1 0,-1 0 1,-8-6-36,-13-14 256,31 29-250,0 0 1,-1 0-1,1 0 1,-1 1 0,0 0-1,0-1 1,0 1-1,0 1 1,-1-1 0,1 0-1,-1 1 1,1 0-1,-1 0 1,0 1 0,0-1-1,0 1 1,-4 0-7,-126-2-340,45 11-5155,53-3-137</inkml:trace>
  <inkml:trace contextRef="#ctx0" brushRef="#br1" timeOffset="-30392.41">404 1 608,'0'0'897,"0"0"341,0 0-161,0 0-415,0 0-198,0 0 43,0 0 45,0 0-47,0 0-33,0 0 3,0 0-6,0 0 17,0 0 42,0 0 38,0 0-6,0 0-24,0 0-56,0 0-66,0 0-94,0 0-144,-18 5 291,-189 94 798,194-92-1209,1 0 0,0 1 0,0 0 0,1 1 0,0 1 0,0 0 1,1 0-1,1 1 0,0 0 0,0 1 0,1 0 0,1 0 0,0 1 1,0-1-1,2 2 0,-1-1 0,2 1 0,0-1 0,0 1 0,1 0 1,1 1-1,1-1 0,-1 10-56,2 144 205,3-156-204,0 1 0,0-1 0,1 0 0,1 0 0,0-1 0,1 1 0,0-1 0,0 0 0,1 0 0,1-1 0,0 0 0,0-1 0,1 1-1,0-1 1,1-1 0,-1 0 0,10 5-1,-2-3 7,0-1 1,0 0-1,1-2 0,0 0 0,1 0 0,-1-2 1,1-1-1,0 0 0,1-1 0,-1-1 0,0-1 1,1-1-1,-1 0 0,19-4-7,2 4 169,-20-3-152,-1-1 1,0 0-1,0-2 0,0 0 1,0-1-1,-1-1 0,0-1 1,-1 0-1,0-1 1,-1-1-1,6-5-17,18-9 6,-26 17-1,-1 0-1,0-1 0,-1-1 1,0 0-1,-1-1 0,1 0 1,-2 0-1,0-1 0,0-1 1,-1 1-1,-1-2 1,0 1-1,-1-1 0,0 0 1,-1-1-1,-1 1 0,0-1 1,-1 0-1,-1-1 0,0 1 1,-1-1-1,0-13-4,-10-105-8,-9 101 5,-45-51-98,-69-4 659,123 83-571,0 0 1,0 1-1,-1 0 1,0 0-1,0 1 0,0 0 1,0 1-1,-1 0 1,1 0-1,-1 1 1,1 0-1,-1 1 1,0 0-1,1 0 0,-1 1 1,1 0-1,-5 2 13,-110 50-1693,71-22-1920,20-16-1189</inkml:trace>
  <inkml:trace contextRef="#ctx0" brushRef="#br1" timeOffset="-18455.024">1165 454 2689,'0'0'1062,"0"0"360,0 0 304,0 0-344,0 0-256,0 0-72,0 0-310,0 0-165,0 0 96,0 0-43,0 0-159,0 0-63,0 0 33,0 0-80,0 0-72,0 0-56,0 0-83,0 0-94,0 0 1,0 0-3,0 0-21,0 0 32,5 0 47,492 4 190,-365 9-288,67-11-99,-123-2-6103,-60 2 1357,-11-2 1345</inkml:trace>
  <inkml:trace contextRef="#ctx0" brushRef="#br1" timeOffset="-17365.871">1790 301 1825,'0'0'1208,"0"0"401,0 0-278,0 0-432,0 0-274,-4-2-169,-24-12 825,36 22 2812,69 45-3872,-39-36-391,0-2 0,0-1 1,2-2-1,-1-2 1,1-2-1,1-1 0,36 1 170,20 5-242,-71-7 295,-26-6-26,0 0 10,0 0 30,0 0 23,0 0-44,0 0-14,0 0 24,0 0 69,0 0-82,0 0 2,-26 0 724,-1 3-551,-1 2 1,1 0-1,1 2 1,-1 1 0,1 1-1,0 2 1,1 0 0,-1 3-219,-10 2-10,-93 53-768,79-34-5362,40-27-300</inkml:trace>
  <inkml:trace contextRef="#ctx0" brushRef="#br1" timeOffset="-14361.882">2770 69 2081,'0'0'453,"0"0"545,0 0 101,0 0-271,0 0-7,0 0-7,-7 3-171,-60 30 3249,1 33-1949,55-54-1795,0 1 0,1 0 0,1 1 0,0 0 0,1 1 0,1 0 0,0 0 0,-3 11-148,-7 28 32,5 17-21,9 54 29,55-28 48,-44-87-109,1 0 1,-1-1-1,2 0 0,-1-1 1,1 1-1,0-2 0,1 0 1,0 0-1,0-1 0,0 0 1,1-1-1,0 0 0,0-1 1,0 0-1,0-1 0,1 0 1,10 0 20,221 6-305,-84-57-335,-109 27 629,-44 18 10,0 0 1,-1 0-1,1-1 1,-1 0 0,0 0-1,0-1 1,0 0 0,0 0-1,-1 0 1,0-1-1,0 1 1,0-1 0,-1 0-1,0-1 1,0 1-1,-1-1 1,1 0 0,-2 0-1,1 0 1,-1 0 0,1-3 0,3-12 22,-1 0 0,-1-1 0,0 1 0,-2-1 0,-1 1 0,-1-1 0,-1-2-22,1 24 0,-2-12 43,-1 0 0,0 0-1,-2 0 1,1 0 0,-1 1-1,-1-1 1,0 1 0,-1 1-1,-1-1 1,1 1 0,-2 0 0,-8-8-43,-102-101 138,41 71 174,48 42-315,0 1-1,-1 2 1,0 1-1,0 1 1,0 1-1,-28 4 4,6 11-427,23 8-2900,10-3-1592</inkml:trace>
  <inkml:trace contextRef="#ctx0" brushRef="#br1" timeOffset="-11536.508">3568 456 560,'0'0'1001,"0"0"247,0 0-186,0 0-408,0 0 5,0 0-22,1 2 3637,7 5-4143,226 14-366,-40-15 785,61 9-97,188-9 1103,-433-10-5577,-10 2 902</inkml:trace>
  <inkml:trace contextRef="#ctx0" brushRef="#br1" timeOffset="-10512.295">4264 335 256,'0'0'1062,"0"0"429,0 0-125,0 0-392,0 0-147,-3-1 19,-22-4 1886,24 5-2191,1 0-68,0 0-204,16 1-8,55 34-28,195 24-28,-56-57-349,-209-2 227,-61 35 1859,-174 68-1352,83-38-6833,106-45-16</inkml:trace>
  <inkml:trace contextRef="#ctx0" brushRef="#br1" timeOffset="41363.064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  <inkml:trace contextRef="#ctx0" brushRef="#br0" timeOffset="46072.757">7429 1209 1793,'0'0'683,"0"0"320,0 0-123,0 0-229,0 0-96,0 0 8,0 0-123,-32 12 4216,24-1-4617,0 1 0,1 0 0,1 1 0,0-1-1,1 1 1,0 0 0,1 1 0,0-1 0,1 1 0,1 0 0,0 0 0,1 0 0,0 0 0,1 0 0,1 0 0,1 7-39,-2-9 4,2-1-56,1-1 1,-1 1 0,2-1-1,-1 0 1,2 0-1,-1 0 1,1-1-1,1 0 1,-1 0 0,2 0-1,-1 0 1,8 6 51,7 13-90,-11-19 59,1 1 1,1-2 0,0 1-1,0-2 1,1 0 0,-1 0 0,1-1-1,1 0 1,-1-2 0,1 1-1,0-2 1,0 1 0,1-2-1,-1 0 1,0-1 0,1 0-1,-1-1 1,1-1 0,-1 0-1,12-4 31,15 5-28,-31 0 46,0-1-1,0 0 1,0-1 0,0 0 0,0 0 0,0-1 0,-1-1-1,1 1 1,-1-1 0,0-1 0,0 0 0,-1 0 0,1-1-1,-1 0 1,-1 0 0,1-1 0,-1 0 0,0 0 0,0-1-1,-1 0 1,0 0 0,4-8-18,42-50 206,-42 56-179,-1 0 0,0-1-1,0 0 1,-1-1-1,0 1 1,-1-2 0,0 1-1,-1-1 1,-1 0 0,0 0-1,-1 0 1,0-1-1,-1 0 1,0 1 0,0-11-27,-3-64 904,-51-8-482,31 68-206,12 17-213,-1 0 1,-1 1-1,0 0 1,0 1-1,-1 0 1,0 1-1,0 0 0,-1 0 1,0 1-1,0 1 1,-1 0-1,0 1 1,0 0-1,0 1 1,-1 0-1,0 1 1,1 1-1,-1 0 1,0 1-1,0 0 1,0 1-1,0 1 1,-7 1-4,-3-2 5,12-1 1,0 0 0,-1 1 0,1 0 0,0 1 0,-1 1 1,1 0-1,0 1 0,0 0 0,0 0 0,0 1 0,1 1 0,0 0 0,0 1 0,-1 0-6,-11 10-100,0 2-1,1 0 1,1 1-1,0 1 1,2 0-1,-13 19 101,-10 42-4724,37-52 1618</inkml:trace>
  <inkml:trace contextRef="#ctx0" brushRef="#br1" timeOffset="47522.759">6178 384 5234,'0'0'947,"0"0"387,0 0-240,0 0-384,0 0-219,30 0 2086,21-3-2466,1 2-1,-1 3 1,1 1 0,-1 3 0,0 3-1,-1 1 1,0 3 0,-1 1-1,0 3 1,28 15-111,-45-15-29,15 7-61,-2 2 1,-1 2-1,0 1 0,-3 3 1,22 21 89,-7 9-512,16 14-3749,-60-69 1876,-3-6-401</inkml:trace>
  <inkml:trace contextRef="#ctx0" brushRef="#br1" timeOffset="48224.154">7100 486 4162,'0'0'798,"0"0"255,0 0 57,0 0-176,0 0 10,-9 7 3096,54 86-3998,-24-61 70,-5-5-343,1-2-1,2 1 0,0-2 0,2-1 1,0 0-1,1-2 0,15 11 232,-29-26 16,-4-4-140,-1 0 0,1 1 0,-1-1 0,0 1 0,0-1 0,0 1 0,0 0 0,-1 0 0,1 0 0,-1 1 0,0-1 0,0 1 0,0-1-1,0 1 1,0 0 0,-1-1 0,0 1 0,1 1 124,-2-4 200,0-1 315,-38 4 1694,-57 12-1644,-71 15-458,58 2-4693,78-20 782</inkml:trace>
  <inkml:trace contextRef="#ctx0" brushRef="#br0" timeOffset="49711.395">6083 2236 2897,'0'0'705,"0"0"351,0 0-39,0 0-76,0 0-47,8 2 43,96 10 2440,70-9-2439,-127-3-972,-20-3 36,-1-1-1,1-2 1,-1 0-1,-1-2 1,1-1-1,-1 0 1,-1-2-1,17-11-1,22-6-4,-24 10-56,0-1 0,-2-1 0,0-3-1,-1-1 1,2-4 60,94-60-387,34-16-1595,-152 59-1137,-14 40 1588,0 4-561,0 1-432</inkml:trace>
  <inkml:trace contextRef="#ctx0" brushRef="#br0" timeOffset="55328.951">6803 1908 80,'0'0'888,"0"0"65,0 0-123,0 0-86,0 0 43,-19 0 2804,15 0 1430,32-3-4662,1 0 0,-1-2 0,0-1 0,-1-2 0,0 0 0,4-4-359,21-4 202,124-50 104,-154 57-1218,-23 10 920,1-1 1,-1 0-1,1 0 0,-1 1 0,1-1 1,-1 0-1,1 0 0,-1 1 0,1-1 0,0 1 1,-1-1-1,1 0 0,0 1 0,-1-1 1,1 1-1,0-1 0,-1 1 0,1-1 1,0 1-1,0-1 0,-1 1 0,1-1 1,0 1-1,0-1 0,0 1 0,0-1 1,0 1-1,0-1 0,0 1 0,0 0 1,0-1-1,0 1 0,0-1 0,0 1 1,0-1-1,1 1 0,-1-1 0,0 1 1,0-1-1,1 1 0,-1-1 0,0 1 1,0-1-1,1 1 0,-1-1 0,1 0 1,-1 1-1,0-1 0,1 1 0,-1-1 1,1 0-1,-1 1 0,1-1 0,-1 0 1,1 0-1,-1 0 0,1 1 0,-1-1 1,1 0-1,-1 0 0,1 0 0,-1 0 1,1 0-1,-1 0 0,1 0 0,0 0 1,-1 0-9,-6 9-121,-104 163 561,57-71-352,28-48-130,24-50-566,1-2-1182,-1-1-5094,-2 0 2781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30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42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30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54.890"/>
    </inkml:context>
    <inkml:brush xml:id="br0">
      <inkml:brushProperty name="width" value="0.1" units="cm"/>
      <inkml:brushProperty name="height" value="0.1" units="cm"/>
      <inkml:brushProperty name="color" value="#4472C4"/>
    </inkml:brush>
  </inkml:definitions>
  <inkml:trace contextRef="#ctx0" brushRef="#br0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2.040"/>
    </inkml:context>
    <inkml:brush xml:id="br0">
      <inkml:brushProperty name="width" value="0.1" units="cm"/>
      <inkml:brushProperty name="height" value="0.1" units="cm"/>
      <inkml:brushProperty name="color" value="#4472C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9 4914,'0'0'1604,"0"0"-446,0 0 45,0 0-184,0 0-195,9-9 1938,-3 12-2679,1 0 0,-1 0 1,0 0-1,0 1 1,0 0-1,0 0 1,0 0-1,-1 1 1,0 0-1,0 0 1,0 0-1,-1 0 1,0 1-1,0 0 1,1 1-84,12 14 76,262 293 55,-85-109 45,-37 31-123,-61-64 22,104 204-24,-60-166-30,-33 17-34,-36-36-334,-39-33 360,-26-100 14,20 5-153,-25-63 46,-1 0-96,4-33 62,-23-162-335,-53-55 225,59 82 1249,13 168-985,0 0 24,0 0-24,0 0-8,0 0-8,5 13-13,19 59 68,-2 0 0,-4 2-1,-3 0 1,-3 0 0,1 46-79,-10-18-8,-28-105 585,-59-117 122,50 62-609,22 35-168,-1 1 0,-1 0 0,0 0 0,-2 2 0,-1 0 0,0 1-1,-3-2 79,-22 3-1644,12 17-2748,24 1 3036,-17 0-5410</inkml:trace>
  <inkml:trace contextRef="#ctx0" brushRef="#br1" timeOffset="5010.916">0 1923 5346,'0'0'868,"0"0"57,0 0-124,0 0-361,0 0-136,0 0 163,7-6 3407,20 7-3686,-1 0 0,1 2 0,-1 1 1,0 1-1,0 1 0,-1 1 1,13 6-189,189 63 152,79 128 589,-49-44-597,-102-46 235,-59 17-339,-96-132-57,0 1 0,0 0-1,0 0 1,0-1 0,0 1-1,0 0 1,0-1 0,0 1-1,0 0 1,0-1 0,0 1 0,0 0-1,0 0 1,1-1 0,-1 1-1,0 0 1,0 0 0,0-1-1,0 1 1,1 0 0,-1 0-1,0-1 1,0 1 0,1 0 0,-1 0-1,0 0 1,0 0 0,1 0-1,-1-1 1,0 1 0,1 0-1,-1 0 1,0 0 0,0 0-1,1 0 1,-1 0 0,0 0-1,1 0 1,-1 0 0,0 0 0,1 0-1,-1 0 1,0 0 0,0 0-1,1 0 1,-1 0 0,0 0 17,-1-15-65,-1-10-188,-1 0-1,-1 1 0,-1-1 0,-2 1 0,0 0 0,-2 1 0,0 0 0,-5-7 254,-10-27-65,-31-48 633,54 106-550,1-1 0,0 1 0,0-1 1,0 1-1,0-1 0,0 0 0,-1 1 1,1-1-1,0 0 0,0 1 0,0-1 0,-1 1 1,1-1-1,0 0 0,-1 0 0,1 1 1,0-1-1,-1 0 0,1 1 0,0-1 0,-1 0 1,1 0-1,-1 0 0,1 0 0,0 1 1,-1-1-1,1 0 0,-1 0 0,1 0 0,-1 0 1,1 0-1,0 0 0,-1 0 0,1 0 1,-1 0-1,1 0 0,-1 0 0,1 0 0,0 0 1,-1-1-1,1 1-18,12 33 36,2-1 0,2 0 0,1-1-1,1-1 1,1 0 0,2-2 0,4 3-36,61 92-64,-73-97-118,-46-26 828,-380-35 405,369 33-4778,31 2-2449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9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0 419 1649,'0'0'1462,"0"0"-256,0 0 101,0 0 27,0 0-104,0 0 141,0 0 3,0 0-470,0 0-285,0 0-133,0 0-193,0 0-127,0 0-83,20 0 71,71 1 368,217-16-302,83-57-289,-373 66-87,0 0 1,-1-1 0,1-1-1,-1-1 1,-1 0 0,0-1 0,0-1-1,-1 0 1,0-1 0,-1-1 0,0 0-1,-1-1 1,-1 0 0,0-1-1,9-16 156,130-83-392,-107 85 427,-44 29-19,0 0 3,0 0-38,0 0-5,0 0-21,0 0-35,0 0-102,0 0-79,0 0 157,0 0 189,0 0-45,0 0-101,-223 50 146,53-11 219,257-38-1315,234-70 1550,-321 68-519,1 1-1,-1-1 1,1 1 0,0 0-1,-1-1 1,1 1 0,-1-1-1,1 1 1,0 0 0,-1 0 0,1-1-1,0 1 1,-1 0 0,1 0-1,0 0 1,-1 0 0,1 0-1,0 0 1,-1 0 0,1 0-1,0 0 1,-1 0 0,1 0-1,0 0 1,-1 0 0,1 1-1,0-1 1,-1 0 0,1 0 0,0 1-1,-1-1 1,1 0 0,-1 1-1,1-1 1,-1 1 0,1-1-1,-1 1 1,1-1 0,-1 1-1,1-1 1,-1 1 0,0-1-1,1 1 1,-1 0 0,0-1-1,1 1 1,-1 0 0,0-1 0,0 1-1,0 0 1,0-1 0,1 1-1,-1 0 1,0-1 0,0 1-1,0 0 1,-1-1 0,1 1-1,0 0 1,0 0 0,0 0-20,-27 38 1524,21-31-1530,-171 312 1107,177-320-1210,-2 3-459,1-2-2135,1-1-1667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4.0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37 2897,'0'0'673,"0"0"159,0 0-48,0 0-111,0 0 15,0 0-64,-21 14-176,-9 7-271,0-1-161,5-2-16,7-4-144,6-5-433,6-4-591,3-2-673,3-3-64,5-1 1153,5-4-673,2-1 1425</inkml:trace>
  <inkml:trace contextRef="#ctx0" brushRef="#br0" timeOffset="197.129">250 37 112,'24'-7'1489,"6"-2"-913,-1 0 673,-5 2-673,-10 3 448,-11 5 385,-12 9-48,-10 6-769,-9 7-192,-7 6-144,-4 3-176,-3 2-32,1-1-48,3-3-48,3-3-32,7-5-544,6-4-769,7-6-624,7-5-704,3-3 432</inkml:trace>
  <inkml:trace contextRef="#ctx0" brushRef="#br0" timeOffset="463.727">434 16 3874,'0'0'864,"0"0"193,0 0 63,0 0-319,0 0-225,0 0-448,-3 4 96,-6 6 352,-10 9-432,-11 9 208,-9 9-352,-7 6-112,-3 2-976,-2 1 464,3-4 95,5-4-47,7-7-256,9-7-193,9-7-880,7-6-928,6-5 2641</inkml:trace>
  <inkml:trace contextRef="#ctx0" brushRef="#br0" timeOffset="748.516">622 103 2161,'0'0'1841,"0"0"-897,0 0 177,0 0 111,0 0-671,-23 17-81,-16 11-112,-7 8-64,-2 2-96,-1 1-64,4-3-144,3-2 16,6-4-32,5-3-80,5-5-192,6-3-272,6-6-497,6-4-671,4-4 415,4-3-592,7-5 737,2-3-81</inkml:trace>
  <inkml:trace contextRef="#ctx0" brushRef="#br0" timeOffset="1448.356">701 86 2497,'0'0'1729,"0"0"-464,0 0-449,0 0-416,0 0 352,0 0 289,16-10 207,5-3-351,-2 0-897,-8 8 0,-12 10 192,-14 10 304,-12 10-448,-12 9 288,-9 6-208,-6 5-48,-5 2-64,1 0-16,2-3 0,4-3-192,8-4-512,6-5-977,9-6 321,8-7 399,8-6 49,5-5 79,8-6 113,8-8 0,10-8-289,9-6 209,9-6 432,9-6-801,7-2 657,6-3 512,4 0 416,0 1 737,-2 1-161,-3 3-352,-8 5-239,-8 6 511,-10 7 81,-11 5-193,-8 4 192,-7 3-47,-5 3-849,-7 4 736,-7 6 113,-7 7-177,-6 5-544,-8 5-64,-5 5 112,-4 3-192,-4 2-80,-2 2 0,0 1-16,3-1-128,4-2-288,7-3-496,7-5-161,7-7 369,9-6 208,5-7 207,6-5-495,8-8 624,10-8-96,11-8-144,11-8-49,9-4 97,5-3 368,3 0 272,0 2 177,-4 4 271,-5 4 128,-8 5-447,-9 5 79,-8 5 16,-8 4-16,-6 3 48,-6 3-335,-6 5-177,-8 6-16,-8 8-97,-7 7-1567,-8 7-1442,3-2-1888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7.594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321 56 2673,'0'0'1553,"0"0"-304,0 0-481,0 0-640,0 0 160,0 0 416,4-8 145,1-3-17,0-1 161,0 3 95,-1 2-304,-1 2-255,-1 3-209,-1 1-112,-1 1-208,-2 1 0,-5 5 0,-6 7 160,-7 7-64,-6 7-64,-7 5-32,-3 5 0,-3 0 16,-1 0-32,4-3 0,3-6-112,7-6-144,7-7 16,7-5-160,6-5-273,5-4-575,7-5 703,8-6 113,8-7 16,8-5-400,6-5 95,4-1 721,2-1 16,-1 1 0,-1 3 48,-3 2-16,-5 4-16,-5 3 0,-3 3 32,-5 3 16,-3 4 96,-5 1 97,-3 2 63,-4 2-128,-2 1-176,-1 0-16,-2 2 0,-2 4 144,-6 6 112,-7 6-192,-8 7 16,-6 7-16,-7 4-48,-3 3 0,-1 0-16,2-1 16,4-4-16,5-5-48,7-6-240,6-5-208,7-6-449,5-5-287,6-3 351,6-5 833,9-5 0,7-5 48,7-7 48,7-4 16,3-6 144,6-3 49,2-2 47,2 0 288,1 1-48,-3 2-192,-5 4 337,-5 4-129,-6 4-112,-9 6-176,-7 4-16,-6 3 1,-5 4 95,-4 2-256,-7 5 96,-7 7 208,-11 9-272,-9 8-64,-8 7 32,-7 6 16,-4 4-80,-3 3-16,0 0-16,2-1 0,4-3 0,8-5 0,6-5-48,8-7-128,8-7-192,7-7-432,6-7-305,7-4 1,7-6 1104,9-6 32,9-8-32,8-6-193,7-6-255,7-4 256,3-3 192,4-3 32,1 0-32,-1 0 32,-2 1-16,-5 4 0,-7 3 0,-8 6 32,-8 6 192,-8 5 177,-7 6-81,-5 3 224,-4 2-496,-5 6 288,-8 7-128,-8 8 16,-8 7 16,-6 6-175,-7 4-81,-2 4 48,-3 2-48,-1 0 0,3-1 0,4-3-96,6-5-193,7-6-223,9-6-64,6-7-192,5-5-385,9-6 945,9-7 208,10-8 0,9-9 32,10-7 96,7-6 80,6-3-128,4-2-32,1 1 64,-1 2 112,-4 4 192,-7 6-175,-7 5-177,-10 7-32,-9 4 32,-8 6-48,-6 2-16,-4 2 48,-6 5 160,-9 6 192,-9 7-384,-8 6 48,-5 4-64,-5 5 16,-1 1 0,-1 1 0,1 0-16,3-1 0,4-2-32,4-2-112,5-2-320,4-4-385,5-2-143,4-5-209,6-5 161,2-5-129,6-4 481,9-8 288,9-8-497,1-2-15</inkml:trace>
  <inkml:trace contextRef="#ctx0" brushRef="#br0" timeOffset="144.727">764 481 112,'0'0'2609,"0"0"-816,0 0-400,0 0-33,0 0-511,0 0 127,-2 10 529,-5 9-1057,-4 6-160,-4 4-288,-3 2-128,-1 1-2177,0-2-1361,2-3-1568,2-6 5234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9.8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2 800,'0'0'2385,"0"0"-1248,0 0-257,0 0-127,0 0 319,0 0 97,0-1-97,1 1-47,0-1-97,0 1-608,-3 1-304,-4 5 288,-8 5-95,-8 7-177,-6 5 48,-4 3-80,-2 2 160,2 0-96,4-4-64,6-4 0,6-4-48,7-5-176,3-4-193,5-3-303,0-2 128,6-2 592,9-3 272,9-5-160,12-6-112,7-4-48,7-5-128,5 0 176,1 0 0,-2 1 112,-6 3 80,-8 4-64,-9 4-48,-8 4-32,-8 3-48,-7 2 0,-5 2-144,-6 4 144,-8 5 64,-10 9 208,-10 7-272,-10 7 0,-8 6 128,-4 3-80,-2 1-48,3-2-32,7-3-80,8-6 32,8-5-144,8-5-112,9-7-112,6-5-305,4-4-415,3-3 175,6-2 993,6-3 0,7-4-208,6-5-112,8-6-256,8-4 320,6-5 256,6-2 16,3-2 0,2 0 112,-1 2 256,-4 2 224,-6 5-304,-8 4 65,-9 6-273,-8 4-16,-9 3-16,-6 4 112,-5 1-64,-9 5-112,-8 6 160,-10 7-160,-9 7 112,-9 6-64,-7 3-48,-6 4-80,-1 0-48,2-1 16,6-1 0,6-5 32,10-4-176,9-5 80,9-6-17,7-5-287,5-5-304,3-4 160,4-1 624,9-5 672,8-5-240,9-5-128,10-6 48,7-3-31,5-2-65,4 0 160,0 0 48,-3 2 176,-6 3-143,-7 3-273,-8 5-112,-9 3-112,-8 5 0,-7 1-64,-4 3-32,-8 3 96,-8 5 256,-11 7-112,-11 6-144,-9 7-48,-7 4-16,-5 3 64,-1 2-128,2-1 16,5-1-353,6-3-15,9-6 416,10-5 32,8-8 16,8-5-192,6-4-336,9-6 544,10-6 368,11-7-240,9-6 48,9-4-64,6-4 96,3-2 16,3-1-16,-1 2 225,-3 3-81,-7 4-192,-9 4-16,-10 6-16,-10 5-16,-8 3-112,-7 6-16,-8 6 16,-10 8 288,-8 6-48,-7 7-192,-4 4 32,-1 4-48,-1 1-32,4-1-560,3-3-336,6-2-577,6-5-576,6-6-1008,5-6-737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2.289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387 35 2257,'0'0'848,"0"0"-31,0 0-401,0 0-192,0 0 705,0 0 223,-8 4-288,-7 5-239,-6 5-145,-4 3-112,-3 3-192,-2 1-112,1 1-16,3-1 0,3-2-48,4-4 0,6-4 48,5-4-48,3-3-208,3-2-240,4-2 400,4-3 48,6-5 48,7-4-48,6-4-128,6-4 112,6-3 16,3-1 48,0-1 0,0 2 48,-4 3 208,-5 3 128,-6 4 1,-6 5-209,-7 2-96,-5 4-128,-4 1-240,-4 3 240,-7 6 256,-6 5-32,-9 7-128,-10 7-80,-8 6-32,-9 4 0,-5 2-32,-2 2 48,1 0-48,6-3 48,6-4-48,9-6-288,10-7-129,9-6 209,8-6-256,4-4-320,5-4 496,6-1 336,8-5 0,9-5-32,7-6-785,9-5 417,7-5-48,7-5 448,4-2 80,2-2 368,-1 2 144,-5 2-144,-6 4 113,-9 6-81,-10 5-176,-9 7-48,-9 3 64,-6 4 49,-3 1-369,-4 3 64,-5 3 288,-6 5-192,-7 7-16,-8 5-80,-6 6-64,-8 5-16,-5 3-64,-4 2 32,0 0-16,2-1-336,5-4 192,7-5-113,7-5 113,9-5-256,7-7 64,6-5-48,4-3-529,6-2 65,5-4 848,8-5-288,9-5-145,8-6-815,7-4 15,6-4 769,6-2 528,3-1 32,1 0 96,-1 2 800,-5 3-383,-7 4-417,-7 5-48,-9 4 0,-10 5 160,-6 3-128,-6 3-80,-7 7 608,-8 6-448,-9 7-192,-9 7 0,-7 4-112,-6 2 64,-4 2-224,-4 2-384,-1 0 464,1-1 64,2 0-1041,6-4 929,8-3 224,8-6 16,10-6-368,7-7-208,7-3 143,10-7 433,11-7 177,9-7-129,11-8 16,8-5 64,7-4 272,5-2-32,1 0 16,2 1 465,-1 1-225,-3 3-64,-4 3-240,-7 4-128,-6 4-16,-9 5 33,-9 4 127,-8 5-144,-7 2-80,-7 4-48,-10 7 944,-10 7-624,-10 8-287,-10 5-17,-6 4-64,-4 3-16,-3 1 0,1 0 16,2-1-16,4-3 16,7-4-16,8-5-32,9-5 16,6-6-64,7-5-129,5-4-95,6-3 304,8-6 288,9-6-160,9-8-128,8-6-192,7-5 48,4-2 128,2-2 16,0 3 48,-2 4 80,-5 4 32,-7 5-128,-8 6-16,-9 4-16,-7 5-112,-9 3-32,-10 7 144,-10 6 128,-10 8-112,-10 7 48,-6 5-32,-5 6-32,-3 2 0,-3 3 16,0 0-16,2-2 0,4-3 0,8-5-48,9-7-32,9-8-240,10-6-848,8-6 463,12-6 705,13-9 32,13-8 48,11-8 129,8-4 447,4-3 240,0 2 49,-2 2-881,-4 6-64,-5 4-2641,-10 5-2898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8.30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350 47 3169,'0'0'961,"0"0"-561,0 0 80,0 0-144,0 0-47,0 0 127,1 0 160,1 0-80,0 0 177,-1 0 31,0 0-96,0 0 0,-1 0 17,0 0-81,0 0-32,0 0-32,0 0-111,0 0-177,0 0-192,0 1 32,-2 3 160,-5 5-80,-5 8 48,-7 6-64,-7 8-48,-5 5-16,-6 6-32,-2 1 0,0 1-32,2-3-112,4-4 16,6-6-112,7-7-80,6-7 15,5-7-415,5-4-560,3-4 447,4-2 449,6-6-240,8-5 47,7-7 49,7-7 464,5-5 64,4-5 112,4-5 320,1-3-223,0-1 47,0 1-80,-2 2 288,-5 5-144,-4 5 0,-7 7-48,-6 6-32,-8 7 33,-5 5 143,-5 3-320,-2 3 16,-4 5-112,-6 7 144,-7 8-48,-7 8 0,-8 8-48,-6 6-16,-6 5-32,-4 4 0,-3 1-64,-2-1-256,3-1-609,6-6 433,6-4 112,9-6-432,8-6-225,8-6 241,6-7 352,3-6 352,7-4 96,5-5 0,9-5 32,7-6 48,7-6 160,6-6-112,7-5 144,4-5 320,5-5-80,2-4-15,1-1-49,1-2 192,-1 1-64,-3 2 17,-4 3 31,-5 4-160,-6 4-272,-7 8-64,-8 5 80,-7 6 17,-7 5-161,-4 3-64,-5 3-225,-4 5 225,-7 7 113,-9 10 15,-8 9-112,-9 7 32,-7 7-16,-5 4 0,-3 2-32,-1 0 0,1-3-16,3-5 16,7-4-48,8-7-64,9-6-81,7-5-143,7-5-144,5-5-128,3-4 208,2-3 240,2-2 48,3-2 112,6-5 0,8-6 192,9-7-128,7-7 32,6-6 0,6-4-96,3-3 48,4-3 64,-1 1 64,-2 4 0,-4 5-96,-8 6 0,-8 8-80,-9 6 0,-9 6-64,-6 3 0,-6 7 64,-8 9 176,-11 9-80,-11 11-96,-8 6-192,-7 5 48,-2 1 128,1-1-32,4-4-48,5-4-448,8-4 63,6-7 305,7-5 96,6-6-288,4-6 224,5-3 144,6-4 0,8-2 32,7-5 16,10-7 432,7-5-272,7-6 97,4-3-113,2-1-192,0 0-160,-3 2-2402,-5 4-4209,-9 6 6179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0.691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168 22 1505,'0'0'448,"0"0"80,0 0 192,0 0-223,0 0-33,0 0 160,2-3 32,1-2-63,1 1 367,-1 0 337,-1 1-145,-1 2-255,0 0-513,-1 0-384,0 1-128,0 1 128,-1-1 144,-5 4-48,-3 5-32,-4 3 80,-5 5 48,-2 2 0,-2 1-80,0 1-48,2-1 32,2-2-64,4-2-32,4-3-32,4-3-224,3-4-112,1-3 16,3-1 240,5-2 0,5-2 112,6-3 112,5-4-112,4-4 112,5-4 16,2-2-80,1-2-32,1 1 48,-2 2-32,-4 1 32,-6 4 64,-5 3-112,-6 4 64,-4 2-80,-4 2 16,-3 5 48,-5 7 224,-7 7-208,-6 9 0,-6 6-64,-6 3 0,-3 4-16,-1-1-32,2-3-64,3-3 32,4-5-64,6-5-16,6-6-16,5-5-208,4-4-240,2-4 47,1-2 225,2-1 32,3-3 304,6-5 112,6-5-96,5-4 16,6-6-16,5-3 288,4-4 81,3-1 31,1-1 80,-1 2-112,-3 4-48,-5 3-64,-6 6-176,-5 5-96,-7 4 0,-5 4-80,-5 3 32,-2 1 32,-3 3 16,-5 6 16,-6 8 96,-8 8-32,-5 7-80,-7 7-112,-5 3 16,-3 2 96,-1 0 0,-1-2-224,3-3 0,4-5 160,7-5-16,6-7-32,8-5-320,6-7 64,4-4 160,3-4 0,5-1 79,7-6 129,7-5 529,8-6-337,8-5-112,5-5 48,6-5 64,5-4 48,3-3 32,2-3-96,-1 1-112,-2 0 0,-4 4-32,-5 5 176,-8 6-79,-8 7 31,-8 6 96,-7 5-80,-6 4-32,-4 2-64,-3 3 16,-5 5-48,-8 7 96,-6 7-128,-8 7-16,-6 6-192,-5 5 32,-4 3 32,-3 1 48,0-1 16,2-3 32,3-3 16,5-4 16,6-6-16,8-5 0,7-6-224,6-6-113,4-4 177,3-2 96,3-3 64,3-1 16,5 0 144,5-5 177,8-3-193,6-6 32,7-5-80,5-4-80,4-2 32,2-1-16,-2 1-16,-3 3 0,-6 5 0,-9 5-32,-8 5-64,-7 4-160,-6 2 159,-4 6 33,-6 7 64,-7 8 0,-8 6-48,-5 5-48,-3 1 48,1 1 48,4-3 80,3-4 16,5-3-16,5-5-80,4-4-48,3-3-64,3-4 64,3-3-64,7-1-288,7-4-160,7-4-657,5-4 145,4-3-913,3-1-1473,-6 1 481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2.957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282 93 224,'0'0'1633,"0"0"0,0 0-177,-21 24-591,-13 14 271,-7 6-143,1 0-305,3-4-384,6-8-256,8-7-32,8-9-16,7-6-144,4-6-96,4-3-80,6-4 128,8-6 192,6-7 48,8-6-48,6-7-368,5-4 143,5-4 225,1-2 64,2 1 145,-2 2 271,-3 4-288,-5 5-112,-7 6 80,-8 6-112,-7 6 144,-7 5 448,-5 4-47,-5 7-481,-9 8-16,-7 8 16,-8 6 64,-7 7-160,-6 5-16,-6 4 0,-4 1 0,-1 0-96,-1 1 32,4-4-416,6-3 175,6-5 177,9-8 80,9-7-192,6-6-64,6-7 64,5-4 80,6-7 80,9-7 80,9-7 160,8-7-48,8-7-80,6-5-32,6-4 0,4-3 0,1 0 80,-1 0 160,-2 4 304,-7 5-255,-7 7-241,-9 7-48,-8 7-80,-9 7-97,-7 3 177,-4 6 433,-4 6-321,-9 6-96,-7 7-16,-8 7 0,-8 5 16,-7 5 0,-5 3 64,-1 1-48,0 0-32,3-2 0,5-5-16,7-6-80,8-6-128,8-7-209,5-7 33,6-4 32,5-4-64,6-5 384,7-6 48,8-5 304,7-6-224,7-5 64,6-3-80,6-4-64,3-2 16,1-2-32,0 1 64,-1 2-48,-5 3 16,-5 5 0,-8 7-16,-8 6 0,-8 6-96,-7 3 96,-5 4 304,-7 5-144,-8 9 0,-9 8 17,-9 8-177,-9 7-113,-5 4-127,-4 2 240,0 0 0,3-3 128,4-3 65,6-3-49,6-4-32,6-4-16,5-3-16,4-5-80,5-5 0,3-3 0,3-5-32,1-2 32,4-4 48,6-7 592,7-6-192,9-7-128,7-5-160,5-3-96,5-4 33,2 0-97,-1 1-241,-2 3 145,-5 5-112,-8 5 192,-6 7-160,-9 5-96,-6 4 160,-4 3 112,-7 8 160,-8 7-160,-11 11-112,-11 9-864,-10 9 367,-7 8 385,-4 5 176,-1 2-64,4-1-320,7-6 96,8-8 96,10-10-353,10-10 529,8-10 0,12-8 64,11-12-208,10-10-752,11-12-865,11-11-1328,-4 2 2032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42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5.95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225 206 784,'0'0'2017,"0"0"-928,0 0 367,0 0 273,0 0-160,0 0 64,0 0-705,5-10-528,4-4-160,2-2-80,1-1 49,0 0-113,-1 1 0,0 2-80,-1 0 16,0 1-32,-1 1 0,-1-1-32,1 0-16,-1 1-32,0 2 0,-2 3-16,-2 3 48,-1 1 48,-1 2 208,-4 4-64,-5 5-112,-6 6-16,-6 6 16,-5 4 80,-2 4 112,-3 1-32,1 0-16,2 0-112,3-4-64,4-3-16,3-5 0,4-4-112,4-5-160,3-4-32,3-2 192,1-1 32,2-2 0,2 0 96,5-2 16,5-5 192,7-6-176,4-4 80,3-3 32,2-1-32,-1-1-32,0 1-32,-3 2-48,-1 2-32,-5 3-32,-4 5-32,-5 4-144,-4 2 224,-5 7 16,-6 8 80,-8 9-80,-9 8 0,-9 7-16,-7 4 0,-5 4 16,-1 0 16,0 0 0,2-3 0,5-3 0,6-4 0,10-8-16,7-6 0,6-7-48,8-6-176,9-7 128,9-8 96,11-9 192,10-7-96,7-6-32,7-4 80,4-2 128,2-1-96,-1 0-128,-2 2 16,-3 1 48,-4 2-48,-5 3-48,-6 3 0,-6 6-16,-8 5-16,-8 6-48,-7 5 64,-5 4 64,-6 7-16,-7 9-48,-12 10-32,-10 8-176,-9 9 16,-7 4 176,-5 4 16,-1 0 64,1-2 176,1-2 80,4-3-32,6-4-47,7-6-129,8-6-32,8-7-16,6-7-32,6-6-32,5-4 48,7-6-48,7-8 352,11-7-112,9-7-112,8-6-96,10-6-32,5-4 0,5-3-112,0-1-224,-1 2-96,-6 3-17,-7 5 225,-8 6 160,-10 8 16,-9 7 16,-9 6-128,-5 5-64,-6 5 224,-8 8 0,-10 9-112,-10 10-368,-11 9-128,-9 8 511,-6 4 97,-3 4 0,0 0 97,1-2 127,6-3 112,6-8 32,11-7-224,8-10-80,10-7-64,7-8-128,9-7 128,9-8 16,12-10 144,9-10 16,11-8-160,9-5 32,6-2-48,4-1 0,2 2-48,-1 3 32,-4 7-64,-7 5 16,-8 7-192,-9 7 112,-12 5-32,-9 3-32,-6 4 144,-6 7 64,-6 6 32,-7 7-16,-7 6 0,-5 5 32,-5 3 144,-3 2 80,0 1-112,0-1-48,3-2-16,6-5-80,5-7-16,6-7 0,5-7-192,6-5-256,8-7 448,8-8 96,7-7-32,5-4-16,3 0 32,-1 2 192,-2 4-64,-6 4-80,-5 4-128,-6 3 144,-5 5 32,-2 5-96,-3 6-80,-1 6-32,-1 2-288,0 3-400,0-1-1169,1-4-3121,0-5-1057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8.840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145 21 1169,'0'0'1328,"0"0"-143,0 0-257,0 0-400,0 0-288,0 0-79,0 0 143,0 0 64,0 0-144,0 0 0,0 0 0,0 0 64,0 0 48,0 0 49,0 0-129,0 0-80,0 0-96,0 0-32,-1 1-32,0 0 80,0 2-48,0 1-32,-1 2 0,-2 2 16,-1 3 16,-4 3 160,-2 3-128,-2 2-48,-2 2-16,0-1-16,0 0-16,2-2 16,2-3-48,3-3 48,3-4-16,2-4-96,2-2-288,0-1-240,2-2 640,4-2 144,4-5 288,6-5-160,5-5-80,5-5-96,5-2 16,2-2-32,1 0-16,-1 3 96,-4 3 64,-4 6 17,-6 4-81,-6 5-160,-5 3-48,-3 2 48,-3 4 48,-4 4 208,-3 8-128,-6 6-16,-5 8-64,-7 5-32,-4 5-16,-5 2 32,-2 2-32,1-1 16,2-2-16,4-6 0,7-5-16,6-8-32,5-5 0,4-7-128,4-4-32,3-4-273,4-2 481,7-5 64,9-8 497,7-8-225,9-7-144,5-6 160,6-4 48,2-2-192,0 0 81,-2 3-129,-5 3 64,-6 6-160,-8 7 112,-9 7-96,-7 6-80,-5 5-32,-5 3-80,-3 1 112,-2 5 64,-4 6 48,-5 8-48,-9 10-32,-6 8-32,-7 7-64,-4 4 0,-1 2 64,0-3-32,3-2 32,4-5 0,5-6 0,6-6-32,5-6-16,6-5 16,4-5-96,2-5-32,3-3-48,1-2-81,2-2-47,4-3 336,6-5 96,7-6 304,6-6-207,7-7-81,7-6 64,3-2 32,4-1-64,0 1 0,-3 4-16,-6 5-64,-7 5 16,-8 6 80,-6 4 32,-6 5-64,-5 2-16,-4 3-112,-1 1 0,-2 1 48,-2 5 16,-5 5 16,-6 9-16,-8 7-16,-7 6-32,-4 5-16,-3 2 0,1-1 0,2-3-16,6-4-96,5-6-128,6-6-32,6-6 64,4-6 144,4-4-32,1-3-160,5-5 80,5-8 176,8-8 80,8-7 112,9-7-128,4-3 0,3 1 0,1 2 48,-5 4-32,-5 7-16,-7 7-64,-8 6 0,-6 5-144,-6 3-16,-3 5 160,-4 9 160,-6 7-48,-7 9-96,-5 4-16,-6 4-400,-1 1-721,-2 1-1168,1 0-1616,4-6-1778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2:01.405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132 8 496,'0'0'576,"0"0"737,0 0 96,0 0-161,0 0-367,0 0-161,-9 4-304,-4 3-96,-2 2 33,1 2 143,2 1 64,1 2 288,1 0 177,1 1-593,2-1-288,3-1-64,1-1-48,1-2-16,1-4-16,1-2-112,1-1-192,3-3 304,4-1 0,5-4 256,2-3-32,3-3-96,2-2-48,1-3 160,1-1 49,0-2 79,0 1-176,-3 2-96,-1 2-96,-5 5 0,-4 3-112,-4 3 112,-3 3 368,-2 7-192,-6 6-80,-4 8-16,-6 6-32,-4 5-16,-3 2 0,-3 2 128,-1-1 64,1-1 65,2-4-209,3-3-16,3-4-64,4-6 0,4-4-64,3-6-97,3-3-79,3-2-112,2-2 96,5-4 256,5-4 64,5-7 80,7-5-144,5-5 0,4-5 0,5-2 48,1-2 16,0 2 16,0 1 16,-3 4-48,-5 4 16,-4 5-64,-7 6-32,-7 4-80,-5 5 112,-4 4 48,-5 9 64,-8 8-64,-6 9-48,-7 5 16,-4 4 0,-3 1 0,0-1 48,0 0-64,3-2 0,3-3 0,3-4 0,5-5-64,5-6-32,5-6-32,2-4-208,4-3-144,4-5 400,7-4 80,6-6 208,7-6-144,5-5-16,5-4 0,3-3-32,3-2-16,-1 0 32,-1 0 16,-2 2 0,-4 3 64,-5 4-64,-6 4 16,-5 6-48,-6 4-16,-4 4 0,-4 3 16,-1 3 16,-3 4 144,-4 6-96,-4 7-48,-7 5-32,-6 6 0,-5 4 0,-2 3 0,-3 3 0,0 0 0,0 2 0,2-1 0,2-2-16,3-3 0,5-5-16,5-7-32,6-7 32,4-6-256,3-5-224,6-5 256,7-9 256,6-6 96,8-7-64,6-6 48,6-4-48,4-5-16,4-2-16,1-2-32,1 1 32,-2 3-96,-6 3 96,-6 6-16,-7 8 16,-8 7-64,-6 5-144,-5 5 80,-3 2 128,-4 3 240,-4 5-112,-5 7-80,-7 7 32,-7 7-64,-3 6 64,-4 3 64,-3 3-64,-1 2 0,1 1-64,0-1 0,4-4 0,5-5 16,6-7 32,6-7-64,5-8 0,5-4-176,3-5-208,7-5 144,8-7 240,7-7 0,9-8 0,5-5-176,3-4 96,2-1 48,-3 2-192,-5 4 224,-6 5-32,-8 8-48,-6 6-177,-7 5-127,-3 5 384,-4 6 160,-5 6-64,-4 8 48,-5 5-80,-6 7-32,-5 4 32,-2 2 177,2-2 255,3-3 48,5-7-256,5-7-288,6-8-48,7-5-144,11-6 16,10-7 176,11-9-16,9-7-432,7-5-993,5-3-2625,0 1-1472,-8 5 3889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24:44.2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ransparency" value="104"/>
      <inkml:brushProperty name="tip" value="rectangle"/>
      <inkml:brushProperty name="rasterOp" value="maskPen"/>
    </inkml:brush>
  </inkml:definitions>
  <inkml:trace contextRef="#ctx0" brushRef="#br0">1 5 4898,'0'0'1820,"0"0"133,0 0 240,0 0-531,0 0-446,7 0 8574,11 0-8343,34 0-601,20-1-399,0 2-1,0 4 0,0 3 0,29 8-446,135 5 307,3-8-190,124-13-117,-148-2-83,70-6 3,-22-4-96,-100-15-56,-145 19 19,0 1-2134,2 4-3558,-19 3 2519,-1 0-2398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25:36.14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71 576,'0'0'2351,"0"0"-991,0 0-325,0 0-37,0 0 96,0 0 235,0 0 103,0 0-92,2 0 14204,1 0-16671,286 8 2239,105 2-1051,-244-12-20,233-39-7,972 14-116,-573 14-137,-135 8 134,-78 9-457,-454 28-12160,-89-25 7268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5:4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104 482 1473,'0'0'2265,"0"0"-1081,0 0 116,0 0-49,0 0-520,0 0-75,-13 25 1358,-5 46-891,14-1-1309,6-68 210,0 0 1,0 0-1,0 0 1,1 0-1,-1 0 1,0-1-1,1 1 1,-1-1-1,1 0 0,-1 0 1,1 0-1,0 0 1,0 0-1,-1 0 1,1-1-1,0 0 1,0 1-1,0-1 1,0 0-1,-1 0 1,1-1-1,0 1 1,0 0-1,0-1-24,-1 1 2,3-1 12,1 0 0,0 0 0,-1-1-1,1 1 1,-1-1 0,1-1-1,-1 1 1,0-1 0,0 0 0,0 0-1,0 0 1,-1-1 0,1 0 0,-1 0-1,0 0 1,0 0 0,0 0 0,-1-1-1,1 0 1,-1 0 0,0 0-1,-1 0 1,1 0 0,-1-1 0,0 1-1,0-1 1,-1 1 0,0-1 0,0 0-1,0 1 1,0-1 0,-1 0-1,0 0 1,-1-1-14,2 5 25,0-1 0,0 0 0,-1 0 0,1 0 0,-1 0 0,0 0 0,0 0 0,0 0 0,0 0 0,-1 0 0,1 0 0,-1 0 0,0 0 0,0 0 0,0 1 0,0-1 0,0 0 0,-1 0 0,1 1 0,-1-1 0,0 1 0,1 0 0,-1-1-1,0 1 1,0 0 0,-1 0 0,1 0 0,0 0 0,-1 0 0,1 1 0,-1-1 0,0 1 0,1 0 0,-1 0 0,0 0 0,0 0 0,0 0 0,0 0 0,-2 0-25,-1 0 44,1 0 1,-1 0-1,0 1 0,1-1 1,-1 1-1,1 0 0,-1 1 1,0-1-1,1 1 1,-1 0-1,1 1 0,-1-1 1,1 1-1,0 0 0,0 0 1,0 1-1,0-1 0,0 1 1,0 1-1,1-1 0,-1 0 1,1 1-1,0 0 1,-1 1-46,-3 7-17,0-1 0,1 2-1,0-1 1,1 1 0,0 0-1,1 0 1,1 0 0,0 1-1,1 0 1,0-1 0,1 1-1,0 0 1,1 1 0,1-1-1,1 0 1,1 14 18,-2-22-24,4-3 71,-1-1 0,1 0 0,0 0 0,-1 0-1,1 0 1,0-1 0,0 0 0,1 1 0,-1-2 0,0 1 0,0 0 0,0-1-1,0 0 1,1 0 0,-1 0 0,0 0 0,0-1 0,1 1 0,-1-1 0,0 0-1,3-1-46,-1-3 35,1 0 0,0 0 0,-1 0 0,0 0 0,-1-1 0,1 0-1,-1-1 1,0 1 0,-1-1 0,1 0 0,-1 0 0,-1 0-1,1 0 1,-1-1 0,0 0 0,-1 1 0,1-5-35,1-56 34,-6 65-35,0 0 0,-1 0 0,1 0-1,-1 0 1,1 1 0,-1-1 0,0 1-1,0-1 1,0 1 0,-1 0-1,1 0 1,0 0 0,-1 1 0,0-1-1,1 1 1,-1 0 0,0 0 0,1 0-1,-1 1 1,0-1 0,0 1-1,0 0 1,0 0 0,1 0 0,-1 0-1,0 1 1,0-1 0,-1 2 1,2-2 1,1-1-16,0 1-1,-1 0 1,1 0 0,-1 0 0,1 0-1,0 0 1,-1 0 0,1 1 0,0-1 0,-1 1-1,1 0 1,0-1 0,0 1 0,-1 0 0,1 0-1,0 1 1,0-1 0,0 0 0,0 1 0,1-1-1,-1 1 1,0 0 0,1-1 0,-1 1 0,1 0-1,-1 0 1,1 0 0,0 0 0,0 0 0,0 0-1,0 1 1,0-1 0,0 0 0,1 0 0,-1 1-1,1-1 1,-1 0 0,1 1 0,0-1-1,0 3 16,-2-1-22,1 1-1,0-1 0,0 1 1,0 0-1,0-1 0,1 1 0,0 0 1,0 0-1,0 0 0,0-1 1,1 1-1,0 0 0,0 0 0,0-1 1,1 1-1,-1-1 0,1 1 1,0-1-1,0 0 0,1 0 0,-1 1 1,1-2-1,0 1 0,0 0 1,0-1-1,1 1 0,-1-1 0,1 0 1,0 0-1,0 0 0,0-1 1,0 1-1,0-1 0,0 0 0,1 0 1,-1 0-1,3 0 23,-3-2 22,0 0 0,0 0 0,0 0-1,0 0 1,0-1 0,-1 1 0,1-1 0,0 0 0,0 0 0,0-1-1,-1 1 1,1-1 0,-1 0 0,1 0 0,-1 0 0,0 0-1,1 0 1,-1-1 0,0 1 0,-1-1 0,1 0 0,0 0 0,-1 0-1,0 0 1,0-1 0,0 1 0,0 0 0,0-1 0,0 0 0,-1 1-1,0-1 1,0 0 0,0 0 0,0 0 0,-1 0 0,1 1-1,-1-2-21,2 2 3,0 0 0,-1-1 1,1 1-1,-1-1 0,0 0 0,0 1 0,0-1 0,-1 0 0,1 1 0,-1-1 0,0 0 0,0 0 0,0 0 0,0 1 0,-1-1 0,1 0 0,-1 0 0,0 1 0,0-1 0,-1 1 0,1-1 0,-1 1 0,0-1 0,1 1 0,-2 0 0,1 0 0,0 0 0,0 0 0,-1 0 0,0 0 0,0 1 0,1-1 0,-1 1 0,-1 0 0,1 0 0,0 0 0,0 0 0,-1 1 0,1-1 0,-1 1 0,0 0 0,1 0 0,-1 0 0,0 1 0,-1-1-2,3 0-24,0 1 0,0-1 0,0 1 0,0 0 1,0 0-1,-1-1 0,1 2 0,0-1 1,0 0-1,0 0 0,0 1 0,0-1 0,-1 1 1,1-1-1,0 1 0,0 0 0,0 0 1,1 0-1,-1 0 0,0 0 0,0 0 0,0 1 1,1-1-1,-1 1 0,1-1 0,-1 1 1,1 0-1,0-1 0,-1 1 0,1 0 0,0 0 1,0 0-1,0 0 0,0 0 0,1 0 1,-1 0-1,1 0 0,-1 0 0,1 0 1,-1 0-1,1 2 23,-3 110-379,5-112 389,0 1 1,0-1 0,0 0-1,0 0 1,0 0-1,0 0 1,1-1 0,-1 1-1,1 0 1,-1-1-1,1 0 1,-1 1 0,1-1-1,0 0 1,0-1-1,0 1 1,-1 0 0,1-1-1,0 1 1,0-1-1,0 0 1,0 0 0,0 0-1,0-1 1,0 1-1,0-1 1,0 1 0,-1-1-1,1 0 1,0 0-1,0 0 1,-1 0 0,1-1-1,-1 1 1,1-1-1,-1 0-10,5-6 50,0 0 0,-1-1 0,0 0 1,0 0-1,-1-1 0,0 1 0,-1-1 0,0 0 0,0-1 0,-1 1 0,-1-1 0,1 1 0,-2-1 0,0 0 0,0 1 0,-1-2-50,1 10-1,-1 0 0,1 0 0,-1 0 0,0 0-1,0 0 1,0 0 0,0 0 0,0 0 0,-1 0 0,1 0 0,0 0 0,-1 0 0,0 0 0,1 0 0,-1 0 0,0 0 0,0 0 0,0 1-1,0-1 1,0 0 0,-1 1 0,1-1 0,0 1 0,-1-1 0,1 1 0,-1 0 0,1-1 0,-1 1 0,0 0 0,0 0 0,1 0 0,-1 0 0,0 1-1,0-1 1,0 0 0,0 1 0,0 0 0,0-1 0,0 1 0,0 0 0,0 0 0,0 0 0,0 0 0,0 0 0,0 0 1,-3-1-1,1 0 1,0 1-1,-1-1 0,1 1 1,0 0-1,-1 0 1,1 0-1,0 0 0,-1 1 1,1 0-1,0 0 1,-1 0-1,1 0 0,0 1 1,0-1-1,0 1 1,0 0-1,1 0 0,-1 1 1,0-1-1,1 1 1,-1 0-1,1 0 0,0 0 1,0 0-1,0 1 0,1-1 1,-1 1-1,1-1 1,0 1-1,-1 2 1,-1 4-45,0 1 1,1 0-1,0 1 0,0-1 1,2 0-1,-1 1 0,1 0 1,1-1-1,0 1 0,1-1 1,0 1-1,2 6 45,-1-14 12,-1-1 1,1 0 0,0 0-1,1 0 1,-1 0 0,0 0-1,1 0 1,0-1-1,-1 1 1,1-1 0,0 1-1,0-1 1,0 0 0,1-1-1,-1 1 1,0 0-1,1-1 1,-1 0 0,1 0-1,0 0 1,-1 0 0,1 0-1,0-1 1,-1 0-1,1 1 1,0-1 0,0-1-1,-1 1 1,1-1 0,0 1-1,-1-1 1,1 0-1,0 0 1,-1-1 0,1 1-1,-1-1 1,0 1 0,0-1-1,1 0 1,-1-1-1,1 0-12,3-6 32,0 0 0,0 0-1,-1-1 1,-1 0-1,1 0 1,-1-1-1,-1 1 1,0-1 0,-1 0-1,0 0 1,-1 0-1,0 0 1,0-1-1,-1 1 1,-1-1 0,0 1-1,0-1 1,-2-3-32,1 12 4,-1 0 0,0 1 0,0-1 0,0 1 0,0 0 0,0-1 0,-1 1 0,1 0 0,0 0 0,-1 1 0,0-1 0,1 0 0,-1 1 0,0 0 0,0 0 0,0-1 0,0 2 0,0-1 1,0 0-1,0 1 0,0-1 0,0 1 0,0 0 0,0 0 0,-1 0 0,1 0 0,0 1 0,0-1 0,0 1 0,0 0 0,-1 0-4,-6-1 11,6 1-26,1-1 0,-1 1 1,1 0-1,0 0 0,-1 0 1,1 1-1,0-1 0,0 1 0,0 0 1,0 0-1,0 0 0,0 0 1,0 0-1,1 1 0,-1-1 1,1 1-1,0 0 0,-1 0 0,1 0 1,1 0-1,-1 0 0,0 0 1,1 0-1,0 0 0,-1 1 1,1-1-1,0 4 15,-16 99-542,20-76 483,15-35 112,22-61 1391,-5 66-1092,146-9 432,135 5-237,-261 0-482,-1 3-1,1 2 1,0 2-1,-1 3 1,24 6-65,159 16 523,-84-17-491,-39 12 109,-110-20-135,-3-2 10,-1-1 18,0 0 30,0 0 24,0 0-16,-28-8-162,-260-178-580,157 168 510,130 18 117,1 0 3,0 0-13,0 0 26,0 0 38,0 0-33,0 0-10,0 0-5,0 0-19,18 0 8,152 36 213,-43-2-60,-123-33-105,-1-2 2,0 1 0,0 0 0,0 0 0,0 0 0,0 0 0,0 1 0,0-1 0,0 1 0,0 0 0,0 0 0,0 0 0,-1 0 0,1 0 0,0 1 0,0-1 0,-1 1 0,1 0 0,-1 0 0,0 0 1,1 0-1,-1 0 0,0 0 0,0 1 0,-1-1 0,1 0 0,0 1 0,-1 0 0,1-1 0,-1 1 0,1 3-2,-4 4 85,0 0 0,0-1 0,-1 1 0,-1-1 1,0 1-1,0-1 0,-1 0 0,0 0 0,0-1 0,-1 0 0,0 0 0,0 0 1,-1-1-1,0 1 0,-1-2 0,1 1 0,-1-1-85,-14 16 175,-123 93 1428,150-114-8769,11-6 1137</inkml:trace>
  <inkml:trace contextRef="#ctx0" brushRef="#br0" timeOffset="3807.277">1807 416 4082,'0'0'2793,"0"0"-587,0 0 25,0 0-556,0 0-341,0 0-195,0-13 3269,0 93-4558,-2-7 135,3-1 0,4 0 0,9 45 15,-10-70-193,-4-69-468,0-14 525,-1 13 82,0 0 0,2 0 1,0 1-1,2-1 1,0 0-1,2 1 1,0-1-1,2 1 0,2-4 54,92-171-547,-76 162 558,-25 35 37,0 0 32,14 41-264,57 272 355,-71-311-177,0 1 0,1-1 0,-1 1 1,1-1-1,-1 1 0,1-1 0,0 0 0,0 1 0,0-1 1,1 0-1,-1 0 0,1 0 0,-1 1 0,1-2 0,-1 1 1,1 0-1,0 0 0,0 0 0,0-1 0,0 1 0,0-1 1,0 0-1,1 1 0,-1-1 0,0 0 0,1 0 1,-1-1-1,1 1 0,-1 0 0,1-1 0,-1 0 0,1 1 1,-1-1-1,1 0 0,-1 0 0,1 0 0,-1-1 0,1 1 1,-1-1-1,1 1 0,-1-1 0,1 0 0,-1 0 0,0 0 1,1 0-1,-1 0 0,0-1 0,0 1 0,2-2 6,9-18-24,0 0 0,-2-1 0,0 0-1,-2-1 1,0 0 0,-2 0-1,-1-1 1,0 0 0,-2 0 0,2-21 24,-5-98 872,-1 143-821,0 0 21,0 0-22,0 0-79,0 0-91,0 21-246,45 307 1148,-43-313-779,1 0-1,1 0 0,1 0 1,0-1-1,0 0 0,2 0 1,0 0-1,0-1 1,4 4-3,-10-16 3,-1 0 0,1 0 1,0 0-1,0 0 0,0 1 1,0-2-1,0 1 1,0 0-1,0 0 0,0 0 1,0 0-1,0-1 1,1 1-1,-1 0 0,0-1 1,1 1-1,-1-1 1,0 0-1,1 1 0,-1-1 1,0 0-1,1 0 1,-1 0-1,0 0 0,1 0 1,-1 0-1,1 0 1,-1 0-1,0 0 0,1-1 1,-1 1-1,0-1 1,1 1-1,-1-1 0,0 1 1,0-1-1,0 0 1,1 0-1,-1 1 0,0-1 1,0 0-1,0 0 0,0 0 1,0 0-1,-1 0 1,1-1-4,41-62-25,-33 48-80,14-25-151,-1-2 0,-2 0 0,-1-1 0,-3-1 0,-2 0-1,0-9 257,-1-76-149,-13 129 145,0 0-1,-1 1 1,1-1-1,0 0 1,-1 0-1,1 0 1,0 1-1,-1-1 1,1 0-1,-1 1 1,1-1-1,-1 0 1,1 1-1,-1-1 1,1 0-1,-1 1 1,0-1-1,1 1 1,-1-1-1,0 1 1,0 0 0,1-1-1,-1 1 1,0-1-1,0 1 1,0 0-1,1 0 1,-1 0-1,0 0 1,0-1-1,0 1 1,0 0-1,0 0 1,1 0-1,-1 1 1,0-1-1,0 0 1,0 0-1,0 0 1,1 1-1,-1-1 1,0 0-1,0 1 1,1-1-1,-1 1 1,0-1 0,1 1-1,-1-1 1,0 1-1,1-1 1,-1 1-1,0-1 1,1 1 4,-7 31 4,1 0 1,2-1-1,1 2 1,1-1 0,2 0-1,2 0 1,1 4-5,-2-22 2,1 0 1,0-1-1,1 1 1,0 0-1,1-1 1,1 0-1,0 1 1,1-2-1,0 1 1,1-1-1,0 0 1,1 0-1,0-1 1,1 0-1,1-1 1,-1 0-1,5 3-2,-11-12 15,0 1-1,0-1 1,0 1-1,0-1 0,1 0 1,-1-1-1,0 1 1,1 0-1,-1-1 0,1 0 1,-1 0-1,0 0 1,1 0-1,-1 0 0,1-1 1,-1 0-1,0 1 1,0-1-1,1 0 0,-1-1 1,0 1-1,0-1 1,0 1-1,0-1 0,0 0 1,0 0-1,-1 0 1,1 0-1,-1-1 1,1 0-15,6-9-29,-1 0 1,-1-1 0,0 0 0,-1-1-1,0 0 1,-1 0 0,-1 0 0,0 0-1,-1-1 1,0 1 0,-1-1 0,-1-7 28,-1 32-4,1 0 1,0 0 0,0 0-1,1-1 1,0 1 0,0 0 0,1-1-1,1 0 1,0 0 0,0 0-1,0 0 1,1-1 0,1 1-1,-1-1 1,1 0 0,1-1-1,-1 0 1,1 0 0,1 0 0,-1-1-1,1 0 1,0 0 0,0-1-1,1 0 1,4 2 3,-9-6 5,0 0-1,0 1 1,0-1-1,0-1 1,-1 1-1,1 0 1,1-1-1,-1 0 1,0 0-1,0 0 1,0-1 0,0 1-1,0-1 1,-1 0-1,1 0 1,0 0-1,0-1 1,0 1-1,-1-1 1,1 0-1,-1 0 1,1 0-1,-1-1 1,0 1 0,0-1-1,0 0 1,0 1-1,-1-1 1,1-1-1,-1 1 1,1 0-1,-1-1 1,1-1-5,3-5 2,-1-1-1,0 1 1,0-1 0,-1 0-1,0 0 1,-1 0-1,-1 0 1,1-1 0,-2 1-1,0-1 1,0-2-2,-2-125-19,-1 133 36,-1 0-1,-1 0 0,1 0 0,-1 1 0,0-1 1,0 1-1,-1 0 0,1 1 0,-1-1 0,0 1 1,0 0-1,-1 0 0,1 0 0,-1 1 0,0-1 1,0 2-1,-1-2-16,-7-4 85,11 5-90,0 1 0,0 0 0,0 0 0,-1 0 1,1 0-1,0 0 0,-1 0 0,1 1 0,-1 0 1,0 0-1,1 0 0,-1 0 0,0 0 0,1 1 1,-1-1-1,0 1 0,0 0 0,0 1 0,1-1 1,-1 0-1,0 1 0,0 0 0,1 0 0,-1 0 1,0 1-1,1-1 0,-1 1 0,1-1 0,0 1 0,-3 3 6,-4 8-293,2 2 1,0-1 0,0 1 0,1 0 0,1 1 0,1 0 0,0 0 0,1 0 0,0 4 291,-5 96-8628,9-82 3041</inkml:trace>
  <inkml:trace contextRef="#ctx0" brushRef="#br0" timeOffset="4292.399">3067 558 5042,'0'0'2946,"0"0"-1375,0 0-266,0 0-217,0 0-197,4 19-8,53 276 1689,-17-90-2433,-39-202-140,-1-1 0,0 0 1,0 0-1,-1 0 0,1 1 0,0-1 0,-1 0 1,1 0-1,-1 0 0,0 1 0,0-1 0,0 0 1,0 0-1,0 0 0,0-1 0,0 1 1,-1 0-1,1 0 0,0-1 0,-1 1 0,0 0 1,1-1-1,-1 0 0,0 1 0,0-1 0,0 0 1,0 0-1,0 0 0,0 0 0,0 0 1,0-1-1,0 1 0,-1-1 0,0 1 1,-20 5 133,-1 0-1,1-2 0,-1-1 1,0-1-1,0 0 0,1-2 1,-1-1-1,-1-1-132,-36 0 369,-45 2 135,105-2-767,-1 0 1,1 0 0,0 0 0,0 0-1,0 0 1,0 0 0,0-1 0,0 1-1,1 0 1,-1-1 0,1 1 0,0 0-1,-1-1 1,1 1 0,0 0-1,0-1 1,1 1 0,-1-1 0,0 1-1,1 0 1,-1-1 0,1 1 0,1-2 262,9-17-5971</inkml:trace>
  <inkml:trace contextRef="#ctx0" brushRef="#br0" timeOffset="5009.909">3375 579 4466,'0'0'3786,"0"0"-1665,0 0-398,0 0-464,0 0-424,11-7 19,88-41 547,18-19-737,-114 65-657,-1 0-1,0 1 1,0-1-1,0 0 1,0 0-1,0-1 1,0 1-1,-1 0 1,1-1-1,-1 1 1,1-1-1,-1 1 1,0-1-1,0 1 1,0-1-1,0 0 1,-1 0-1,1 0 1,-1 1-1,0-1 1,1 0-1,-1 0 1,-1 0-1,1 0 1,0 1-1,-1-1 1,1-1-7,-1-11-37,-1 11 21,0 0-1,-1 1 1,0 0-1,0-1 1,0 1 0,0 0-1,0 0 1,0 1 0,-1-1-1,0 1 1,1 0-1,-1 0 1,0 0 0,0 0-1,0 0 1,0 1 0,0 0-1,0 0 1,-1 0-1,1 0 1,0 1 0,-2 0 16,1-2 0,1 1 0,-1 0 0,0 1 0,1-1 0,-1 1 0,0 0 0,0 0 0,1 0 0,-1 0 0,0 1 0,1 0 0,-1 0 0,1 0 0,-1 1 0,1 0 0,-1 0 0,1 0 0,0 0 0,0 0 0,0 1 0,0 0 0,0 0 0,1 0 0,-1 0 0,1 0 0,0 1 0,0 0 0,0-1 0,0 1 0,-1 4 0,-1 7-15,1 1 0,0 0 0,1 0 0,1 0 0,1 1 0,0-1 0,1 1 0,0-1 1,3 7 14,-2 27 118,-2-44-108,-1-1 0,1 1 0,1-1 0,-1 1 0,1 0 0,0-1 0,0 1 1,1 0-1,0-1 0,0 1 0,0-1 0,0 1 0,1-1 0,0 0 0,0 1 0,0-1 1,1 0-1,0 0 0,0-1 0,0 1 0,1-1 0,-1 1 0,1-1 0,0 0 0,0 0 0,1-1 1,-1 1-1,1-1 0,0 0 0,-1 0 0,1-1 0,1 1 0,1 0-10,0-2-42,0 0-1,0-1 1,0 1 0,0-1-1,0 0 1,0-1 0,0 0-1,0 0 1,-1 0-1,1-1 1,0 0 0,-1-1-1,1 1 1,-1-1 0,1 0-1,-1-1 1,5-4 42,30-23-1159,20-18-4971,-31 22 1336</inkml:trace>
  <inkml:trace contextRef="#ctx0" brushRef="#br0" timeOffset="6012.431">3932 39 704,'0'0'4322,"0"0"-1568,0 0-183,0 0-660,0 0-882,0-8-540,1-11-367,-1 7 274,-6 37 209,-4 41 231,4 0-1,2 1 1,3 0 0,6 46-836,43 61 29,-41-160-2633,-167-142 635,159 126 2030,1 1 0,-1-1 0,1 1-1,0-1 1,0 0 0,0 1 0,0-1-1,0 1 1,0-1 0,0 0 0,0 1-1,1-1 1,-1 0 0,0 1 0,1-1-1,0 1 1,-1-1 0,1 1 0,0 0-1,0-1 1,0 1 0,0 0 0,0-1-1,0 1 1,0 0 0,0 0 0,0 0-1,1 0 1,-1 0 0,0 0 0,1 0 0,-1 0-1,1 1 1,-1-1 0,1 0 0,-1 1-1,1-1 1,-1 1 0,1 0 0,0 0-1,-1-1 1,1 1 0,0 0 0,-1 0-1,1 1 1,-1-1 0,1 0 0,0 0-1,0 1-60,7-3 110,282-86 995,-267 79-1089,-1-2 0,0 0 1,-1-1-1,-1-2 0,0 0 1,-1-1-1,5-5-16,-24 19-11,0 0-1,0 0 1,0 0-1,0 0 1,0 0-1,-1 0 1,1 0-1,0-1 0,-1 1 1,1 0-1,-1 0 1,1-1-1,-1 1 1,1 0-1,-1-1 1,0 1-1,0 0 1,0-1-1,1 1 1,-1 0-1,-1-1 1,1 1-1,0-1 1,0 1-1,0 0 0,-1-1 1,1 1-1,-1 0 1,1 0-1,-1-1 1,1 1-1,-1 0 1,0 0-1,0 0 1,1 0-1,-1 0 1,0 0-1,0 0 1,0 0-1,0 0 1,0 0-1,-1 0 0,1 1 1,0-1-1,0 0 1,0 1-1,-1-1 1,1 1-1,0-1 1,-1 1-1,1 0 1,0-1-1,-1 1 1,1 0-1,0 0 1,-1 0 11,-1-1-7,0-1 0,0 1 1,0 0-1,-1 0 0,1 1 0,0-1 1,0 1-1,-1-1 0,1 1 1,0 0-1,0 0 0,-1 1 0,1-1 1,0 0-1,0 1 0,0 0 1,-1 0-1,1 0 0,0 0 1,0 1-1,0-1 0,1 1 0,-1 0 1,0-1-1,0 1 0,1 0 1,-1 1-1,1-1 0,0 0 0,0 1 1,0-1-1,0 1 0,0 0 1,0 0-1,1 0 0,-1 0 1,0 3 6,1 0-11,-1 3 2,1 0-1,-1 0 1,2 0 0,-1 0 0,1 1-1,0-1 1,1 0 0,0 0 0,1 0-1,0 0 1,0 0 0,1 0 0,0-1-1,0 1 1,5 7 9,15 14 30,0-2 0,2 0 0,2-2 0,0 0 0,23 15-30,-48-39 7,2 0 26,0 0 1,0 1 0,0 0 0,0 0 0,0 0 0,-1 1-1,1-1 1,-1 1 0,0 0 0,0 0 0,0 0 0,-1 0-1,0 1 1,1-1 0,-2 0 0,1 1 0,0 0 0,-1-1-1,0 1 1,0 0 0,0 1-34,-2-4 59,-1 0 0,0 0 1,1 0-1,-1 0 0,0 0 0,0 0 0,0-1 0,0 1 1,0-1-1,0 1 0,-1-1 0,1 0 0,0 0 0,-1 0 0,1 0 1,-1 0-1,1-1 0,-1 1 0,1-1 0,-1 1 0,0-1 1,1 0-1,-1 0 0,1 0 0,-1-1 0,0 1 0,0-1-59,-3 2 52,-124 17-1197,44 3-4799,34-6-2878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45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2 177 4082,'0'0'1675,"0"0"110,0 0-283,0 0-408,0 0-200,0 0-110,0-3-130,0-34 4684,0 36-5124,0 1-25,0 0-26,0 0-25,0 0-73,0 3-188,0 57-43,-1 24 184,3 1 1,4 0 0,14 72-19,10 109-5,-29-267-5,-1 1 0,0-1 0,1 1 0,-1-1 0,0 1 0,1-1 0,-1 1 0,1-1-1,-1 1 1,1-1 0,-1 1 0,1 0 0,-1-1 0,1 1 0,0 0 0,-1 0 0,1 0 0,-1-1 0,1 1 0,0 0 0,-1 0 0,1 0 0,-1 0 0,1 0-1,0 0 1,-1 0 0,1 0 0,0 0 0,-1 0 0,1 0 0,-1 0 0,1 1 0,0-1 0,-1 0 0,1 0 0,-1 1 0,1-1 0,-1 0 0,1 1-1,-1-1 1,1 1 0,-1-1 0,1 0 0,-1 1 0,1-1 0,-1 1 0,0-1 0,1 1 0,-1-1 0,0 1 0,0 0 0,1-1 0,-1 1 0,0-1 0,0 1-1,0 0 1,0-1 0,1 1 0,-1-1 0,0 1 0,0 0 0,0-1 0,-1 1 0,1 0 0,0-1 0,0 1 0,0-1 0,0 1 0,-1 0 10,41-45 201,-35 38-204,42-51 147,-9 9-191,2 2 0,2 2 1,1 1-1,27-17 47,-70 60-245,20-12-587,-13 11-4723,-7 1-1899</inkml:trace>
  <inkml:trace contextRef="#ctx0" brushRef="#br0" timeOffset="638.102">384 80 3426,'0'0'1923,"0"0"110,0 0-171,0 0-477,0 0-459,-1-9-73,-2-42 561,1 31 2692,-1 69-4114,5 25 78,2 0 1,4-1-1,9 36-70,-5-51 9,3 0 1,2-1-1,2-1 0,27 53-9,-44-105-206,1 5 587,-3 2-2965,5-11-1959,-1 0-1022</inkml:trace>
  <inkml:trace contextRef="#ctx0" brushRef="#br0" timeOffset="1571.151">1038 317 4274,'0'0'1110,"0"0"-160,0 0 226,0 0-23,0 0-158,1 5 45,6 30 550,-6-34-1032,-1-1-67,0 0-59,0 0 88,0 0 96,0 0-98,0 0-83,0 0-102,0 0-90,-14-5-37,4 2-192,0 1 0,0 1 0,0 0-1,0 0 1,0 1 0,0 0 0,-1 1 0,1 0 0,0 1 0,0 0 0,0 0 0,1 1 0,-1 0 0,1 1 0,-1 0 0,1 1 0,-2 1-14,-14 10 52,20-14-51,0 0-1,0 0 0,1 1 0,-1-1 1,0 1-1,1 0 0,0 1 1,0-1-1,0 1 0,0 0 0,0 0 1,1 0-1,0 0 0,0 1 1,0-1-1,0 1 0,1 0 0,0 0 1,0 0-1,0 0 0,0 0 0,1 0 1,0 4-1,0 9-43,1-11 33,-1 0-1,1 0 1,0 0-1,1 0 1,-1 0-1,2 1 1,-1-1-1,1-1 1,0 1-1,0 0 1,1 0-1,0-1 1,0 1-1,1 0 11,-1-3 9,2 8-1,1-2 0,0 1-1,1-1 1,0 0-1,1 0 1,0-1 0,0 0-1,1-1 1,0 1-1,1-2 1,-1 1 0,2-2-1,-1 1 1,1-1-1,0-1 1,0 0-1,0 0 1,1-1 0,-1 0-1,1-1 1,0-1-1,6 1-7,-6-4-72,0 0-1,0 0 1,0-1-1,0 0 1,0-1-1,0-1 1,-1 0-1,0 0 0,1-1 1,-2-1-1,1 0 1,-1 0-1,0-1 1,5-4 72,74-82-6900,-72 68 2791</inkml:trace>
  <inkml:trace contextRef="#ctx0" brushRef="#br0" timeOffset="1907.246">1267 326 2113,'0'0'4770,"0"0"-2788,0 0-480,0 0-544,0 0-446,2 4 321,132 186 2694,-96-139-3282,2-1 1,2-2-1,2-2 1,32 24-246,-74-68-101,41 29 21,-13-22-4109,-29-9 341,-1 0-727</inkml:trace>
  <inkml:trace contextRef="#ctx0" brushRef="#br0" timeOffset="2288.205">1539 283 4082,'0'0'4234,"0"0"-1836,0 0-813,0 0-465,0 0-445,-2 8-37,-4 23-296,-1-1-1,-2 0 1,-1 0-1,-2-1 1,-1-1-1,0 0 1,-3 0-1,0-2 0,-1 0 1,-12 12-342,-74 130-816,101-161 402,13-4-6699,9-7 2735</inkml:trace>
  <inkml:trace contextRef="#ctx0" brushRef="#br0" timeOffset="3090.527">1824 500 2801,'0'0'1430,"0"0"-109,0 0 144,0 0-182,0 0-75,-2 11-26,1-4-1083,0 113 1774,5-106-1840,2 0 0,0-1 1,0 0-1,1 0 0,1 0 0,0-1 1,0 0-1,2 0 0,-1-1 0,1-1 1,1 1-1,0-2 0,12 9-33,-19-16 8,0 0 0,1 0-1,-1-1 1,1 1 0,-1-1 0,1 0-1,-1 0 1,1-1 0,-1 0 0,1 1 0,0-1-1,-1-1 1,1 1 0,-1-1 0,1 0-1,0 0 1,-1 0 0,0-1 0,1 1 0,-1-1-1,0 0 1,0 0 0,0-1 0,0 1-1,0-1 1,0 0 0,-1 0 0,0 0 0,3-2-8,82-111 292,-82 103-271,0-1 0,-1 0 1,-1 0-1,0 0 0,-1 0 1,0-1-1,-1 1 0,-1-1 1,0 0-1,-1 1 0,-1-1 1,-2-9-22,1 18 15,-1 0 1,0-1 0,0 1-1,0 0 1,-1 1-1,0-1 1,0 0 0,-1 1-1,0 0 1,1 0 0,-2 1-1,1-1 1,0 1-1,-1 0 1,0 0 0,0 1-1,0 0 1,0 0 0,-1 0-1,1 1 1,-1 0-1,0 0 1,1 1 0,-1 0-1,0 0 1,0 0 0,0 1-1,-4 0-15,2 0 48,0-1-1,0 1 1,0 1 0,1 0-1,-1 0 1,0 1-1,1 0 1,-1 0 0,1 1-1,-1 0 1,1 0 0,0 1-1,0 1-47,-2 0-15,0 0 1,1 1-1,0 0 0,0 1 1,0 0-1,1 0 0,0 1 1,1 0-1,-1 1 0,2-1 1,-1 1-1,1 1 0,1-1 1,-1 1-1,2 0 0,-1 0 1,1 1-1,1-1 0,0 1 1,1 0-1,0-1 0,0 3 15,1-6-422,1 0 0,0-1 1,0 1-1,1 0 0,0-1 0,0 1 0,0-1 0,1 1 0,0-1 0,0 0 0,1 0 0,0 0 0,0 0 0,0 0 0,1-1 1,0 1-1,0-1 0,0 0 0,1 0 0,1 1 422,25 24-4578</inkml:trace>
  <inkml:trace contextRef="#ctx0" brushRef="#br0" timeOffset="3860.115">2452 468 3586,'0'0'1166,"0"0"-49,0 0 487,0 0-212,0 0-196,-7 11-33,-19 33-379,19 35 483,6-73-1254,0 1 0,0-1 0,1 1 0,-1 0 0,2-1-1,-1 1 1,1-1 0,0 1 0,0 0 0,0-1 0,1 0-1,0 1 1,1-1 0,-1 0 0,1 0 0,0 0 0,1-1 0,-1 1-1,1-1 1,0 1 0,1-1 0,-1-1 0,1 1 0,0-1-1,0 1 1,0-1 0,1-1 0,0 1 0,-1-1 0,1 0-1,0 0 1,3 0-13,122 1 230,-123-7-219,-1-1 1,1 0-1,0-1 1,-1 0-1,0 0 1,0 0-1,-1-1 1,0 0-1,0-1 1,0 1-1,0-1 1,-1 0-1,0-1-11,3-5-75,0 0 0,0-1-1,-1 0 1,-1 0 0,-1-1 0,0 1-1,0-1 1,-2 0 0,0-1 0,0 1 0,-2-1-1,0 1 1,0-1 0,-2 1 0,-1-8 75,2 19 1,0 0 1,0 0-1,-1 0 0,0 0 1,1 1-1,-1-1 1,-1 0-1,1 0 1,-1 1-1,1-1 1,-1 1-1,0 0 1,0-1-1,0 1 1,-1 0-1,1 0 1,-1 0-1,0 0 0,0 1 1,0-1-1,0 1 1,0 0-1,0 0 1,-1 0-1,1 0 1,-1 0-1,1 1 1,-1 0-1,0-1 1,1 1-1,-1 1 1,0-1-1,0 0 0,0 1 1,0 0-1,0 0 1,0 0-1,1 1 1,-1-1-1,-2 1-1,-182 0 299,185 0-336,0 0 0,0 0 0,0 0 0,0 0 0,0 0 0,1 1 0,-1-1 0,0 1 0,1 0 1,-1-1-1,1 1 0,-1 0 0,1 1 0,0-1 0,0 0 0,0 1 0,0-1 0,1 1 0,-1 0 0,0-1 0,1 1 0,0 0 0,0 0 0,0 0 0,0 0 0,0 0 0,1 0 0,-1 0 0,1 0 0,0 0 0,0 1 37,-1 69-4054,2-45 893,-1 6-1772</inkml:trace>
  <inkml:trace contextRef="#ctx0" brushRef="#br0" timeOffset="4545.596">2746 459 8292,'0'0'1579,"0"0"-42,0 0-443,0 0-547,0 0-51,0 7 387,18 209 1155,68 69-2414,-72-120-699,-16-159 1036,-1 1 1,0-1-1,-1 0 1,1 0-1,-1 0 1,-1 0-1,1-1 1,-1 1-1,0-1 1,0 0-1,0-1 1,-1 1-1,0-1 1,0 0-1,0-1 0,0 1 1,0-1-1,-1 0 1,1-1-1,-1 0 1,0 0-1,0 0 1,0-1-1,0 0 1,-2 0 38,-136 4 117,135-9 37,0 0-1,0-1 1,1 1 0,-1-2 0,1 0-1,0 0 1,1 0 0,0-1-1,0-1 1,0 1 0,1-1-1,0 0 1,0-1 0,1 0-1,-3-4-153,8 10 28,-1 1-1,1-1 1,0 1-1,0-1 0,0 0 1,0 1-1,0-1 1,1 0-1,-1 1 1,1-1-1,0 0 1,0 0-1,0 0 1,0 1-1,0-1 0,1 0 1,-1 0-1,1 1 1,0-1-1,0 0 1,0 1-1,0-1 1,0 1-1,0-1 0,1 1 1,-1-1-1,1 1 1,0 0-1,-1 0 1,1 0-1,0 0 1,0 0-1,1 0 1,-1 0-1,0 1 0,1-1 1,-1 1-1,1 0-27,272-222-8510,-235 191 5474,-4 1-838</inkml:trace>
  <inkml:trace contextRef="#ctx0" brushRef="#br0" timeOffset="5262.53">3093 376 1457,'0'0'1251,"0"0"128,0 0-250,0 0-22,0 0 243,0-4 5135,0 26-6197,-2 44 2,4 1-1,3 0 1,2-1-1,11 39-289,-9-44-26,-9-60-118,0-1-286,0 0-167,0 0-81,0 0-242,0 0-353,0-25-6651,0 7 5790,0-2 1360</inkml:trace>
  <inkml:trace contextRef="#ctx0" brushRef="#br0" timeOffset="5848.546">3132 642 384,'0'0'2185,"0"0"264,0 0-80,0 0-261,0 0-251,8-6-641,68-37 1284,-59 42-2425,88-17 471,-52-25-4651,-47-24-5969,-7 46 9036,-15-31 2196,1-1 5277,12 47 1327,2 18-7515,53 314 1557,-12-210-2498,-19-110-3438,-6-8-3616,-3-6 2444</inkml:trace>
  <inkml:trace contextRef="#ctx0" brushRef="#br0" timeOffset="6697.236">3655 288 3362,'0'0'1742,"0"0"-75,0 0-136,0 0-466,0 0-65,0 4 150,-1 47 600,-1-16-1464,1 0 0,2 1-1,1-1 1,2-1 0,2 1 0,0 0 0,3-1-1,1-1 1,8 20-286,-16-51-1,0 0 0,1 0 0,-1 0 0,0 0-1,1 0 1,-1-1 0,1 1 0,-1-1 0,1 0 0,0 0-1,0 0 1,-1 0 0,1 0 0,0-1 0,0 1 0,0-1 0,0 0-1,0 0 1,0 0 0,0 0 0,0 0 0,-1 0 0,1-1-1,0 0 1,0 0 0,0 1 0,-1-1 0,1-1 0,0 1-1,-1 0 1,1-1 0,-1 1 0,1-1 0,-1 0 0,0 0-1,0 0 1,0 0 0,0 0 0,0 0 0,0-1 0,0 1 0,-1-1-1,1 1 1,-1-1 0,0 0 0,1-1 1,8-7-123,0-1 1,0 0 0,-1 0-1,0-1 1,-1 0-1,-1-1 1,0 0-1,-1 0 1,-1 0-1,2-8 123,11-129-2614,-23 27 4025,5 123-1251,0 1 102,0 0 7,-4 30 563,26 207 1169,44-14-1611,-66-220-449,1-1 0,0 1 0,0-1 0,0 1 0,0-1 0,0 0 0,1 1-1,-1-1 1,0 0 0,1 0 0,0 0 0,0 0 0,-1 0 0,1 0 0,0-1 0,1 1 0,-1-1 0,0 1 0,0-1 0,1 0 0,-1 1 0,2-1 59,5-14-3711,-4-10-723</inkml:trace>
  <inkml:trace contextRef="#ctx0" brushRef="#br0" timeOffset="7066.362">4199 306 3954,'0'0'1715,"0"0"553,0 0-96,0 0-500,0 0-346,8 26-325,49 176 490,-33 0-1384,-17-194-1028,-1-11-5748,-3-10 2203</inkml:trace>
  <inkml:trace contextRef="#ctx0" brushRef="#br0" timeOffset="7652.085">4502 231 3986,'0'0'1862,"0"0"-485,0 0 317,0 0-227,0 0-488,0 14-37,0-2-749,2-3-2,-2 1 0,0-1-1,0 0 1,0 0 0,-1 1-1,-1-1 1,1 0-1,-2 0 1,1 0 0,-1-1-1,0 1 1,-2 1-191,0-1 44,-1-1 0,-1 1 0,0-1-1,0 0 1,-1-1 0,1 1 0,-2-2 0,1 1 0,-1-1-1,0 0 1,0-1 0,0 0 0,-1-1 0,0 1 0,0-2-1,0 0 1,0 0 0,-1-1 0,1 0 0,-1 0 0,-8-1-44,18-1 16,20 43 325,7-26-195,0-1 0,2-2 0,0 0-1,0-2 1,1-1 0,20 4-146,44 9 788,-51-21-3129,-25-33-5796,-15 8 2791</inkml:trace>
  <inkml:trace contextRef="#ctx0" brushRef="#br0" timeOffset="8353.055">4717 335 2273,'0'0'2985,"0"0"-944,0 0 304,0 0-450,0 0-711,5-13 2514,8 87-2682,26 183-557,-39-251-459,0-1 0,1 0 0,-1 1 0,1-1 0,0 0 0,0 0 0,1 0-1,0 0 1,0 0 0,0 0 0,0 0 0,1 0 0,0-1 0,0 1 0,0-1 0,0 0 0,1 0 0,0 0-1,-1 0 1,1-1 0,1 0 0,-1 1 0,0-2 0,1 1 0,0 0 0,0-1 0,-1 0 0,1 0 0,2 0 0,-4-1-14,1-1 1,0 0 0,-1 0 0,1 0 0,0 0 0,-1-1 0,1 1-1,-1-1 1,1 0 0,-1 0 0,1 0 0,-1-1 0,0 1 0,0-1 0,1 0-1,-1 1 1,0-2 0,0 1 0,-1 0 0,1 0 0,0-1 0,-1 0-1,0 1 1,1-1 0,-1 0 0,0-1 13,15-20-259,-2-1 1,0 0-1,-2-2 1,-1 1-1,-1-1 0,-1-1 1,-1 0-1,-2 0 1,-1-1-1,-1 0 0,-1 0 1,-2 0-1,-1-1 1,-1-3 258,0-45 821,0 77-396,0 1-153,0 0-134,0 12 177,35 183 2092,-29-162-2237,1-1 0,2 0 1,1 0-1,2-1 0,1-1 0,11 19-170,43 32-4289,-62-77-1421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58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452 43 5715,'0'0'1774,"0"0"168,0 0-165,0 0-678,0 0-285,0 0-11,0 0-72,0 0-62,0 0-52,0 0-49,0 0-123,0 0-103,0 0-113,0 0-26,0 0 19,0 0-41,0 0-45,0 0-67,0 0-34,0 0 32,0 0 5,-10-2 349,-11-6-346,0 1 0,0 1 1,0 0-1,-1 2 0,0 1 0,0 0 0,-20 2-75,35 0 16,-1 0 0,0 1 1,0 0-1,1 0 0,-1 1 0,0 0 1,1 0-1,-1 1 0,1 0 0,-1 0 1,1 1-1,0 0 0,0 0 0,0 1 1,0-1-1,1 2 0,-1-1 0,1 1 1,0 0-1,1 0 0,-1 1 0,-1 2-16,-6 14 26,0 2 0,2 0 0,1 0 0,1 1 0,1 0 0,2 0 0,0 1 0,1 0 0,2 0 0,1 0 0,0 1 0,2-1 0,2 0 0,0 0 0,4 14-26,-3-21-3,1 0 0,2-1 0,0 1 0,0-1 0,2 0 0,0-1 1,1 1-1,1-2 0,1 1 0,0-2 0,12 13 3,-17-19-10,1-2 1,0 1-1,1-1 1,-1 0-1,2-1 1,-1 0-1,0 0 1,1 0-1,0-1 1,1-1-1,-1 0 1,1 0-1,0 0 0,-1-2 1,1 1-1,1-1 1,-1 0-1,0-1 1,0-1-1,1 1 1,3-2 9,1 1 15,35 2 103,0-3-1,0-2 1,-1-3-1,1-1 1,18-7-118,-9 1-142,-8 1-1936,-4-4-3431,-23 3-1174</inkml:trace>
  <inkml:trace contextRef="#ctx0" brushRef="#br0" timeOffset="638.985">856 484 5763,'0'0'3174,"0"0"-1095,0 0-543,0 0-687,0 0-225,-1 6 128,0 2-636,0 1 0,1-1 0,0 1-1,0-1 1,1 1 0,0-1 0,0 1-1,1-1 1,0 0 0,0 0 0,1 0-1,0 0 1,3 4-116,-1-1 23,2 0-1,-1-1 1,2 1 0,-1-2-1,1 1 1,1-1-1,0 0 1,0-1 0,1 0-1,-1 0 1,2-1-1,-1 0 1,1-1 0,0-1-1,1 1 1,-1-2 0,1 1-1,0-2 1,0 1-1,0-2 1,1 0-23,-6 0 10,1-1 0,-1-1 0,1 1 0,-1-1 0,1-1 0,-1 1 0,1-1 0,-1 0-1,0-1 1,1 0 0,-1 0 0,0-1 0,0 0 0,-1 0 0,1 0 0,0-1 0,-1 0 0,0 0 0,0-1 0,0 0 0,-1 0 0,1 0-10,2-6 13,-1 1 1,0-1-1,-1-1 1,0 1-1,-1-1 1,0 0-1,0-1 1,-2 1-1,0-1 1,0 1-1,-1-1 1,0 0-1,-1 0 1,-1 0-1,0 0 1,-1 0-14,-1 8 11,-1 0-1,0 0 1,0 1 0,-1-1 0,1 1-1,-1 0 1,0 0 0,0 0 0,0 1-1,-1-1 1,1 1 0,-1 0 0,0 0-1,1 1 1,-1-1 0,-1 1 0,1 0-1,0 1 1,0-1 0,-1 1 0,1 0-1,-1 0 1,1 1 0,-1-1 0,1 1-1,-1 1 1,0-1 0,1 1 0,-1 0-1,-1 1-10,-13-3 49,-125-1 1442,139 4-1478,-1 1 0,1-1 0,0 2-1,-1-1 1,2 1 0,-1 0 0,0 0 0,1 0 0,0 1 0,0 0-1,0 0 1,0 0 0,1 0 0,0 1 0,0 0 0,0 0 0,1 0-1,0 0 1,0 1 0,1-1 0,-1 1 0,1 1-13,-1-1-173,0 0 1,0 1-1,0-1 1,1 1-1,0 0 1,1-1-1,0 1 1,0 0-1,0 0 1,1 0-1,1 0 1,-1 0-1,1-1 1,0 1-1,1 0 0,0 0 1,0-1-1,1 1 1,0-1-1,0 0 1,0 0-1,1 0 1,1 0-1,0 1 173,23 16-3455,-1-5-2027</inkml:trace>
  <inkml:trace contextRef="#ctx0" brushRef="#br0" timeOffset="1302.933">1528 429 4738,'0'0'3164,"0"0"-1646,0 0-157,0 0-451,0 0-134,7 12 160,1 0-744,-1 0 0,-1 1 0,0 0 0,0 0 0,-1 0 0,-1 1-1,-1 0 1,0 0 0,0 0 0,-1 0 0,-1 4-192,-1 181-43,0-199-229,0 0-11,13-11 118,62-134 237,-47 83-87,71-123 35,-98 185-11,0-1 0,-1 1-1,1 0 1,0 0 0,0-1 0,-1 1-1,1 0 1,0 0 0,0 0 0,-1 0-1,1 0 1,0 0 0,0 0 0,-1 0-1,1 0 1,0 0 0,0 0-1,-1 1 1,1-1 0,0 0 0,-1 0-1,1 1 1,0-1 0,-1 1 0,1-1-1,0 0 1,-1 1 0,1-1 0,-1 1-1,1 0 1,0-1 0,-1 1 0,0-1-1,1 1 1,-1 0 0,1-1 0,-1 1-1,0 0 1,1-1 0,-1 1 0,0 0-1,0 0 1,0-1 0,0 1 0,1 0-1,-1 0 1,0 0-9,139 259 1377,-99-219-1879,-22-38-2015,4-4-3359,-13-1-1157</inkml:trace>
  <inkml:trace contextRef="#ctx0" brushRef="#br0" timeOffset="1656.345">2204 199 7027,'0'0'1462,"0"0"-109,0 0 18,0 0 161,0 0-175,6 25-129,36 149-225,-33-122-841,-5-15 45,3 0-1,1-1 1,2 0-1,1 0 1,13 27-207,0-33-3113,-24-31 858,0-2-1773</inkml:trace>
  <inkml:trace contextRef="#ctx0" brushRef="#br0" timeOffset="1903.847">2081 517 7299,'0'0'2578,"0"0"415,0 0-192,0 0-1536,0 0-161,0 0-175,44-38-337,-9 38-144,9-2-48,0 2-128,4 0-224,0 0-48,-4 0-368,0 0-736,-4 0-641,-5 0-256,-5 0-1104,-3 4-2354</inkml:trace>
  <inkml:trace contextRef="#ctx0" brushRef="#br0" timeOffset="2474.876">2625 576 912,'0'0'7006,"0"0"-4162,0 0-837,0 0-508,0 0-624,18-2-248,59-6-302,-70 7-313,0 0 1,1-1-1,-1 1 0,-1-1 0,1 0 0,0-1 0,-1 0 0,1 0 0,-1 0 0,0-1 1,0 0-1,0 0 0,5-5-12,-5-63-440,-7 69 422,1 0 0,-1 1 1,0-1-1,1 0 0,-1 1 1,0-1-1,-1 1 1,1 0-1,0-1 0,-1 1 1,1 0-1,-1 0 0,0 0 1,0 0-1,0 0 1,0 0-1,0 0 0,0 1 1,0-1-1,-1 1 0,1 0 1,0-1-1,-1 1 1,1 0-1,-1 0 0,1 1 1,-1-1-1,0 0 0,1 1 1,-3 0 17,-87-9 152,89 8-135,0 1 0,1 0 0,-1 0-1,0 0 1,0 0 0,1 0-1,-1 1 1,0-1 0,1 1 0,-1 0-1,0 0 1,1 0 0,-1 0 0,1 0-1,0 0 1,-1 1 0,1-1-1,0 1 1,0-1 0,0 1 0,0 0-1,0 0 1,0 0 0,0 0-1,1 0 1,-1 1 0,1-1 0,-1 0-1,1 1 1,0-1 0,0 1 0,0 0-1,0-1 1,1 1 0,-1-1-1,1 1 1,-1 0 0,1 0 0,0-1-1,0 1 1,1 2-17,7 158 1098,-7-158-1072,1 0 0,-1 0 1,1 0-1,0 0 0,0 0 0,1 0 0,-1 0 0,1-1 0,0 0 0,1 1 0,-1-1 0,1 0 0,-1 0 0,1-1 0,0 1 0,1-1 0,-1 0 1,1 0-1,-1 0 0,1-1 0,0 0 0,0 1 0,0-2 0,0 1 0,0-1 0,0 1 0,0-1 0,1-1 0,1 1-26,10 1-175,-1-1 0,1 0-1,0-1 1,0-1 0,0 0 0,0-2-1,-1 0 1,1 0 0,-1-2 0,0 0-1,0-1 1,0 0 0,12-8 175,48-44-7921,-57 33 2145</inkml:trace>
  <inkml:trace contextRef="#ctx0" brushRef="#br0" timeOffset="3317.051">3139 391 2625,'0'0'2607,"0"0"333,0 0-267,0 0-926,0 0-541,8 53 1249,-3 168-1388,-5-222-1068,0 0 0,0 0 0,1 0 1,-1 0-1,0 0 0,1 0 0,-1 0 0,1 1 0,-1-1 0,1 0 1,-1 0-1,1 0 0,-1 1 0,1-1 0,0 0 0,0 1 0,-1-1 1,1 0-1,0 1 0,0-1 0,0 1 0,-1-1 0,1 1 1,0 0-1,0-1 0,0 1 0,0 0 0,0-1 0,0 1 0,0 0 1,0 0-1,0 0 0,0 0 0,0 0 0,0 0 0,0 0 0,0 1 1,0-1-1,0 0 0,0 0 0,0 1 0,-1-1 0,1 0 1,0 1-1,0-1 0,0 1 0,0-1 0,-1 1 0,1 0 0,0-1 1,0 1-1,-1 0 0,1 0 0,-1-1 0,1 1 0,0 0 1,-1 0-1,0 0 0,1 0 0,-1-1 0,1 1 0,-1 0 0,0 0 1,0 0-1,0 0 0,1 0 1,23-80-448,-17 50 206,2 1 0,1 0 0,1 0 0,1 1 0,1 1 0,10-13 242,-23 38 6,1 0 0,-1 0 0,1 0 0,0 0 0,0 0 0,0 0-1,0 0 1,-1 0 0,1 0 0,0 0 0,0 1 0,0-1 0,1 0-1,-1 1 1,0-1 0,0 1 0,0-1 0,0 1 0,1 0 0,-1 0-1,0-1 1,0 1 0,0 0 0,1 0 0,-1 0 0,0 0 0,0 0-1,1 0 1,-1 1 0,0-1 0,0 0 0,1 1 0,-1-1 0,0 0 0,0 1-1,0 0 1,0-1 0,0 1 0,0 0 0,0-1 0,0 1 0,0 0-1,0 0 1,0 0 0,0 0 0,-1 0 0,1 0 0,0 0 0,-1 0-1,1 0 1,0 1-6,31 58 78,63 165 1218,-94-222-1369,1 0 0,0 1 0,0-1 0,0 0 0,0 0-1,1-1 1,-1 1 0,1 0 0,0-1 0,-1 0 0,1 0 0,0 1 0,1-2-1,-1 1 1,0 0 0,0-1 0,1 1 0,-1-1 0,1 0 0,-1 0 0,1 0 0,-1-1-1,1 1 1,0-1 0,-1 0 0,1 0 0,0 0 0,-1 0 0,1-1 0,0 0 0,-1 1-1,1-2 74,9-2-2737,-3-14-2020</inkml:trace>
  <inkml:trace contextRef="#ctx0" brushRef="#br0" timeOffset="3846.029">3876 120 6547,'0'0'2153,"0"0"-107,0 0-904,0 0-694,0 0-90,0 9 381,0 496 2462,0-501-3197,0 0-1,0 0 1,1 1 0,-1-1-1,1 0 1,0 0-1,0 0 1,0 0 0,1 0-1,-1-1 1,1 1-1,0 0 1,0-1-1,0 1 1,1-1 0,-1 0-1,1 1 1,0-1-1,0 0 1,0-1-1,0 1 1,0-1 0,1 1-1,-1-1 1,1 0-1,0 0 1,-1 0 0,1-1-1,0 1 1,0-1-1,0 0 1,0 0-1,0-1 1,0 1 0,0-1-1,0 0 1,1 0-1,-1 0-3,3 0-51,0 0 0,0 0 0,1-1 1,-1 0-1,0-1 0,-1 0 0,1 0 0,0 0 0,0-1 0,-1 0 0,1 0 0,-1 0 0,0-1 0,0 0 0,0 0 0,-1-1 0,0 0 0,4-4 51,-5 5-443,-1-1-1,1 0 1,-1 0-1,-1 0 1,1 0 0,-1 0-1,0-1 1,0 1-1,0-1 1,-1 0-1,0 1 1,0-1-1,0 0 1,-1 0 0,0-2 443,0-5-2623,0-2-739</inkml:trace>
  <inkml:trace contextRef="#ctx0" brushRef="#br0" timeOffset="4304.066">3740 432 3153,'0'0'2185,"0"0"-213,0 0 82,0 0-568,0 0-395,-7 0 3053,265-19-1170,-191 6-2564,162-47 1488,-220 55-2213,-8 5-5034,-5 0 275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33.17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0 222 4434,'0'0'2113,"0"0"-576,0 0 672,0 0-769,0 0-431,0 0-1,0 0 33,0 0-353,0 0-128,0 0 33,0 0-33,0 0-80,0 0-16,0 0-192,0 0-176,0 0 1,0 0-65,0 0 0,0 0 0,0 0-16,0 0 0,0 0-16,0 0-48,4 0 48,4 0 64,8 0 0,8-2-16,8 1-48,6-2 0,7-1 32,5 1-32,2 1 0,1-1 16,2 1-16,0 0 0,0 0 0,-1 1 16,-3 1-16,-1 0 0,-3 0 0,0 0 0,0 0 16,0 0-16,1-1 16,2 0-16,0-2 16,2 1 16,-1-1-32,0 1 0,-1 0 16,-2 1-16,-2 0 0,-3 1 0,-2 0 16,-3 0 0,-1 0 0,-2 0-16,-1 0 16,0 0 16,0 0 16,1 0 96,1 1-64,0-1 16,-1 0-16,-3 0 16,-1-1 16,-3 1-48,-6 0-32,-3 0 0,-5 0 0,-3 0 16,-3 0 48,-2 0-64,-3 0-32,-1 0 0,-2 0 0,0 0-16,-1 0 16,1 0 0,-1 0-16,1 0 0,0 0-112,0 0 32,0 0 32,0 0-16,0 0 16,1 0 48,2 0 16,0 0 0,1 0 0,3 0 32,1 0 0,2 0 80,2 0-64,3 0 32,-1 0-32,-1 0 16,-1 0-16,-3 0 48,-2 0-48,-3 0 0,-2 0-48,-1 0 32,-1 0 0,0 0-32,-1 0 16,1 0-16,-1 0-16,1 0-16,0 0-80,0 0-240,-1 0-144,1 0-144,1 0-177,-4 0-239,-2 0-497,-4 0-1520,-4 0-3074,1 0 96</inkml:trace>
  <inkml:trace contextRef="#ctx0" brushRef="#br0" timeOffset="553.54">1576 5 3217,'0'0'5107,"0"0"-3202,0 0 304,0 0-400,0 0-593,0 0-432,-2 0-127,-1-1-353,0 0-160,1 0 32,2 0-32,7 1 160,8 0 0,10 0 1,10 3-161,9 2-80,8 2-64,3 2 0,1 2 0,-1 0 0,-5 0 0,-6-1 0,-7 0 0,-8-1 0,-9-1-16,-7 0-16,-6 2 32,-4 2 0,-2 6 272,-7 4 272,-7 5 256,-9 5 1,-11 2 47,-7 2-128,-6-2-31,-3-2 31,0-3-208,5-4-336,6-4-112,10-5-64,8-6 0,7-3 0,7-3-128,4-3-368,2 0-384,1-2-481,1 1-496,-1 1-256,0 2-800,-4 4-3522,0-1-2273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52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0 659 1217,'0'0'1851,"0"0"-34,0 0-64,0 0-57,0 0-121,0-16 1277,0 15 1109,9 225-3905,3-101-24,-11-124-31,-1 1 0,0-1 0,0 1 0,0 0-1,1-1 1,-1 1 0,0-1 0,1 1 0,-1 0-1,0 0 1,1-1 0,-1 1 0,0 0 0,1-1 0,-1 1-1,1 0 1,-1 0 0,0 0 0,1-1 0,-1 1-1,1 0 1,-1 0 0,1 0 0,-1 0 0,0 0-1,1 0 1,-1 0 0,1 0 0,-1 0 0,1 0 0,-1 0-1,1 0 1,-1 0 0,0 0 0,1 1 0,-1-1-1,1 0 1,-1 0 0,0 0 0,1 1 0,-1-1-1,1 0 1,-1 0 0,0 1 0,1-1 0,-1 1-1,101-214 88,-26 48-512,-71 159 400,-3 5 8,-1 1 0,0 0-14,1 7-173,72 307 686,-42-260-484,-30-53 11,-1 0-1,1 0 0,0 0 1,0 0-1,0-1 0,-1 1 1,1 0-1,0 0 0,0-1 1,0 1-1,0-1 0,1 1 1,-1-1-1,0 1 0,0-1 1,0 1-1,0-1 0,0 0 1,1 0-1,-1 0 0,0 0 1,0 0-1,0 0 0,1 0 1,-1 0-1,0 0 0,0 0 1,0-1-1,0 1 0,1 0 1,-1-1-1,0 1 0,0-1 1,0 0-1,0 1 0,0-1 1,0 0-1,0 1 0,0-1 1,0 0-1,-1 0 0,1 0 1,0 0-1,0 0 0,-1 0 1,1 0-1,-1 0 0,1 0 1,-1 0-10,12-22 75,-1 0 1,-2-1-1,0 0 1,-1 0 0,-2-1-1,2-13-75,3-8-61,21-115-593,-32 161 625,0 0-3,0 0-3,0 7-10,2 26 86,1 0-1,2-1 1,1 1 0,2-1 0,1 0 0,1-1 0,2 0 0,1-1 0,15 25-41,-27-51 7,1 0 0,-1 0 0,1 0 0,1 0 0,-1 0 0,0 0 0,1-1 1,0 1-1,0-1 0,0 1 0,0-1 0,1 0 0,-1-1 0,1 1 0,0 0 0,-1-1 0,1 0 0,0 0 0,1 0 1,-1-1-1,0 1 0,0-1 0,1 0 0,-1 0 0,1 0 0,-1-1 0,0 0 0,1 1 0,-1-2 0,1 1 1,-1 0-1,4-2-7,-2-1 13,-1 0 0,1-1 1,-1 0-1,0 0 1,0 0-1,0 0 0,0-1 1,-1 0-1,0 0 1,0-1-1,0 1 1,-1-1-1,0 1 0,0-1 1,0 0-1,0-1-13,7-11-73,47-157-962,-46 320 453,-6-136 593,1 1-1,0-1 0,1 0 0,0-1 0,1 1 1,0-1-1,0-1 0,1 0 0,-1 0 1,2-1-1,-1 0 0,1 0 0,0-1 1,0 0-1,0-1 0,0 0 0,1-1 1,0 0-1,0 0 0,0-1 0,0-1 1,0 0-1,0 0 0,0-1 0,8-2-10,-12 3 0,0 0-1,0-1 0,1-1 0,-1 1 1,0-1-1,1-1 0,-1 1 0,0-1 1,0 0-1,0-1 0,-1 1 0,1-1 0,0-1 1,-1 1-1,0-1 0,0 0 0,0-1 1,0 0-1,-1 1 0,0-2 0,5-4 1,-2-2 7,-1 0-1,-1-1 1,1 0 0,-2 0-1,0 0 1,-1 0-1,0-1 1,-1 1-1,0-1 1,-1 0 0,-1 0-1,0 0 1,-1 0-1,0-1 1,-3-11-7,3-4-91,0 26 94,0 1 0,0-1 0,0 0 0,-1 1 0,1-1 0,-1 1 0,0-1 0,0 1 0,-1-1-1,1 1 1,-1 0 0,1 0 0,-1-1 0,0 1 0,0 0 0,0 1 0,-1-1 0,1 0 0,-1 1-1,0-1 1,1 1 0,-1 0 0,0 0 0,0 0 0,0 0 0,-1 0 0,1 1 0,0 0 0,-1-1 0,1 1-1,-2 0-2,-119-9 255,98 10-205,20 0-45,0 0-1,1 1 1,-1-1-1,0 1 0,0 0 1,0 1-1,1 0 1,-1-1-1,1 2 0,-1-1 1,1 1-1,0-1 1,0 1-1,0 1 1,0-1-1,1 1 0,-1 0 1,1 0-1,0 0 1,0 1-1,0-1 1,1 1-1,0 0 0,0 0 1,0 0-1,0 0 1,1 1-1,0-1 0,0 1 1,0-1-1,1 1 1,0 0-1,0 0 1,0 0-1,1 5-4,-3 1-73,1 0 0,0 1 1,1 0-1,1-1 0,0 1 0,0 0 0,1-1 1,1 1-1,0-1 0,1 0 0,0 1 0,1-1 1,0 0-1,1 0 73,2-2-544,21 27-2198,-4-18-2000,-7-15-535</inkml:trace>
  <inkml:trace contextRef="#ctx0" brushRef="#br0" timeOffset="428.57">1216 276 848,'0'0'5984,"0"0"-3182,0 0-1092,0 0-803,0 0-606,0 6-23,13 103 1931,115 319-248,-59-288-2452,-59-135-4047,-6-5-182</inkml:trace>
  <inkml:trace contextRef="#ctx0" brushRef="#br0" timeOffset="1061.467">1664 443 3810,'0'0'2857,"0"0"-683,0 0-381,0 0-776,0 0-508,-4 13-114,-10 45-56,15-53-312,-1 0 0,1 0 0,-1-1-1,2 1 1,-1 0 0,0 0 0,1 0 0,0-1 0,0 1 0,0-1 0,1 0-1,-1 1 1,1-1 0,0 0 0,0 0 0,1-1 0,-1 1 0,1-1 0,-1 0-1,1 0 1,0 0 0,1 0 0,-1-1 0,0 1 0,1-1 0,2 1-27,4 4 61,22 15-85,0 1-1,-2 1 1,-1 2-1,-1 1 1,-1 2 0,5 8 24,-2 18 312,-76-30 2091,-137 40 335,181-64-2795,0-1-1,0 0 1,0 0 0,0 0 0,0 1 0,-1-1 0,1 0 0,0-1 0,0 1-1,0 0 1,0 0 0,0 0 0,-1-1 0,1 1 0,0 0 0,0-1 0,0 1 0,0-1-1,0 1 1,0-1 0,0 0 0,0 1 0,0-1 0,1 0 0,-1 0 0,0 0-1,0 1 1,1-1 0,-1 0 0,0 0 0,1 0 0,-1 0 0,1 0 0,-1 0 0,1 0-1,0-1 1,-1 1 0,1 0 0,0 0 0,0 0 0,0 0 0,0 0 0,0 0-1,0-1 1,0 1 0,0 0 0,0 0 0,0 0 0,1 0 0,-1 0 0,1 0-1,-1-1 1,0 1 0,1 0 0,0 0 0,-1 0 0,1 1 0,0-1 0,-1 0 0,1 0-1,1-1 58,25-43-7881,-13 23 2031</inkml:trace>
  <inkml:trace contextRef="#ctx0" brushRef="#br0" timeOffset="1492.933">1686 422 1473,'0'0'2097,"0"0"-321,0 0 316,0 0-214,0 0-165,-8-3-382,-24-11-357,24 11-187,8 3-43,18-9 1255,379-67 111,-373 73-2110,-14 3-3466,-3 0-3657,-7 0 227</inkml:trace>
  <inkml:trace contextRef="#ctx0" brushRef="#br0" timeOffset="2194.933">2533 0 1024,'0'0'4888,"0"0"-2041,0 0-692,0 0-623,0 0-502,-6 4-161,-7 5-641,0 0 1,1 1-1,1 1 0,0 0 0,0 1 0,1 0 0,0 0 0,1 1 1,1 0-1,0 1 0,1 0 0,0 0 0,1 0 0,1 2-228,-62 221 1086,56-164-967,2 0 0,5 1 1,2 0-1,6 42-119,0-90 56,2 0 0,1 0 1,1-1-1,1 0 0,1-1 0,1 0 0,1 0 1,1-2-1,1 1 0,1-2 0,1 0 0,1 0 1,1-2-1,1 0 0,0-1 0,14 9-56,-6-14 92,-21-13-3728,0 1-3884,-13-1-569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54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5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94 576,'0'0'1972,"0"0"-353,0 0-544,0 0-370,0 0-198,0 0 24,5-3-54,12-11-114,-9 5 7837,-12 23-7078,-21 384-1045,20-348-75,-18 53-33,20-100 12,1-1 1,-1 0 0,0 1 0,-1-1 0,1 0 0,0-1 0,-1 1-1,1-1 1,0 1 0,-1-1 0,0 0 0,1 0 0,-1-1 0,0 1-1,1-1 1,-1 0 0,0 0 0,0 0 0,1 0 0,-1 0 18,2 0 50,12-18-234,-1 13 197,0 1-1,0 0 0,1 1 0,-1 0 1,1 0-1,0 1 0,0 0 0,0 1 1,0 0-1,0 1 0,0 0 0,0 0 1,7 2-13,15-1-8,-29 2 17,-1 1 0,1 0-1,-1 0 1,0 0 0,0 0 0,-1 0-1,1 0 1,-1 0 0,0 1-1,0-1 1,0 0 0,-1 1-1,0-1 1,0 1 0,0-1-1,0 0 1,0 1 0,-1-1 0,0 1-1,0 0-8,0 9 21,-43 311 494,41-303-435,2-18-37,0 0 1,0 0-1,0 0 1,1 0-1,-1 1 1,1-1-1,0 0 0,0 0 1,1 0-1,-1 1 1,1-1-1,0 0 1,0 0-1,0 0 0,0 0 1,1 0-1,0 0 1,0-1-1,0 1 1,0 0-1,0-1 1,1 0-1,0 1 0,-1-1 1,3 1-44,89 37 894,-48-39-3266,-11-25-4018,-18-1-2499</inkml:trace>
  <inkml:trace contextRef="#ctx0" brushRef="#br0" timeOffset="1984.81">312 9 464,'0'0'1307,"0"0"-125,0 0-301,0 0-505,0 0 24,0-1-995,1-4 9019,-3 4-7171,-8 1-1234,1-1 39,0 1 1,0 0 0,0 0 0,0 1 0,1 0 0,-1 1 0,0 0 0,0 0-1,1 1 1,-1 0 0,1 0 0,0 1 0,-5 3-59,4-2-39,6-4 6,0 1 0,1-1 0,-1 0 0,0 1 0,1 0 0,-1-1 0,1 1 0,-1 0 0,1 0 0,0 1 0,0-1 0,0 0 0,0 1 0,0-1 0,1 1 0,-1-1 0,1 1 0,0 0 0,-1 0 0,1 0 0,0 0 0,1 0 0,-1 0 1,1 0-1,-1 0 0,1 2 33,2 24-6089,9-20 1207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04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5 114 448,'0'0'3180,"0"0"-1261,0 0-209,0 0-198,0 0-314,0 0-144,0 0-259,0 0-184,0 0-64,0 0 45,0 0 75,0 0-123,0 0-181,0 0-184,0 2-99,-4 468 832,3-506-961,2 1-1,2-1 1,1 1-1,2 0 1,2 0-1,0 1 1,7-12 49,-5 19-22,53-93-525,-49 154 499,13 144 361,-26-169-303,0 1 1,1-1 0,0-1-1,0 1 1,1 0 0,0 0-1,0-1 1,1 1 0,0-1-1,1 0 1,-1-1 0,2 1-1,-1-1 1,1 0 0,0 0-1,1 0 1,-1-1 0,1 0-1,4 2-10,-8-9 16,1 1-1,-1-1 0,1 1 1,0-1-1,-1 0 0,0-1 1,1 1-1,-1 0 0,0-1 1,1 0-1,-1 0 0,0 0 0,0 0 1,0 0-1,-1-1 0,1 1 1,-1-1-1,1 0 0,-1 0 1,0 0-1,0 0 0,0 0 1,0 0-1,-1 0 0,1-1 1,-1 1-1,0-1 0,0 1 1,0-1-1,0 1 0,-1-1 1,1 0-1,-1-1-15,5-8-31,33-102-188,-32 148-672,-5-11 942,2-1 0,0 1 1,2-1-1,0 0 0,1-1 0,2 1 0,4 9-51,-10-27 19,1 0 0,-1-1 0,0 1 0,0-1 0,1 1 1,0-1-1,-1 0 0,1 0 0,0-1 0,0 1 0,0 0 0,0-1 0,0 0 0,0 0 1,1 0-1,-1 0 0,0 0 0,0-1 0,1 1 0,-1-1 0,1 0 0,-1 0 1,0 0-1,1 0-19,40-64 435,-36 40-503,-1 0 1,-2 0 0,0-1-1,-2 0 1,0 1 0,-2-1 0,-1 0-1,-1-9 68,1 12-70,-1 17 73,-1 0 0,0 0 0,0 0 0,0 1 0,0-1 0,-1 1 0,0-1-1,0 1 1,0 0 0,0 0 0,-1 0 0,1 0 0,-1 1 0,0 0 0,0 0 0,0 0-1,-1 0 1,1 0 0,-1 1 0,1 0 0,-1 0 0,0 0 0,0 0 0,0 1 0,0 0-1,0 0 1,0 0 0,0 1 0,-1 0 0,1 0 0,0 0 0,0 0 0,0 1 0,0 0-1,0 0 1,-1 0-3,-10 52 326,14 108 415,2-158-712,-1 0 0,1 0 0,0 0-1,0 1 1,0-1 0,0 0-1,1 0 1,0 0 0,-1 0-1,1 1 1,0-1 0,0 0 0,1-1-1,-1 1 1,0 0 0,1 0-1,0 0 1,0-1 0,0 1-1,0-1 1,0 0 0,0 1 0,1-1-1,-1 0 1,1 0 0,-1-1-1,1 1 1,0 0 0,0-1-1,0 0 1,0 1 0,0-1 0,0 0-1,0-1 1,0 1 0,0-1-1,2 1-28,-1-4 13,0 1 0,0-1 0,-1 0 0,1 0-1,-1-1 1,0 1 0,0-1 0,0 0 0,0 1-1,0-1 1,-1-1 0,0 1 0,0 0 0,0 0 0,0-1-1,-1 1 1,1-1 0,0-4-13,-2 7-1,9-22-23,30-135-675,-36 127 613,2 40-263,47 273 893,-52-279-536,0 1 1,0-1-1,1 0 1,-1 0-1,1 1 0,-1-1 1,1 0-1,0 0 1,0 0-1,0 0 0,0 0 1,0 0-1,0 0 0,0 0 1,1-1-1,-1 1 1,1 0-1,-1-1 0,1 1 1,0-1-1,0 1 1,-1-1-1,1 0 0,0 0 1,0 0-1,0 0 0,0 0 1,0 0-1,1-1 1,-1 1-1,0-1 0,0 1 1,0-1-1,1 0 1,-1 0-1,0 0 0,0 0 1,1 0-1,-1 0 0,0-1 1,0 1-1,1-1-8,1-4 24,0 0-1,0 0 0,-1 0 1,1-1-1,-1 1 0,-1-1 1,1 0-1,-1 1 0,0-1 1,0-1-1,-1 1 1,1 0-1,-1 0 0,-1-5-23,3 0-17,49-206-1090,-17 193 933,-26 42 129,31 171 778,-27-89-660,5-123 39,83-240-897,-101 262 767,1-1 1,-1 1-1,0-1 0,1 0 1,-1 1-1,1-1 0,0 1 0,-1 0 1,1-1-1,0 1 0,0 0 1,0-1-1,0 1 0,0 0 0,0 0 1,0 0-1,1 0 0,-1 0 0,0 0 1,0 0-1,1 0 0,-1 0 1,1 0-1,-1 1 0,1-1 0,-1 1 1,1-1-1,-1 1 0,1 0 1,-1-1-1,1 1 0,0 0 0,-1 0 1,1 0-1,-1 0 0,1 0 0,0 1 1,-1-1-1,1 0 0,-1 1 1,1-1-1,0 1 18,16 146 882,-18-131-846,0 123 286,14-142-210,46-189-760,-22 118-470,-36 73 1060,-2 1-30,0 0-59,4 11-37,41 185 2070,-45-192-1868,1-1 0,0 1 0,0-1 0,0 0 0,0 1 0,1-1 0,-1 0-1,1 0 1,0 1 0,0-1 0,0-1 0,0 1 0,1 0 0,-1 0 0,1-1 0,-1 0 0,1 1 0,0-1 0,0 0 0,0 0 0,0-1 0,0 1-1,1-1 1,-1 1 0,0-1 0,1 0 0,-1 0 0,1-1 0,-1 1 0,1-1 0,-1 1 0,1-1 0,0 0 0,-1 0 0,1-1 0,0 0-18,1 0 15,0-1 1,-1 0 0,1 0-1,0 0 1,-1 0-1,1-1 1,-1 0 0,0 0-1,0 0 1,0-1 0,0 1-1,-1-1 1,1 0 0,-1 0-1,0 0 1,0-1-1,-1 1 1,2-3-16,14-16-15,-10 12-93,1 0 0,-2-1-1,1 0 1,-2 0-1,0-1 1,0 0 0,-1 0-1,0 0 1,-2 0 0,1-1-1,-2 1 1,1-1-1,-2 0 1,0 0 0,-1 0-1,0-4 109,0-29-208,-31 42 61,28 5 146,1 1-1,0-1 0,-1 1 0,1-1 1,-1 1-1,1 0 0,0 0 0,0 0 1,-1 0-1,1 0 0,0 1 0,0-1 0,0 1 1,0-1-1,1 1 0,-1 0 0,0-1 1,1 1-1,-1 0 0,1 0 0,-1 0 1,1 0-1,0 1 0,0-1 0,0 0 1,0 0-1,1 1 0,-1-1 0,0 1 0,1-1 1,0 0-1,-1 3 2,-4 91 383,6-74-88,-3-15-236,1 0 0,0 0-1,1 0 1,0 0 0,0 0 0,0 0-1,1 0 1,0 0 0,0-1 0,0 1 0,1 0-1,0 0 1,1-1 0,0 1 0,0-1-1,0 0 1,0 0 0,1 0 0,0 0-1,1-1 1,-1 1 0,1-1 0,0 0-1,0-1 1,0 1 0,1-1 0,0 0 0,0 0-1,0-1 1,0 0 0,0 0 0,1 0-1,0-1 1,-1 0 0,1 0 0,1 0-59,2-1-237,0 0-1,0 0 1,0-1 0,0 0 0,0-1 0,0 0 0,0 0 0,0-1 0,-1-1 0,1 0 0,-1 0-1,1 0 1,-1-2 0,0 1 0,0-1 0,3-2 237,22-25-4538,-2-2-4386</inkml:trace>
  <inkml:trace contextRef="#ctx0" brushRef="#br0" timeOffset="316.18">2011 1 3362,'0'0'9204,"0"0"-8068,0 0 369,0 0-881,0 0-608,0 0-16,0 4-128,0 8-864,0-1-1249,0 2-3746</inkml:trace>
  <inkml:trace contextRef="#ctx0" brushRef="#br0" timeOffset="616.864">2060 389 6467,'0'0'1617,"0"0"176,0 0 191,-31 133-783,13-97-497,1-4 97,-5 0-321,4-8-384,1-1-64,-1-3-32,1 1-256,-1-3-1169,0-9-2417,5 0-5810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0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3 594 2257,'0'0'2847,"0"0"-1129,0 0 85,0 0 11,0 0-354,0 9-276,-1 33 20,0-3-708,1 0-1,2 1 0,1-2 0,3 1 0,1 0 1,2 3-496,35 53 640,-41-95-571,-1 0 0,1 0 1,0 0-1,-1 0 0,1 0 0,0 0 0,-1-1 1,1 1-1,0-1 0,-1 0 0,1 0 1,-1 0-1,0 0 0,1 0 0,-1 0 1,0-1-1,1 1 0,-1-1 0,0 0 1,0 1-1,0-1 0,-1 0 0,1 0 0,0 0 1,-1-1-1,1 1 0,-1 0 0,0 0 1,0-1-1,0 1 0,0-1 0,0 1 1,0-1-1,-1 1 0,1-1 0,-1 0 0,1 1 1,-1-2-70,0 3 10,100-297 214,-99 295 3,-1 1-1331,1 2-5033,3 3 199</inkml:trace>
  <inkml:trace contextRef="#ctx0" brushRef="#br0" timeOffset="1450.299">328 874 6131,'0'0'2252,"0"0"-332,0 0-602,0 0-437,0 0-84,14-10-58,106-83 755,-115 89-1454,-1-1 0,1 0 0,-1 0-1,0 0 1,0-1 0,-1 1-1,0-1 1,0 0 0,0 0 0,-1 0-1,1 0 1,-2 0 0,1-1 0,-1 1-1,0 0 1,0-1 0,0 1-1,-1-6-39,0 1-97,0 9 85,1 0 1,-1 0 0,0-1 0,0 1 0,0 0-1,0 0 1,0-1 0,0 1 0,-1 0-1,1 0 1,-1-1 0,0 1 0,0 0 0,0 0-1,0 0 1,0 0 0,0 0 0,0 0-1,0 0 1,-1 0 0,1 1 0,-1-1 0,0 0-1,1 1 1,-1-1 0,0 1 11,-3-3-85,-31-1-646,29 14 772,0 0 0,0 1 1,1-1-1,1 2 0,0-1 1,0 0-1,1 1 0,0 0 1,1 0-1,1 0 0,-1 1 1,2-1-1,-1 1 0,2-1 1,0 1-1,0 2-41,1 118 910,1-129-852,0 0 1,0 0-1,0 0 1,0 0-1,1 0 1,-1 0-1,1 0 1,-1-1-1,1 0 0,0 1 1,0-1-1,0 0 1,0 0-1,1-1 1,-1 1-1,0-1 1,1 1-1,-1-1 1,1 0-1,0 0 0,-1-1 1,1 1-1,-1-1 1,1 0-1,0 0 1,0 0-1,-1 0 1,1 0-1,0-1 0,-1 0 1,1 0-1,-1 0 1,3-1-59,68-61 112,-54 39-504,0-1 0,-2 0 0,-1-1 1,-1-1-1,-1-1 0,10-27 392,-6 14-181,-2 43-123,-12 120 840,-13 111-133,7-190-350,1-42-37,0-1 22,-5-29 247,4-34-427,-1 41 40,1 0-1,0 0 1,2 0 0,1 0 0,1 0 0,0 1 0,2-1 0,0 1-1,4-7 103,6-10-15,-12 30 7,-1-1-1,2 0 0,-1 1 1,1-1-1,0 1 0,1 0 0,0 0 1,0 1-1,1 0 0,0 0 1,0 0-1,1 0 0,1 0 9,-6 6 17,1 0 0,-1-1 0,1 1 0,-1 0 0,1 1 0,0-1 0,-1 0 0,1 1 0,0 0 0,-1-1-1,1 1 1,0 0 0,0 0 0,-1 1 0,1-1 0,0 0 0,0 1 0,-1 0 0,1 0 0,0 0 0,-1 0 0,1 0-1,-1 0 1,0 0 0,1 1 0,-1 0 0,0-1 0,0 1 0,0 0 0,0 0 0,0 0 0,0 0 0,0 0 0,-1 0 0,1 1-1,-1-1 1,0 1 0,0-1-17,1 97 734,-4-93-717,0 0-1,-1 0 1,1-1 0,-1 1-1,-1-1 1,1 0 0,-1 0-1,0 0 1,0 0 0,0 0-1,-1-1 1,1 0 0,-1 0-1,0 0 1,0-1 0,-1 1 0,1-1-1,-1-1 1,1 1 0,-3 0-17,-21 15-43,-37 36-136,66-53 183,-1 0 0,0 0-1,1 0 1,-1-1 0,1 1 0,-1 0 0,1 0-1,-1 0 1,1 1 0,0-1 0,-1 0 0,1 0-1,0 0 1,0 0 0,0 0 0,0 0 0,0 0-1,0 0 1,0 0 0,0 0 0,1 1-1,-1-1 1,0 0 0,1 0 0,-1 0 0,0 0-1,1 0 1,-1 0 0,1 0 0,0-1 0,-1 1-1,1 0 1,0 0 0,0 0 0,-1-1 0,1 1-1,0 0 1,0-1 0,0 1 0,0 0 0,0-1-1,0 1 1,0-1 0,0 0 0,1 1-4,222 65 1408,-146-48-850,-77-15-618,-3-2-6883,-5-1 1772</inkml:trace>
  <inkml:trace contextRef="#ctx0" brushRef="#br0" timeOffset="3105.663">1258 134 800,'0'0'2257,"0"0"-533,0 0 13,0 0-81,0 0-284,-1-3 2680,-1-16-3187,5 14-811,2 0 1,-1 0 0,0 0 0,1 0 0,0 0 0,0 1 0,1 0 0,-1 0-1,1 0 1,0 1 0,0 0 0,0 0 0,0 1 0,0-1 0,1 1-1,1 0-54,-6 1 19,73-11 525,-66 68-341,-44 156 232,5 38 699,29-117-907,1-132-226,0 0 1,0 0-1,1 0 1,-1-1 0,0 1-1,1 0 1,-1 0 0,0 0-1,1-1 1,-1 1-1,1 0 1,-1-1 0,1 1-1,0 0 1,-1-1 0,1 1-1,-1-1 1,1 1-1,0-1 1,0 1 0,-1-1-1,1 0 1,0 1 0,0-1-1,-1 0 1,1 1-1,0-1 1,0 0 0,0 0-1,0 0 1,-1 0 0,1 0-1,0 0 1,0 0-1,0 0 1,0 0 0,0 0-1,-1 0 1,1-1 0,0 1-1,0 0 1,0-1-1,-1 1 1,1 0 0,0-1-1,0 1 1,-1-1 0,1 1-1,0-1 1,-1 1-1,1-1 1,-1 0 0,1 1-1,-1-1 1,1 0 0,-1 0-1,1 1 1,-1-1-1,0 0 1,1 0 0,-1 1-1,0-1 1,0 0 0,1-1-2,13-128-859,-14 130 859,0 18-198,17 156 361,-4 42-94,-15-209-4,0 0 0,0 0 0,-1-1 0,0 1 0,-1-1 0,1 1 0,-1-1 0,0 0-1,-1-1 1,1 1 0,-1-1 0,0 0 0,-1 0 0,1 0 0,-1-1 0,0 0 0,0 0 0,0 0 0,-1-1 0,1 0-1,-1 0 1,0-1 0,0 0 0,0 0 0,0 0 0,0-1 0,0 0 0,0 0 0,-1-1 0,1 0 0,0-1 0,0 1-1,-7-2-63,-51 8-1346,64-4-402,1-1-1635,0-1 3375,0 0-4784</inkml:trace>
  <inkml:trace contextRef="#ctx0" brushRef="#br0" timeOffset="4624.084">1820 1 960,'0'0'1574,"0"0"107,0 0-155,0 0-130,0 0-46,0 0-99,-10 3 6576,8 2-7528,31 57-181,-7-5-68,-3 0 1,-1 0 0,-4 2-1,-2 0 1,-3 0 0,-2 1-1,-2 20-50,-5-43 69,1-11 1,-1 1 0,-1-1 0,-1 1 0,-2-1 0,0 0 0,-4 9-70,-136 306 1438,83-224-163,54-115-8100,5-2 4061,1 0-3486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37.03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97 1072,'0'0'4002,"0"0"-2161,0 0 512,0 0-480,0 0-720,0 0 79,0 0 129,0 0-529,0-1-192,0 0 33,0 0-65,0 1-48,0-1-159,0 1-97,1 0-96,0 0-48,0 0-48,1 0-48,2 0 0,4 0-16,5 0 160,7 0 80,7 0-80,8 2-80,7 1-32,6 1 16,3 0-96,3 0 16,1 0-48,-1 0 32,-1 0-16,1 1 0,-1-1 16,-1-1-16,-1-1 32,-2 0-32,-1-1 16,-1-1-16,0 0 16,1 0-16,-1 0 16,-2-1 1,-3 1-17,-3 0 0,-5 0-17,-3 0 17,-5 0 0,-3 0 0,-2 0 0,-1 0 17,0 0-17,1 1 0,1 1 32,2 1-16,1 0-16,1 1 48,0 1-32,1 0 0,2 1-16,0-2 64,0 0-16,0-2 16,-2 0-32,-1-1-32,-2-1 16,-1 0-16,-2 0 0,0 0 0,1 0 0,0 1 0,1-1 0,1 0 16,0 0 0,-1 0 0,0 0 0,-2 0-16,-1 0 0,0 0 0,-1 0-16,0 0 32,1 0-16,1 0 0,1 0 32,2 0-32,0 0 16,1 0 0,0 0 16,-1 0 48,1 0-16,0-1 32,1 0 0,0 0-48,-1 0-16,-1 1-16,-2 0 0,-2-1 16,-3 1-16,-3 0 0,-2 0 0,-2 0 0,-2-1 0,-1 1-16,0-2 0,-1 0 0,0 0 0,0 1 0,-1-1-16,1 1 16,-2 0-16,-1 0 16,-1 0-48,-2 0 0,1 1-16,-1-1 0,0-2-32,-4-2 16,-4-2-32,-6-3 0,-6-2-64,-6-2 48,-6 1 96,-4-1 0,-5 2 16,-2 2 0,-2 1 16,0 2 0,1 2 0,2 0 32,4 2-32,3 0 0,2-1 0,3 0 0,3 0 16,4 1 16,3-1 64,5 1 64,4 1-32,5 1-64,3 0 0,2 0 16,1 1-80,1 0 0,2-1-112,7 1 112,9 0 48,10 1-16,11 1-32,8 3 16,7 2 0,5 3-16,1 0-16,-2 1 16,-5-1 0,-7-2 0,-8-1 16,-7-2 0,-9-1-16,-8 0 0,-6-2 0,-5 1 32,-4 0-32,-3 4 48,-6 5 176,-7 5 32,-8 7-48,-7 3-112,-7 5 112,-5 2 0,-3 1 81,-2 2 31,0 0-96,3-1-48,3-2-16,6-2-128,6-4-32,8-4 0,6-5-144,7-4-352,4-5-561,3-2-592,2-4-351,2-3-946,2 0-7283,1-2 4803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111 391 304,'0'0'1889,"0"0"-150,0 0-407,0 0-308,0 0-98,0 0 45,-5-3-141,-61-15 2563,64 18-3253,1 0-1,-1-1 1,0 1-1,0 0 1,0-1-1,1 0 1,-1 1-1,0-1 1,1 0-1,-1 0 1,0 0-1,1 0 1,0 0-1,-1 0 1,1 0-1,-1-1 1,1 1-1,0 0 1,0-1-1,0 1 1,0-1-1,0 0 1,0 1-1,0-1 1,1 1-1,-1-1 1,0 0-1,1 0 1,-1 0-1,1 1 1,0-1-1,0 0 1,0 0-1,0 0 1,0 0-1,0 1 1,0-1-1,0 0-139,13 85-16,6 161 185,-11-177-436,1-80-5,3-35 227,3 1 0,1 1 1,3 1-1,2 0 0,1 1 0,3 2 1,1 0-1,10-9 45,-36 50-6,1 0 1,-1 0-1,0 0 0,1 0 0,-1 0 0,1 1 1,-1-1-1,1 0 0,-1 0 0,1 0 0,-1 1 1,1-1-1,0 0 0,0 1 0,-1-1 0,1 1 1,0-1-1,0 1 0,0-1 0,-1 1 0,1-1 1,0 1-1,0 0 0,0-1 0,0 1 0,0 0 1,0 0-1,0 0 0,0 0 0,0 0 1,0 0-1,0 0 0,0 0 0,-1 0 0,1 0 1,0 0-1,0 1 0,0-1 0,0 0 0,0 1 1,0-1-1,0 1 0,-1-1 0,1 1 0,0-1 1,0 1-1,-1 0 0,1-1 0,0 1 0,-1 0 1,1-1-1,0 1 0,-1 0 0,1 0 1,-1 0-1,1-1 0,-1 2 6,16 55-90,-15-53 118,11 315 364,7-332-592,185-358-307,-160 324 99,-43 46 396,0 1-1,0 0 1,0 0-1,-1 0 1,1 0 0,0 0-1,0 0 1,0 1-1,0-1 1,0 0 0,-1 0-1,1 1 1,0-1 0,0 0-1,-1 1 1,1-1-1,0 1 1,0-1 0,-1 1-1,1-1 1,0 1-1,-1-1 1,1 1 0,-1 0-1,1-1 1,-1 1 0,1 0-1,-1 0 1,1-1-1,-1 1 1,0 0 0,1 0-1,-1-1 1,0 1 0,0 0-1,0 0 1,1 0-1,-1 0 1,0 0 0,0-1-1,0 1 1,-1 0-1,1 0 1,0 0 0,0 0-1,0 0 1,-1 0 12,2 2 51,29 205 984,-30-204-1027,0 0 0,1-1 1,-1 1-1,1 0 0,0 0 0,0 0 0,0 0 0,1-1 1,-1 1-1,1 0 0,0-1 0,0 0 0,0 1 0,0-1 1,1 0-1,-1 0 0,1 0 0,0 0 0,0-1 0,0 1 1,0-1-1,1 0 0,-1 0 0,0 0 0,1 0 0,0 0 1,-1-1-1,1 1 0,0-1 0,0 0 0,-1-1 0,1 1 1,3 0-9,-3-1 6,0 0 1,0 0 0,0-1 0,-1 1-1,1-1 1,0 0 0,0 0 0,0 0 0,0-1-1,-1 1 1,1-1 0,-1 0 0,1 0-1,-1 0 1,0 0 0,0-1 0,0 1 0,0-1-1,0 0 1,0 0 0,-1 0 0,1 0-1,-1 0 1,0-1 0,0 1 0,0-1-7,9-12-116,-1 0 0,0 0 0,-1-1-1,-1-1 1,-1 0 0,0 0 0,-1 0 0,-1-2 116,4-3-517,-8 22 391,-1 1 6,0 0-139,0 0-21,0 3 152,1 185 897,-1-185-750,-1 1 1,1 0 0,1 0 0,-1 0 0,0-1 0,1 1 0,0 0-1,0 0 1,0-1 0,0 1 0,1-1 0,-1 1 0,1-1 0,0 1-1,0-1 1,0 0 0,1 0 0,-1 0 0,1 0 0,0-1 0,-1 1-1,1 0 1,0-1 0,0 0 0,1 0 0,-1 0 0,0 0-1,1-1 1,-1 1 0,1-1 0,0 0 0,-1 0 0,1 0 0,1 0-20,-4-1 9,8 1 12,0-1-1,0 0 1,0 0-1,0 0 1,0-1-1,0-1 1,0 0-1,-1 0 1,1 0-1,0-1 1,-1-1-1,0 1 1,0-1 0,0-1-1,3-2-20,17-13 58,-22 16-43,1 1 1,-1-1-1,0-1 1,0 1-1,0-1 1,-1 0-1,0 0 1,0-1 0,0 1-1,-1-1 1,1 0-1,-1-1 1,-1 1-1,1-1 1,-1 0-1,-1 1 1,1-1-1,-1 0 1,0-1-1,0-4-15,0 5 21,0-1 0,-1 1 0,0 0 0,0-1 0,-1 1 0,0 0 1,0-1-1,-1 1 0,0 0 0,0-1 0,-1 1 0,0 0 0,0 0 0,-1 0 0,0 0 0,0 1 0,0-1 0,-1 1 0,0 0 0,0 0 0,-1 0 0,1 0 0,-1 1 0,-1-1 0,1 2 0,-4-4-21,2 4 3,0 1-1,0-1 1,-1 1-1,1 1 1,-1 0-1,1 0 1,-1 0-1,0 1 1,1 0-1,-1 0 1,0 1-1,0 0 1,0 1-1,0-1 1,-1 2-3,1 1-5,1 1 0,0 0 1,0 0-1,1 0 0,-1 1 1,1 0-1,0 1 1,0-1-1,1 1 0,-1 0 1,1 1-1,1-1 1,-1 1-1,1 0 0,0 0 1,1 0-1,0 0 0,0 1 1,0 0-1,1-1 1,0 1-1,1 0 0,-1 0 1,2 0-1,-1 0 0,1 7 5,0 117-80,2-130 84,0 1-1,0-1 0,1 0 1,-1 0-1,1 0 0,-1 0 0,1-1 1,0 1-1,-1-1 0,1 0 1,0 1-1,0-1 0,0 0 1,0-1-1,0 1 0,0 0 0,0-1 1,0 0-1,0 0 0,0 0 1,1 0-1,-1 0 0,0 0 1,0-1-1,0 0 0,0 1 0,0-1 1,0-1-1,0 1 0,0 0 1,-1 0-1,1-1 0,0 0 0,1-1-3,16-16-75,-1-1-1,-1-1 1,-1-1-1,-1 0 0,-1-1 1,-1 0-1,-1-1 0,-1-1 1,-1 0-1,-1-1 1,-2 0-1,0 0 0,-2-1 1,-1 0-1,-1 0 0,-1 0 1,-1-1-1,-2 1 0,-1 0 1,-2-10 75,-5 9 34,7 45 167,1 20-114,-1 12 31,2 0-1,2 0 1,2-1-1,9 36-117,-6-47 104,2 1-1,1-2 1,2 1 0,2-1-1,1-1 1,1-1 0,12 16-104,28-18-106,-18-48-5631,-25-4-898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6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5475,'0'0'1955,"0"0"-522,0 0-3,0 0-150,0 0-319,-1 24-206,2 74-118,29-29-70,-20-56-523,170 156 116,-178-168-120,0 1-1,0 0 0,0-1 0,0 1 0,0 0 1,-1 0-1,1 0 0,-1 1 0,1-1 0,-1 0 1,0 1-1,0-1 0,1 0 0,-2 1 0,1-1 0,0 1 1,-1 0-1,1-1 0,-1 1 0,1 0 0,-1-1 1,0 1-1,0 0 0,-1-1 0,1 1 0,-1 0 1,1-1-1,-1 1 0,0-1 0,0 1 0,0-1 1,0 1-1,0-1 0,0 0 0,-1 1 0,1-1 1,-1 0-1,0 0 0,1 0 0,-1 0 0,0 0 0,-1 0-39,-6 5 69,-1-1-1,0 0 1,0 0-1,0-1 0,-1 0 1,0 0-1,0-1 0,0-1 1,0 0-1,-1-1 0,1 0 1,-1 0-1,-1-2-68,11-1-219,0-1 0,0-1 0,0 1 0,0 0 0,1 0 1,-1-1-1,1 1 0,-1-1 0,1 1 0,0-1 0,0 0 0,0 1 0,1-1 0,-1 0 1,0 0-1,1 1 0,0-1 0,0 0 0,0 0 0,0 0 0,0 0 0,1-1 219,-2-4-1576,0-13-2039,1 2-1065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6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0 177 5939,'0'0'2323,"0"0"-292,0 0-361,0 0-531,0 0-307,2-18 665,129-19 203,262-68 1010,-384 102-2802,18-6-676,-11 7-3428,-14 1-1564,-2 0-3265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7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 3378,'0'0'1731,"0"0"8,0 0 196,0 0-175,0 0-412,-15 9-276,-50 32-237,21 20 787,25-12-1203,2 0-1,2 1 0,2 1 0,3 0 0,2 0 0,2 1 0,2 0 1,3 17-419,-1-31 5,0 263 110,78-94-32,-75-203-83,0 1 1,1-1-1,-1 1 1,1-1-1,0 1 1,0-1-1,0 0 0,1 0 1,-1 0-1,1 0 1,0 0-1,0 0 1,0-1-1,1 0 1,-1 0-1,1 0 1,0 0-1,0 0 1,0-1-1,0 1 1,0-1-1,1 0 1,-1 0-1,1-1 1,-1 1-1,1-1 1,-1 0-1,6 0 0,66-25-829,-52-21-7391,-24 37-64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32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101 400 656,'0'0'1817,"0"0"-11,0 0-192,0 0-178,0 0-84,0 0 62,-1-5-72,-15-45 3855,15 50-4770,1 0-96,0 0-78,0 4-133,-10 200 75,12-126-13,-7 367 210,-12-584-742,-14-209 212,10 132 255,21 216-119,1 0 0,-1 0 1,1 1-1,-1-1 0,1 0 0,0 0 1,-1 0-1,1 0 0,-1 0 0,1 0 1,-1 0-1,1 0 0,0 0 0,-1 0 1,1 0-1,-1 0 0,1 0 0,-1 0 1,1-1-1,0 1 0,-1 0 0,1 0 0,-1-1 1,1 1-1,-1 0 0,1-1 0,-1 1 1,0 0-1,1-1 0,-1 1 0,1-1 1,-1 1-1,0-1 0,1 1 0,-1-1 1,0 1-1,0-1 0,1 1 0,-1-1 1,0 1-1,0-1 0,0 1 0,0-1 0,0 0 1,0 1-1,1-1 0,-1 1 0,0-1 1,-1 1-1,1-1 0,0 0 0,0 1 1,0-1-1,0 1 0,0-1 0,-1 1 1,1-1-1,0 1 0,0-1 0,-1 1 1,1-1-1,0 1 0,-1-1 0,1 1 0,-1-1 1,1 1-1,0 0 0,-1-1 0,1 1 1,-1-1 1,37 31-181,439 592-14,-412-573-37,-58-118 779,-45-398 1000,13 184-872,23 268-882,2 24-1111,0 27-254,18 53-2468,12-33-2120,-6-22 473</inkml:trace>
  <inkml:trace contextRef="#ctx0" brushRef="#br0" timeOffset="2573.605">939 743 2753,'0'0'2015,"0"0"-383,0 0 108,0 0-281,0 0-162,-3-5-241,-13-17-202,16 22-811,-1-1 1,0 1-1,1-1 1,-1 0-1,0 1 1,0-1-1,0 1 1,0 0-1,0-1 1,1 1-1,-1 0 1,0-1-1,0 1 1,0 0-1,0 0 0,0 0 1,0 0-1,0 0 1,0 0-1,0 0 1,0 0-1,0 0 1,0 0-1,0 1 1,0-1-1,0 0 1,1 1-1,-1-1 1,0 0-1,0 1 1,0-1-1,0 1 1,1 0-1,-1-1 1,0 1-1,0 0 0,1-1 1,-1 1-1,1 0 1,-1 0-1,1-1 1,-1 1-1,1 0 1,-1 0-1,1 0 1,0 0-1,-1 0 1,1 0-1,0 0 1,0-1-1,0 1 1,-1 0-1,1 0 1,0 1-44,-8 134 723,9-129-713,1 1 1,0 0 0,0-1 0,1 1-1,0-1 1,0 0 0,1 0 0,0 0-1,0 0 1,1 0 0,0-1 0,0 0-1,0 0 1,1-1 0,0 1 0,0-1-1,0 0 1,1-1 0,0 1 0,0-1 0,0-1-1,0 1 1,0-1 0,1-1 0,-1 1-1,1-1 1,0-1 0,0 1 0,0-1-1,-1-1 1,5 1-11,-8-1 9,1 0-1,-1 0 1,1 0-1,-1 0 1,0-1-1,1 0 1,-1 0-1,1 0 1,-1 0-1,0-1 1,0 0 0,0 0-1,0 0 1,0 0-1,0 0 1,0-1-1,-1 0 1,1 0-1,-1 0 1,0 0-1,0 0 1,0-1-1,0 1 1,-1-1 0,1 0-1,-1 0 1,0 0-1,0 0 1,-1 0-1,2-2-8,5-15 63,0-1 0,-2 0 1,0 0-1,-2 0 0,0-1 0,-1 1 0,-2-1 0,0 0 0,-2-18-63,1 38 0,-1 0-1,1 0 0,0-1 1,-1 1-1,0 0 0,0 0 0,0 0 1,0 0-1,-1 0 0,1 0 0,-1 1 1,1-1-1,-1 0 0,0 1 1,0-1-1,0 1 0,0 0 0,-1 0 1,1-1-1,-1 2 0,1-1 0,-1 0 1,0 0-1,0 1 0,0 0 1,1-1-1,-1 1 0,0 0 0,-1 0 1,1 1-1,0-1 0,0 1 0,0-1 1,0 1-1,-1 0 0,1 0 1,0 1-1,0-1 0,0 0 0,0 1 1,0 0-1,0 0 0,-2 1 1,5-2-1,-6-2 3,0 1 0,0 1-1,-1-1 1,1 1-1,0 1 1,0-1 0,0 1-1,0 0 1,-1 0-1,1 1 1,1-1 0,-1 1-1,0 1 1,0-1-1,1 1 1,-1 0 0,1 0-1,0 1 1,0-1-1,0 1 1,1 0 0,-1 1-1,1-1 1,0 1-1,0 0 1,0 0 0,1 0-1,0 0 1,0 1-1,-2 5-1,-6 169 48,12-123-50,-2-52-13,1-1 0,-1 1-1,1 0 1,0 0 0,1 0 0,-1-1 0,1 1-1,0 0 1,0-1 0,1 1 0,-1 0 0,1-1 0,0 0-1,0 1 1,1-1 0,-1 0 0,1 0 0,0 0 0,0-1-1,0 1 1,0-1 0,1 1 0,-1-1 0,1 0 0,0 0-1,0-1 1,0 1 0,0-1 0,1 0 0,-1 0 0,1 0-1,-1-1 1,1 0 0,0 1 0,2-1 15,-3-1-14,1 0-1,-1 0 1,1-1-1,-1 0 1,1 1 0,-1-1-1,1-1 1,-1 1-1,0-1 1,1 0 0,-1 0-1,0 0 1,0 0-1,0-1 1,-1 1 0,1-1-1,-1 0 1,1 0 0,-1-1-1,0 1 1,0-1-1,-1 1 1,1-1 0,-1 0-1,1 0 1,-1 0-1,0 0 1,0-3 14,10-15-24,-2-1 0,-1-1 0,-1 0 0,-1 0 0,0 0 0,-2-1 0,-1 0 0,0-20 24,-4 45 6,1 1 0,-1-1-1,0 0 1,0 0 0,1 0 0,-1 0-1,0 0 1,1 0 0,-1 1 0,0-1-1,1 0 1,-1 0 0,0 0 0,1 0 0,-1 0-1,0 0 1,1 0 0,-1 0 0,0 0-1,1 0 1,-1 0 0,0-1 0,1 1-1,-1 0 1,0 0 0,0 0 0,1 0 0,-1 0-1,0-1 1,1 1 0,-1 0 0,0 0-1,0 0 1,1-1 0,-1 1 0,0 0-1,0-1 1,0 1 0,1 0 0,-1 0 0,0-1-1,0 1 1,0 0 0,0-1 0,0 1-1,0 0 1,0-1-6,15 32-114,77 211 957,-92-241-838,0 1-1,1-1 0,-1 1 0,0-1 0,0 0 1,1 1-1,-1-1 0,1 0 0,-1 0 0,1 1 1,-1-1-1,1 0 0,0 0 0,0 0 0,-1 0 1,1 1-1,0-1 0,0 0 0,0-1 0,0 1 0,0 0 1,0 0-1,1 0 0,-1-1 0,0 1 0,0 0 1,1-1-1,-1 1 0,0-1 0,1 0 0,-1 1 1,0-1-1,1 0 0,-1 0 0,0 0 0,1 0 1,-1 0-1,0 0 0,1 0 0,-1 0 0,1-1 1,-1 1-1,0 0 0,0-1 0,1 1 0,-1-1 1,0 0-1,0 1 0,1-1 0,-1 0 0,0 0 0,0 0 1,0 0-1,0 0 0,0 0 0,0 0-4,21-37-38,-1-2 0,-2-1-1,-2 0 1,-2-1 0,-2-1 0,7-34 38,-8 31-283,-11 45 276,-1 1 1,0-1-1,0 1 1,1 0-1,-1-1 1,0 1-1,0 0 1,1-1-1,-1 1 1,0 0-1,1 0 1,-1-1-1,1 1 1,-1 0-1,0 0 1,1 0-1,-1-1 1,1 1-1,-1 0 1,0 0-1,1 0 1,-1 0-1,1 0 1,-1 0-1,1 0 1,-1 0-1,1 0 1,-1 0-1,0 0 1,1 0-1,-1 0 1,1 0-1,-1 0 1,1 1-1,-1-1 1,0 0-1,1 0 1,-1 0-1,0 1 1,1-1-1,-1 0 1,0 0-1,1 1 1,-1-1-1,0 0 1,1 1-1,-1-1 1,0 1-1,0-1 1,1 0-1,-1 1 1,0-1-1,0 0 1,0 1-1,0-1 1,1 1-1,-1-1 1,0 1-1,0-1 1,0 1-1,0-1 1,0 0-1,0 1 0,0-1 1,0 1-1,-1-1 7,53 301 1345,-30-237-1201,0-92 296,58-250-1355,-80 277 906,1 0 0,-1-1 0,0 1-1,1 0 1,-1 0 0,1 0 0,0 0-1,-1 0 1,1 0 0,0 0 0,0 0-1,-1 0 1,1 0 0,0 0 0,0 0-1,0 1 1,0-1 0,0 0 0,0 1-1,0-1 1,1 1 0,-1-1 0,0 1 0,0-1-1,0 1 1,0 0 0,1 0 0,-1-1-1,0 1 1,0 0 0,1 0 0,-1 0-1,0 0 1,0 1 0,1-1 0,-1 0-1,0 0 1,0 1 0,0-1 0,0 1-1,1-1 1,-1 1 0,0-1 0,0 1 0,0 0-1,0 0 1,0-1 0,0 1 0,0 0-1,-1 0 1,1 0 0,0 0 0,0 0-1,-1 0 1,1 0 0,0 0 0,-1 0-1,1 0 1,-1 1 0,0-1 0,1 0-1,-1 0 1,0 0 0,0 1 0,0-1 0,0 0-1,0 1 10,45 197 889,-45-197-879,0-1 0,0 1 1,1-1-1,-1 1 0,0 0 1,1-1-1,-1 1 0,1-1 0,0 1 1,-1-1-1,1 1 0,0-1 1,0 1-1,0-1 0,0 0 1,0 1-1,0-1 0,0 0 1,0 0-1,1 0 0,-1 0 0,1 0 1,-1 0-1,0 0 0,1 0 1,-1-1-1,1 1 0,-1-1 1,1 1-1,0-1 0,-1 1 1,1-1-1,0 0 0,-1 0 0,1 0 1,0 0-1,-1 0 0,1 0 1,0 0-1,-1-1 0,1 1 1,-1-1-1,1 1 0,0-1-10,57-167-264,-26 57-315,-30 110 558,-2 1-33,-1 0-7,9 26-203,40 177 1473,-42-196-1181,0-1 1,0 1-1,0-2 1,1 1-1,0-1 1,0 0-1,0-1 1,0 0-1,1 0 1,0-1-1,0 0 1,0-1-1,0 0 0,0 0 1,0-1-1,1 0 1,-1 0-1,0-1 1,1-1-1,-1 0 1,8-1-29,-17 2-1,7 0 1,-1 0-1,0-1 1,0 1-1,0-1 1,0-1-1,0 1 1,0-1-1,0 0 1,-1 0-1,1-1 1,0 1-1,-1-1 1,0-1-1,0 1 1,0-1-1,0 0 1,0 0-1,-1 0 1,0-1-1,0 1 0,1-3 1,12-14-143,0-2-1,-1 0 0,-2-1 1,0 0-1,-2-2 0,-1 1 1,2-8 143,5-94-318,-62 105 409,38 21-88,1 1 0,-1 0 0,0 0 0,1 0 0,-1 1 1,1 0-1,-1 0 0,1 0 0,0 1 0,-1-1 0,1 1 0,0 1 0,0-1 0,0 1 0,0 0 0,1 0 1,-1 0-1,1 0 0,0 1 0,0 0 0,0 0 0,0 0 0,0 0 0,1 1 0,0 0 0,0-1 1,0 1-1,1 0 0,0 0 0,0 0 0,0 1-3,-4 11 11,0 1 0,2 1 0,0-1 0,1 1 0,1-1 0,0 1 0,2 0-1,0 0 1,1-1 0,3 12-11,-4-22 72,0-1 0,1 0 0,0 0 0,0 1 0,0-1-1,1 0 1,0 0 0,1 0 0,0-1 0,0 1 0,0 0-1,1-1 1,-1 0 0,2 0 0,-1 0 0,1 0 0,0-1 0,0 0-1,0 0 1,1 0 0,0-1 0,-1 1 0,2-1 0,-1-1-1,0 1 1,1-1 0,0 0 0,2 0-72,6-2 56,0-1-1,1 0 1,-1-1-1,0 0 1,1-1-1,-1-1 1,0-1 0,0 0-1,-1-1 1,1 0-1,12-7-55,32-20-2565,-2-3-3920,-34 19-3220</inkml:trace>
  <inkml:trace contextRef="#ctx0" brushRef="#br0" timeOffset="4118.672">2757 34 784,'0'0'1374,"0"0"112,0 0-285,0 0-283,0 0-102,0 0-80,-3-3 500,2 2-1648,-5-5 1481,-2-18 6958,35 24-7230,-16 3-740,-1 0 0,0 1 0,0 1 0,-1-1 0,1 1 0,-1 1 0,0 0 0,-1 0 0,1 1 0,-1 0 0,-1 0 0,1 1 0,-1 0 0,0 0 0,-1 1 0,0 0 0,-1 0 0,1 1-1,-2-1 1,3 8-57,116 311 1041,-114-301-983,-2 0 0,-1 0 0,-1 0 0,-1 1 0,-1 0 1,-2 0-1,-1 0 0,-1 0 0,-3 11-58,1-21 56,0 0 1,-2-1 0,0 1-1,-1-1 1,-1 0 0,-1-1-1,0 1 1,-2 1-57,-18 38 70,5 4 4,-50 80 767,-10-8-73,70-124-1882,12-20-3461,2-1 1140,-1 6-2698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39.2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67 126 3826,'0'0'944,"0"0"17,0 0 159,0 0-239,0 0 575,0 0 305,0 0-640,0 0-129,0 0-112,0 0 1,0 0-225,0 0-112,0 0-63,-1 0-129,-1 0-96,-2 0-144,0 0 0,-2 0 48,0 0 48,0 0 64,1 0 0,0 2 0,1-1-15,0 0-17,0 0 80,1 0-32,0 1-160,0-1-80,0 0 48,2-1 64,-1 1-32,2-1 16,0 1-32,-1 0-16,2 0 0,-1 0-16,0 0-31,0 0-49,3 2 160,6 1 48,7 1-32,7 0 16,6-1-48,7 0-64,4-2 16,5-1-32,2 0-16,2-1 32,1 0 64,-1-1 32,0 1-16,0 0-48,0-2 0,-1 0 48,-1-1-63,0-2-1,-2 1 64,-3-1-48,-2 1-16,-3 0 0,-4 1-48,-3 2-32,-2 0-16,-2 0 0,0 1 16,1 0 0,0 0 0,1 0 0,3 1-16,0-1 16,0 0 0,1 0-16,-2 0 0,1 0 16,-3 0-16,0 0 0,0-1-16,-1 1 16,1-1 0,-1-1-16,1-1 0,1 0-32,0 0 48,-2-1-16,-1 1 0,-1 1 16,-3 0 0,-3 1 0,0 1-32,-2-1 32,1 1 0,-1 1 16,3-1-16,2 0 16,3 0-16,2 0 16,0 0-32,1 0 16,0 0-16,1 0 16,-1 0 16,0 0-16,-2 0 0,0 0-16,-2 2 16,-2 0 16,0 1-16,0-1-16,-1 0 16,1 0 0,-1-1 0,-1-1-16,-3 1 16,-2-1 0,-3 2 0,-4-1 0,-2 0 0,-2 0 0,-2-1 0,-2 0 32,0 1 32,0-1-16,-1 0-32,0 0-16,-2-1 0,-6 1-80,-5-3-16,-5-4 0,-6-2-80,-5-3-16,-5-3-49,-5-1 161,-3-1-80,-3 1 64,-2 3 80,2 3-16,1 3 16,3 3-16,4 2 32,6 2 0,5 0 16,6 1-16,4-1 0,6 1 16,5-1 32,2 0-32,3 1-16,2-1-16,0 0-112,3 0 16,6 2 112,9 2 48,11 3 32,9 0-48,10 0-32,6 0 0,5-1 0,2-2 16,-2-1-16,-4-1-16,-10 0 16,-9-1 16,-11 0-16,-11 0 0,-7 2 0,-5 0 32,-3 3 32,-5 2 128,-6 6 273,-9 6-81,-8 5 64,-8 5 48,-4 2-48,-4 1-223,0 0 15,1-1-144,1-3-48,4-4-48,3-4-32,5-4-48,4-3-369,6-4-623,3-2-641,5-4-736,1-1-816,3-3-8629,3 0 7300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2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9 4914,'0'0'1604,"0"0"-446,0 0 45,0 0-184,0 0-195,9-9 1938,-3 12-2679,1 0 0,-1 0 1,0 0-1,0 1 1,0 0-1,0 0 1,0 0-1,-1 1 1,0 0-1,0 0 1,0 0-1,-1 0 1,0 1-1,0 0 1,1 1-84,12 14 76,262 293 55,-85-109 45,-37 31-123,-61-64 22,104 204-24,-60-166-30,-33 17-34,-36-36-334,-39-33 360,-26-100 14,20 5-153,-25-63 46,-1 0-96,4-33 62,-23-162-335,-53-55 225,59 82 1249,13 168-985,0 0 24,0 0-24,0 0-8,0 0-8,5 13-13,19 59 68,-2 0 0,-4 2-1,-3 0 1,-3 0 0,1 46-79,-10-18-8,-28-105 585,-59-117 122,50 62-609,22 35-168,-1 1 0,-1 0 0,0 0 0,-2 2 0,-1 0 0,0 1-1,-3-2 79,-22 3-1644,12 17-2748,24 1 3036,-17 0-5410</inkml:trace>
  <inkml:trace contextRef="#ctx0" brushRef="#br0" timeOffset="5010.916">0 1923 5346,'0'0'868,"0"0"57,0 0-124,0 0-361,0 0-136,0 0 163,7-6 3407,20 7-3686,-1 0 0,1 2 0,-1 1 1,0 1-1,0 1 0,-1 1 1,13 6-189,189 63 152,79 128 589,-49-44-597,-102-46 235,-59 17-339,-96-132-57,0 1 0,0 0-1,0 0 1,0-1 0,0 1-1,0 0 1,0-1 0,0 1-1,0 0 1,0-1 0,0 1 0,0 0-1,0 0 1,1-1 0,-1 1-1,0 0 1,0 0 0,0-1-1,0 1 1,1 0 0,-1 0-1,0-1 1,0 1 0,1 0 0,-1 0-1,0 0 1,0 0 0,1 0-1,-1-1 1,0 1 0,1 0-1,-1 0 1,0 0 0,0 0-1,1 0 1,-1 0 0,0 0-1,1 0 1,-1 0 0,0 0 0,1 0-1,-1 0 1,0 0 0,0 0-1,1 0 1,-1 0 0,0 0 17,-1-15-65,-1-10-188,-1 0-1,-1 1 0,-1-1 0,-2 1 0,0 0 0,-2 1 0,0 0 0,-5-7 254,-10-27-65,-31-48 633,54 106-550,1-1 0,0 1 0,0-1 1,0 1-1,0-1 0,0 0 0,-1 1 1,1-1-1,0 0 0,0 1 0,0-1 0,-1 1 1,1-1-1,0 0 0,-1 0 0,1 1 1,0-1-1,-1 0 0,1 1 0,0-1 0,-1 0 1,1 0-1,-1 0 0,1 0 0,0 1 1,-1-1-1,1 0 0,-1 0 0,1 0 0,-1 0 1,1 0-1,0 0 0,-1 0 0,1 0 1,-1 0-1,1 0 0,-1 0 0,1 0 0,0 0 1,-1-1-1,1 1-18,12 33 36,2-1 0,2 0 0,1-1-1,1-1 1,1 0 0,2-2 0,4 3-36,61 92-64,-73-97-118,-46-26 828,-380-35 405,369 33-4778,31 2-2449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50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0 736 2897,'0'0'1932,"0"0"-171,0 0-230,0 0-464,0 0-130,0 0 79,0 0-280,1 8-98,39 381 2374,-40-389-3009,0-1 0,0 1 0,0-1 0,0 1 0,1 0 0,-1-1-1,0 1 1,0-1 0,1 1 0,-1 0 0,0-1 0,1 1 0,-1 0 0,0-1 0,1 1 0,-1 0 0,0-1-1,1 1 1,-1 0 0,1 0 0,-1 0 0,1-1 0,-1 1 0,0 0 0,1 0 0,-1 0 0,1 0 0,-1 0 0,1 0-1,-1 0 1,1 0 0,-1 0 0,1 0 0,-1 0 0,1 0 0,-1 0 0,1 0 0,-1 1 0,0-1 0,1 0-1,-1 0 1,1 0 0,-1 1 0,0-1 0,1 0 0,-1 0 0,1 1 0,-1-1 0,0 0 0,0 1 0,1-1-1,-1 1 1,0-1 0,1 0 0,-1 1 0,0-1 0,0 1 0,0-1 0,0 1 0,1-1 0,-1 0 0,0 1-1,0-1 1,0 1 0,0-1 0,0 1-3,23-122 174,-15 80-184,-7 26-11,0 0-1,1-1 1,1 1-1,0 0 1,1 0-1,1 0 0,0 1 1,1 0-1,1 0 1,0 0-1,0 1 1,2 0-1,-1 0 1,2 1-1,0 0 0,0 1 1,1 0-1,0 0 1,4-1 21,-8 8-30,-6 3 14,0 0 1,-1 0-1,1 0 1,0 0-1,0 0 1,0 0-1,0 0 1,0 0-1,0 1 1,0-1-1,0 0 1,0 1-1,1-1 1,-1 1-1,0-1 0,0 1 1,0-1-1,1 1 1,-1 0-1,0 0 1,0 0-1,1 0 1,-1 0-1,0 0 1,1 0-1,-1 0 1,0 0-1,0 0 1,1 1-1,-1-1 1,0 1-1,0-1 0,0 1 1,1-1-1,-1 1 1,0 0-1,0-1 1,0 1-1,0 0 1,0 0 15,60 378 571,-57-362-550,-2-17-5,-1 0 1,1 0-1,-1 0 1,1-1-1,-1 1 0,1 0 1,-1-1-1,1 1 0,-1-1 1,1 1-1,-1-1 0,0 0 1,0 1-1,1-1 1,-1 0-1,0 0 0,0 0 1,0 0-1,0 0 0,0 0 1,0 0-1,0-1 1,0 1-1,0 0 0,-1 0 1,1-1-1,0 1 0,-1-1 1,1 1-1,-1 0 0,1-1 1,-1 1-1,0-1 1,0 1-1,0-1 0,0 1 1,0-2-17,101-333-433,-100 337 402,-1-1 1,0 1-1,0-1 0,0 0 0,1 1 0,-1-1 0,0 0 0,1 1 0,-1-1 0,0 0 0,1 1 0,-1-1 0,1 0 0,-1 0 0,0 0 0,1 1 0,-1-1 0,1 0 0,-1 0 0,1 0 0,-1 0 0,0 0 0,1 0 0,-1 0 0,1 0 0,-1 0 0,1 0 0,-1 0 0,1 0 0,-1 0 0,0 0 0,1 0 0,-1 0 0,1 0 31,3 21 136,92 297 1166,-95-315-1295,-1-1 0,1 0 1,-1 0-1,1 0 0,0 0 0,-1 0 1,1 0-1,0 0 0,0 0 1,0 0-1,1 0 0,-1-1 1,0 1-1,1 0 0,-1-1 0,1 1 1,0-1-1,-1 0 0,1 1 1,0-1-1,0 0 0,0 0 1,0 0-1,0 0 0,0-1 0,0 1 1,0 0-1,0-1 0,0 1 1,0-1-1,1 0 0,-1 0 1,0 0-1,0 0 0,0 0 1,1 0-1,-1-1 0,1 0-7,9-11 48,-2 0 1,0-1-1,0-1 0,-2 1 0,1-2 1,-2 1-1,0-1 0,0 0 0,2-10-48,-7 19-7,8-19-272,0 0 0,-2 0 0,-1-1 0,-1 0 0,-1 0 0,-2 0 0,1-18 279,-4 64 67,2 1 0,0-1 0,1 1 0,2-1 0,0 0 1,1 0-1,0-1 0,2 0 0,8 16-67,-12-26 63,1-1 0,0 0 0,0-1 0,0 1 0,1-1 0,0 0 1,0-1-1,1 1 0,0-1 0,0 0 0,0-1 0,1 0 0,0 0 0,0 0 0,0-1 1,1-1-1,-1 1 0,1-1 0,0-1 0,0 1 0,0-1 0,0-1 0,0 0 0,6 0-63,-13-1 8,2 1 20,0-1 1,0 1 0,1-1-1,-1 0 1,0 0-1,1 0 1,-1-1-1,0 1 1,0-1-1,0 0 1,1-1-1,-1 1 1,0-1 0,-1 1-1,1-1 1,0 0-1,0-1 1,-1 1-1,1 0 1,-1-1-1,0 0 1,0 0-1,0 0 1,0 0-1,0-1 1,2-2-29,38-100-139,-38-82-37,-5 183 180,-1 0-1,1 0 1,-1 0-1,0 0 1,-1 0-1,1 1 1,-1-1-1,0 0 1,0 1-1,0-1 1,-1 1-1,1 0 1,-1 0-1,0 0 1,0 0-1,-1 0 1,1 1-1,-1-1 1,0 1-1,0 0 0,0 0 1,0 0-1,0 1 1,-1 0-1,1-1 1,-4 0-4,-12 3-4,11-1-1,1 1 0,-1 0 0,0 0 0,1 1 0,-1 0 0,1 0 0,-1 1 0,1 0 0,0 0 0,0 1 0,0 1 0,-6 2 5,4 0-9,-1 0 0,2 1 1,-1 0-1,1 1 0,0 0 0,0 0 1,1 1-1,0 0 0,1 0 0,0 1 0,0 0 1,1 0-1,0 1 0,1 0 0,0 0 1,1 0-1,0 0 0,1 1 0,0-1 1,1 1-1,-1 7 9,3-2 0,-1-13-7,0-1 0,0 1 0,0-1 0,1 1 0,0-1 0,-1 1 0,1-1 0,0 1 0,1 0 0,-1-1 0,1 1 0,-1-1 0,1 1 0,0-1 0,0 1 1,1-1-1,-1 0 0,1 1 0,0-1 0,-1 0 0,1 0 0,1 0 0,-1 0 0,0-1 0,1 1 0,-1-1 0,1 1 0,0-1 0,0 0 0,0 0 0,0 0 0,0 0 0,0-1 1,1 1-1,-1-1 0,1 0 0,-1 0 0,1 0 7,5-2 10,-1-1 0,0 1 1,1-2-1,-1 1 1,0-1-1,0-1 0,0 1 1,-1-1-1,1-1 0,-1 1 1,0-1-1,0 0 0,0-1 1,-1 0-1,0 0 1,0 0-1,-1-1 0,1 0 1,-1 0-1,-1 0 0,0 0 1,0-1-1,0 0 0,-1 0 1,1-2-11,11-14-51,15-29-129,-1-2 0,-3 0 0,-3-2-1,8-32 181,-21-8 105,-10 96-129,0 1 77,0 0 83,0 0-59,0 0-39,0 0-9,0 0-2,-10 37-67,7 276 282,3-293-147,1-1 0,1-1 0,1 1 0,1 0 0,0 0 0,1-1 0,1 0 0,1 0 0,1-1-1,0 0 1,1 0 0,1 0 0,0-2 0,9 10-95,56 70 523,-73-94-658,1 0 1,-1 0-1,1 0 1,-1-1-1,0 1 1,1-1-1,0 0 1,-1 0-1,1 0 1,-1 0-1,1 0 1,-1 0-1,1 0 1,-1-1-1,1 0 1,-1 1-1,0-1 1,1 0-1,-1 0 0,0 0 1,1 0-1,-1-1 1,0 1-1,0-1 1,0 1-1,1-2 135,12-19-3561,2-7-3656</inkml:trace>
  <inkml:trace contextRef="#ctx0" brushRef="#br0" timeOffset="647.585">1633 592 1121,'0'0'4994,"0"0"-2350,0 0-643,0 0-569,0 0-485,0 0-149,-8 9-14,-27 32-173,33-38-563,1 0-1,0 0 0,-1 0 0,2 1 0,-1-1 0,0 0 1,1 0-1,-1 1 0,1-1 0,0 0 0,0 0 1,0 1-1,1-1 0,-1 0 0,1 1 0,-1-1 0,1 0 1,0 0-1,1 0 0,-1 0 0,0 0 0,1 0 1,0 0-1,-1 0 0,1-1 0,0 1 0,1-1 0,-1 1 1,0-1-1,2 1-47,3 7 113,208 265 423,-193-229-317,-83-32 568,-35-15-96,55-73-2895,37 2-5345,4 56 4147,0-8-2313</inkml:trace>
  <inkml:trace contextRef="#ctx0" brushRef="#br0" timeOffset="1033.05">1660 547 3298,'0'0'3310,"0"0"-1015,0 0-81,0 0-552,0 0-581,3-2-486,134-29 2065,195-42 1123,-300 70-4034,-31 3-211,-1 0-245,0 0-416,0 0-648,-9 2-5718,0 5-213</inkml:trace>
  <inkml:trace contextRef="#ctx0" brushRef="#br0" timeOffset="2167.03">2573 23 1072,'0'0'3501,"0"0"-1268,0 0-259,0 0-363,0 0-543,0 0-257,-5-1-91,1 2-613,0 0 0,1 0 0,-1 0 1,1 0-1,-1 1 0,1-1 0,-1 1 0,1 0 1,0 0-1,0 0 0,0 0 0,0 0 0,0 1 0,1 0 1,-1-1-1,1 1 0,-1 0 0,1 0 0,0 0 1,0 1-1,0-1 0,1 0 0,-2 4-107,-21 45 411,2 0-1,3 1 1,2 1 0,2 1-1,3 0 1,2 1-1,3 0 1,2 1 0,3-1-1,2 1 1,6 42-411,-2-49 113,3 0 0,2-1 0,2 0 0,2 0 0,12 26-113,-23-67 20,0 0 1,1 0-1,-1 0 0,1-1 0,1 1 0,0-1 0,0 0 0,0 0 0,1 0 0,0-1 0,0 0 0,0 1 0,1-2 0,0 1 0,0-1 0,1 0 0,0 0 0,-1-1 1,2 0-1,-1 0 0,0 0 0,1-1 0,-1 0 0,1-1 0,0 0 0,0 0 0,6 0-20,-9-2-10,-3 0-161,0-1 0,-1 1 0,1 0 0,0 0 0,0 0 0,0 0 0,0 0 0,-1 0 0,1 1 1,0-1-1,0 0 0,-1 1 0,1-1 0,0 1 0,-1 0 0,1 0 0,0 0 0,-1 0 0,1 0 0,-1 0 0,0 0 0,1 0 0,-1 0 0,0 1 0,1-1 0,-1 0 0,1 2 171,1 1-2468,-3-3-2313</inkml:trace>
  <inkml:trace contextRef="#ctx0" brushRef="#br0" timeOffset="4778.619">2990 510 2289,'0'0'3033,"0"0"-682,0 0-324,0 0-562,0 0-526,0 0-125,0-4-163,0-12 968,0 22-271,18 344-1015,4-126-264,-10-197-85,-7-53 78,-5-29 15,2 0-216,-3 0-1,-3 0 1,-1 0 0,-9-29 139,-3-171-38,17 254 14,13 6-131,83 122 78,206 316 210,-253-386-58,-43-83 309,2-476 329,-17 358-38,9 137-1083,0 25-9936,0 2 4187</inkml:trace>
  <inkml:trace contextRef="#ctx0" brushRef="#br0" timeOffset="7198.766">3802 754 2369,'0'0'2487,"0"0"-527,0 0-124,0 0-459,0 0-430,0 0-254,0-7 126,-13 105-338,12-73-346,0-18-118,1 0 1,-1 0-1,2 0 0,-1 0 1,0 0-1,1 0 1,1 0-1,-1 0 0,1 0 1,0 0-1,1-1 1,-1 1-1,1-1 0,1 2-17,-2-6 3,1 5 4,1-2-1,-1 1 0,1 0 0,0-1 0,0 0 0,1 1 0,0-2 0,0 1 0,0-1 0,0 1 0,1-1 0,-1-1 1,1 1-1,0-1 0,0 0 0,1 0 0,-1-1 0,0 0 0,1 0 0,-1-1 0,7 2-6,-10-3 22,1 0-1,-1-1 0,0 1 1,0-1-1,0 1 0,0-1 1,1 0-1,-1 0 0,0 0 1,-1 0-1,1-1 0,0 1 1,0-1-1,0 0 0,-1 0 1,1 0-1,-1 0 0,0 0 1,1 0-1,-1-1 0,0 1 1,0-1-1,-1 0 0,1 1 1,1-3-22,5-11 27,0 0 0,-1-1 0,0 0 0,-2 0 0,0-1 0,-1 1 0,0-1 0,-2 0 0,0 0 0,-1 0 0,-1 0 0,0 0 1,-2 0-1,-2-13-27,4 26 4,-1 0 0,0 0 0,0 1 1,0-1-1,-1 1 0,0-1 0,0 1 0,0-1 1,0 1-1,-1 0 0,1 0 0,-1 0 1,0 0-1,0 1 0,-1-1 0,1 1 1,-1 0-1,0 0 0,1 0 0,-1 0 1,-1 1-1,1-1 0,0 1 0,-1 0 1,1 0-1,-1 1 0,1-1 0,-1 1 0,0 0 1,1 1-1,-1-1 0,0 1 0,0 0 1,-3 0-5,4 0 0,-1-1 1,1 1 0,0 1-1,0-1 1,0 0 0,0 1-1,0 0 1,0 0-1,0 0 1,0 1 0,0-1-1,0 1 1,1 0 0,-1 0-1,1 0 1,-1 1 0,1-1-1,0 1 1,0 0 0,0 0-1,0 0 1,0 0 0,1 0-1,-1 1 1,1-1-1,0 1 1,0-1 0,0 1-1,1 0 1,-1 0 0,1 0-1,0 0 1,0 2-1,-4 209 344,3-210-339,1 0 0,1-1-1,-1 1 1,1 0 0,0 0-1,0-1 1,0 1 0,0 0-1,1 0 1,0-1 0,0 1 0,0-1-1,1 1 1,-1-1 0,1 1-1,0-1 1,1 0 0,-1 0 0,1 0-1,-1 0 1,1 0 0,0 0-1,1-1 1,-1 0 0,1 1-1,-1-1 1,1-1 0,0 1 0,0 0-1,0-1 1,0 0 0,1 0-1,-1 0 1,1-1 0,-1 1-1,1-1 1,-1 0 0,4 0-5,-4-1 21,1-1 0,0 0 0,-1 0-1,1 0 1,-1 0 0,0-1 0,1 1 0,-1-1 0,0 0 0,0-1-1,0 1 1,0-1 0,-1 0 0,1 1 0,-1-2 0,1 1 0,-1 0 0,0-1-1,0 1 1,-1-1 0,1 0 0,-1 0 0,0 0 0,0 0 0,0-1-1,0 1 1,-1 0 0,1-4-21,102-279-723,-74 362 1126,-17-17-26,-8-33-299,0-1-1,1-1 0,2 1 0,0-1 0,2-1 1,0 1-1,6 6-77,-15-28 6,0 1 0,0 0 0,1-1 1,-1 1-1,1-1 0,-1 1 0,1-1 0,0 0 0,-1 1 1,1-1-1,0 0 0,0 0 0,0 0 0,0-1 1,0 1-1,0 0 0,0-1 0,0 1 0,0-1 1,0 0-1,1 0 0,-1 0 0,0 0 0,0 0 0,0 0 1,0 0-1,0-1 0,0 1 0,0-1 0,0 0 1,0 1-1,0-1 0,0 0 0,0 0 0,0 0 0,0-1 1,-1 1-1,1 0 0,0-1 0,-1 1 0,2-2-6,58-70 179,23-183-1364,-67 285 214,23 244 1772,-23-210-647,-16-62-124,5-6 362,28-157-51,-27 116-462,-7 34 87,2-1 1,0 1-1,0 0 1,1 0-1,0 0 0,1 0 1,1 0-1,0 1 1,0 0-1,1 0 1,2-2 33,-7 13-10,1 0 0,-1-1 0,1 1 0,-1 0 0,1 0 0,0 0 0,-1 0 0,1 0 0,-1 1-1,1-1 1,-1 0 0,1 1 0,-1-1 0,1 1 0,-1 0 0,1-1 0,-1 1 0,1 0 0,-1 0 0,0 0 0,0 0 0,1 0 0,-1 0 0,0 0 0,0 0 0,0 1 0,0-1 0,0 0 0,0 1 0,-1-1 0,1 0 0,0 1 0,-1-1 0,1 1 0,-1-1 0,1 1 0,-1 0 0,0-1 0,0 1 0,0-1 0,0 1 0,0-1 0,0 1 0,0 0 0,0-1 0,0 1 0,-1-1 0,0 2 10,56 273 1161,-55-274-1142,0 0 0,0 0 0,0 0 0,1 0 0,-1-1 0,1 1 0,0 0 0,0 0 0,-1 0 0,1-1 0,0 1 0,0 0 0,1-1 0,-1 1 0,0-1 0,0 1 0,1-1 0,-1 0 0,1 1 0,-1-1 0,1 0 0,0 0 0,-1 0 0,1 0 0,0 0 0,0-1 0,-1 1 0,1 0 0,0-1 0,0 0 0,0 1-19,16-54 334,65-252-1030,-57 268 557,-25 37 126,12 7-244,34 127 632,-7-12 43,-39-118-406,1-1 0,-1 1 0,1-1-1,0 0 1,0 0 0,1 0 0,-1 0 0,0 0 0,1 0 0,0 0 0,0-1 0,0 1 0,0-1 0,0 0-1,0 0 1,1 0 0,-1 0 0,0-1 0,1 1 0,0-1 0,-1 0 0,1 0 0,0 0 0,-1-1 0,1 1-1,0-1 1,0 0 0,3 0-12,3-1 6,-1 0 0,1 0-1,-1-1 1,0 0 0,1 0-1,-1-1 1,0 0 0,0-1-1,-1 0 1,1-1-1,-1 1 1,0-1 0,0-1-1,-1 0 1,1 0 0,-1 0-1,-1-1 1,1 0 0,-1-1-1,0 1 1,-1-1 0,2-3-6,11-19-104,-1-2 0,-2 0 0,-1-1 0,-1 0 0,2-14 104,-2-69-138,-52 114 364,34 4-229,-1 0-1,1 0 1,-1 1-1,1 0 0,0 0 1,0 0-1,0 0 0,1 1 1,-1 0-1,1 0 0,0 0 1,0 0-1,0 1 0,0 0 1,1 0-1,0 0 0,0 0 1,0 0-1,1 0 0,0 1 1,0-1-1,0 1 0,0 0 1,1-1-1,0 1 0,0 0 1,1 5 3,-4 180 443,6-182-390,1 1 0,-1-1 0,2 1 0,-1-1 0,1 0 0,1 0 0,0-1 0,0 0 0,1 1 0,-1-2 0,2 1 0,-1-1 0,1 0 0,0 0 0,1 0 0,0-1 0,0-1 0,0 1 0,0-1 0,1-1 0,0 1 0,0-1 0,0-1 0,1 0 0,-1 0 0,1-1 0,-1 0 0,1-1 0,0 0 0,0 0 0,0-1 0,0-1-53,95-22-1526,-48-27-2569,-34 22-971,-1-2-3354</inkml:trace>
  <inkml:trace contextRef="#ctx0" brushRef="#br0" timeOffset="8179.195">5659 27 2161,'0'0'2446,"0"0"-602,0 0-33,0 0-212,0 0-137,-2-3-129,-9-20 1117,11 22-2048,0 1-132,0 0-105,0 0-39,0 0-78,3 0-32,11 3 158,0 1 0,1 0 0,-2 1 0,1 1 0,0 0 0,-1 0 0,-1 2 0,1-1 0,-1 2 0,0 0 0,-1 0 0,8 8-174,4 1 102,0 6-22,0 1 0,-2 1 0,-1 1 0,-1 0 0,-2 2 0,0 0 0,-2 0 0,-1 2 0,-2 0 0,-1 1 0,-1-1 0,-1 3-80,3 17 155,-1 2 0,-2-1 0,-3 1 0,-2 0 0,-3 1 0,-4 41-155,2-9 68,0-70-47,0 0 1,-1 0-1,-1-1 0,0 1 0,-1 0 0,-1-1 1,-1 0-1,0 0 0,-1-1 0,0 1 0,-1-1 1,-1-1-1,0 0 0,-1 0 0,0-1 0,-1 0 1,0 0-1,-3 0-21,-15 36-143,27-22-6926,2-25 1318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42.0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5 113 4002,'0'0'2465,"0"0"-368,0 0 224,0 0-832,0 0-449,0 0 305,0 0-337,-1-1-416,0 0 33,0 0 95,0 0 32,1 0-143,-1 1-81,1-1-160,0 0-80,0 1-32,0 0-16,0 0-127,0 0-81,0 0 0,3 0 96,5 0 64,5 0 32,6 0-48,6 0-80,4 0 0,5 0-16,3 0-16,3 0-48,1 0 16,1 1 32,0-1-48,1 1 32,0 1-32,-1 0 0,-2 1 0,1 2 16,-2 0-16,0 1 16,0 0 0,1-1 0,1-2-16,0 0 80,2-1-80,-1-1 0,-1 0 0,1 0-16,-2-1 0,0 1 32,-1-1-32,0 0 0,-1 0 16,-2 0 0,-3 0-32,-3 0 32,-4 0-32,-4 0 32,-2 0-16,-1 1 16,-1 1-16,0 1 0,1-1 0,1 1 0,1-1 0,1-1 0,1 0 0,1 0 48,0-1-48,-1 0-16,-1 1 16,-2 1-16,-1 0 16,0 2 16,0-1-16,-1 0 16,2 0 0,1-2 0,2 0-16,2-1 16,1 0-16,-1 1-32,-1-1 16,-2 1 0,-1 0 16,-2-1 0,1 1 32,1-1-32,-1 0 16,1 0-16,1 0 0,-1 0 0,-1 0 0,-2 0-16,-1 0 16,-2 0-16,0-1 16,-2-1 0,1-2 0,-2 0 16,0-1-16,0-1-16,0 0 0,0 0-16,-1 0 16,-1 0 0,0 1 0,-2 2 0,1-1-32,-1 2 16,0 0 0,1 0 0,0 0 16,0 1 0,-1 0 0,-1 0 0,-3 0-32,-1 0 48,-1 1-16,-2-1-48,0 1 0,0 0 16,-1-1 32,1-2-16,-4-2-32,-5-2-64,-5-2 16,-5-2-32,-6 0-32,-6-1 80,-3 0 64,-5 1 32,-2 0 0,-2 2 16,-3 2 0,-1 1-16,1 3 0,1 1 32,3 1 16,5 1 32,8 0-64,8 0-16,8 1 0,6-1-16,3 0 0,4 0-32,2 0-16,5 1 64,6 1 48,9 2 16,8 2-48,6 1 32,7 1-16,5 1-32,2 0 0,1 0 0,-1 0 0,-3 1 0,-4-1 0,-7 1 0,-8-1 0,-7 0-32,-7 1 16,-6 2 16,-4 3 112,-6 4 192,-8 4 16,-5 4-16,-7 2 97,-6 1-81,-3-1 16,-3-3 48,1-2-112,1-4-192,2-2-32,2-3-32,4-3-32,3-1-80,3-2-400,4-2-481,3 1-543,2-1-225,0 2-400,-2 1-1217,-1 2-5490,1-3 3666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05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18 779 112,'0'0'1761,"0"0"333,0 0-170,0 0-353,0 0-242,0 0-99,-13-9 3505,11 159-1280,-1 65-3879,3-214 400,0-11 50,0-12-115,1 0-1,1 0 0,1 0 0,1 1 0,1-1 1,0 1-1,2 0 0,1 1 0,0 0 0,1 0 0,1 0 1,1 1-1,1 1 0,1 0 0,0 1 0,1 0 1,1 1-1,15-13 90,-29 28-2,-1 0 0,1 0 0,0 0 1,-1 1-1,1-1 0,0 0 0,0 1 1,-1-1-1,1 0 0,0 1 0,0-1 1,0 1-1,0-1 0,0 1 0,0-1 1,0 1-1,0 0 0,0 0 0,0-1 1,0 1-1,0 0 0,0 0 0,0 0 1,0 0-1,0 0 0,0 0 0,0 1 1,0-1-1,0 0 0,0 0 0,0 1 1,0-1-1,0 1 0,0-1 0,0 1 1,0-1-1,0 1 0,0-1 0,0 1 1,-1 0-1,1-1 0,0 1 0,-1 0 1,1 0-1,0 0 0,-1 0 0,1 0 1,-1-1-1,1 1 0,-1 0 0,1 1 2,8 58 156,-9-54-105,2 105 346,15 114-215,0-185-182,2-57 59,90-265-299,-40 134-51,-69 148 286,0 1 1,1 0 0,-1-1-1,0 1 1,0-1-1,1 1 1,-1 0-1,0-1 1,1 1 0,-1-1-1,1 1 1,-1-1-1,1 1 1,-1-1-1,1 0 1,-1 1 0,1-1-1,-1 1 1,1-1-1,-1 0 1,1 0-1,-1 1 1,1-1 0,0 0-1,-1 0 1,1 0-1,0 0 1,-1 1-1,1-1 1,0 0 0,-1 0-1,1 0 1,-1-1-1,1 1 1,0 0-1,-1 0 1,1 0 0,0 0-1,-1-1 1,1 1-1,-1 0 1,1 0-1,0-1 1,-1 1 0,1 0-1,-1-1 1,1 1-1,-1-1 1,1 1-1,-1-1 1,0 1 0,1-1-1,-1 1 5,11 78 273,-9-49-195,2 1-1,1-2 1,1 1 0,1-1-1,2 0 1,0 0-1,2-1 1,4 6-78,-12-29 13,-1 0 0,1 0 0,0 0 0,0 0 0,0-1 0,0 1 0,1-1 0,-1 1 0,1-1 0,0-1 0,0 1 0,0 0 1,1-1-1,-1 0 0,1 0 0,-1 0 0,1-1 0,-1 1 0,1-1 0,0 0 0,0 0 0,-1-1 0,1 1 0,0-1 0,0 0 0,0-1 0,0 1 0,3-2-13,-3 0 11,-1-1-1,1 1 1,-1-1-1,0 0 1,0-1-1,-1 1 0,1-1 1,-1 0-1,1 1 1,-1-1-1,0-1 1,-1 1-1,1 0 1,-1-1-1,0 1 0,0-1 1,0-2-11,2-1 4,4-9-98,-1-1 1,0 0 0,-2 0-1,0-1 1,-1 0-1,-1 0 1,0 0 0,-2 0-1,-1-19 94,0 38-45,0 0 24,0 24-27,0 3 88,-1-19-2,0 0-1,1 1 1,0-1-1,0 0 1,1 0-1,0 0 1,0 0-1,1 0 1,0-1-1,0 1 1,1 0-1,0-1 1,0 1-1,1-1 1,3 4-38,-1-2 20,0-1 1,0 1 0,1-1 0,0-1 0,1 0 0,0 0 0,0 0 0,0-1 0,1 0 0,0-1-1,0 0 1,0 0 0,1-1 0,0 0 0,-1-1 0,1 0 0,1 0 0,6 0-21,-10-4 13,1 0 1,0 0 0,0-1-1,-1 0 1,1 0-1,-1-1 1,0 0 0,0 0-1,0-1 1,0 1-1,0-2 1,-1 1 0,0-1-1,0 0 1,0 0-1,-1-1 1,1 1 0,-1-1-1,0-1 1,2-4-14,-2 3-6,0-1 0,-1 0 0,0 0 0,0 0 0,-1-1-1,0 1 1,-1-1 0,0 0 0,-1 1 0,0-1 0,0-9 6,-1 19-45,0 0 5,0 0-14,0 0 20,0 0 10,0 0-22,0 0-10,0 0 19,0 0 8,13-61 714,-13-52-314,-1 110-358,0 0 0,-1 0-1,1 0 1,-1 0 0,0 0-1,0 0 1,0 0 0,0 1-1,0-1 1,-1 1 0,1 0 0,-1-1-1,0 1 1,1 0 0,-1 1-1,0-1 1,0 0 0,0 1-1,-1 0 1,1 0 0,0 0 0,0 0-1,-1 0 1,1 0 0,-1 1-13,-156-2-64,156 3 58,1 0 1,-1 1 0,1 0 0,0 0 0,0 0 0,0 0 0,0 0 0,0 1-1,1-1 1,-1 1 0,1 0 0,0 0 0,-1 0 0,1 0 0,1 0 0,-1 0 0,0 1-1,1-1 1,-1 0 0,1 1 0,0 0 0,0-1 0,1 1 0,-1-1 0,1 2 5,-35 158-48,31-30-153,6-129 205,1 1-1,-1-1 0,1 1 1,0-1-1,0 0 0,1 0 1,-1 0-1,1-1 0,0 1 1,0-1-1,0 0 0,0 0 1,1 0-1,-1 0 0,1-1 1,0 0-1,0 0 0,-1 0 1,1-1-1,0 0 0,1 0 1,-1 0-1,0 0 0,0-1 1,0 0-1,0 0 0,1 0 1,-1 0-4,0 0 13,1 1-1,-1-1 1,1 0 0,-1 0 0,0-1-1,1 0 1,-1 0 0,1 0 0,-1 0 0,0-1-1,0 0 1,0 0 0,0-1 0,0 1 0,0-1-1,-1 0 1,1 0 0,-1 0 0,0-1-1,0 0 1,0 0 0,-1 0 0,1 0 0,2-4-13,13-28-52,-2 0 1,-2-1 0,-1-1 0,-2-1 0,-1 1 0,-2-2 0,-2 1 0,-2-1-1,-1 0 1,-2 0 0,-2 0 0,-4-32 51,2 62-36,1 0 0,-1 0-1,-1 1 1,0-1 0,0 1 0,-1-1-1,0 1 1,0 0 0,-1 1 0,0-1-1,-1 1 1,0 0 36,-3-8 743,4 10-391,1 22-225,4 197 132,66 79 149,-64-272-406,1 1 0,1 0 0,1-1 0,1 0 0,1 0 0,0 0 0,2-1 0,5 9-2,3-22-377,-14-6-3649,-1 0-3979,-2 3 3045</inkml:trace>
  <inkml:trace contextRef="#ctx0" brushRef="#br0" timeOffset="616.863">1510 612 3185,'0'0'2490,"0"0"-980,0 0 165,0 0-400,0 0-341,0 0 43,-4 3-14,2-1-896,0 1 0,0-1 0,0 0 0,0 1 0,0-1 0,1 1 0,-1-1-1,1 1 1,0 0 0,0 0 0,0-1 0,0 1 0,0 0 0,1 0 0,-1 0 0,1 0 0,0 0 0,-1 0 0,2 0 0,-1 0 0,0 0 0,0 0 0,1 0 0,0 0 0,0 0 0,0 0 0,0 0 0,0 0-67,7 13 73,1 1-1,0-1 1,1-1-1,1 1 1,1-2-1,0 0 1,1 0 0,4 2-73,25 31 46,100 95 55,-140-139-47,-1 0 0,1 1 0,0-1 0,-1 0 0,1 1 0,-1-1 0,0 1 0,0-1 0,-1 1 0,1 0 0,-1-1 0,1 1 0,-1 0 0,0-1 0,-1 1 0,1 0 0,-1-1 0,1 1 0,-1-1 0,0 1 0,0-1 0,-1 1 0,1-1 0,-1 0 0,0 1 0,1-1 0,-1 0 0,-1 0 0,1 0 0,0-1 0,-1 1 0,0 0 0,1-1 0,-1 0 0,0 1 0,0-1-1,0-1 1,-1 1 0,-1 1-54,1 1 56,-1-1-1,1 0 1,-1 1-1,0-1 0,0-1 1,0 1-1,0-1 1,0 0-1,0 0 0,-1-1 1,1 1-1,0-1 1,-1 0-1,0-1 0,1 1 1,-1-1-1,1 0-55,-22-58-2041,14-12-5629,9 47 2980</inkml:trace>
  <inkml:trace contextRef="#ctx0" brushRef="#br0" timeOffset="1072.11">1510 481 1873,'0'0'3215,"0"0"-451,0 0-16,0 0-748,0 0-698,0-3-323,4-1-861,0 1 0,-1-1 0,1 1 0,0 0 0,0 0 0,1 0 0,-1 1 0,1-1 0,-1 1 0,1 0 0,0 0 0,0 1-1,0-1 1,0 1 0,0 0 0,0 1 0,0-1 0,0 1 0,0 0 0,0 0 0,4 1-118,1-2 215,317-52 2368,-230 43-3002,-96 10-453,-1 0-409,0 0-509,0 0-1614,0 0-2135</inkml:trace>
  <inkml:trace contextRef="#ctx0" brushRef="#br0" timeOffset="1857.671">2590 0 4130,'0'0'1731,"0"0"201,0 0-273,0 0-378,0 0-153,-9 3 1,-79 47 1750,71-33-2619,1 1-1,1 1 1,0 0 0,2 1 0,0 1 0,1 0 0,1 1 0,1 0 0,2 0 0,0 1 0,1 1 0,1-1 0,1 1 0,-1 13-260,-8 45 149,4 0 0,3 1-1,4-1 1,3 1 0,4 0 0,10 44-149,-4-58 48,-7-45-36,0 0 0,1 0 0,1 0-1,2-1 1,0 0 0,1 0 0,1 0-1,2-1 1,0-1 0,2 2-12,0 10-102,-3-31-3172,-6-1-687,4-1-1409</inkml:trace>
  <inkml:trace contextRef="#ctx0" brushRef="#br0" timeOffset="3020.947">2963 95 2273,'0'0'1190,"0"0"347,0 0 274,0 0-274,0 0-259,-7 0 16,-24 0-321,29 1-873,0 1 0,0-1-1,0 0 1,0 1-1,-1-1 1,2 1 0,-1 0-1,0-1 1,0 1 0,1 0-1,-1 0 1,1 0-1,-1 0 1,1 1 0,0-1-1,0 0 1,0 1-1,0-1 1,0 0 0,1 1-1,-1-1 1,1 1-1,-1-1 1,1 3-100,-2 2 269,-45 275 2182,19-77-1658,2-89-342,26-116-445,-1-1 1,1 1-1,0 0 0,0 0 0,-1-1 0,1 1 0,0 0 0,-1 0 0,1 0 0,0 0 0,-1-1 1,1 1-1,0 0 0,-1 0 0,1 0 0,0 0 0,-1 0 0,1 0 0,0 0 0,-1 0 0,1 0 1,-1 0-1,1 0 0,0 0 0,-1 0 0,1 0 0,0 0 0,-1 0 0,1 1 0,0-1 0,-1 0 1,1 0-1,0 0 0,-1 1 0,1-1 0,0 0 0,-1 0-6,1-40-258,1 37 249,0 0-1,0 0 0,0 0 0,1 0 1,-1 0-1,1 0 0,-1 0 0,1 0 1,0 1-1,0-1 0,0 0 0,1 1 1,-1 0-1,1 0 0,-1 0 0,1 0 1,0 0-1,-1 0 0,1 0 0,0 1 1,0 0-1,0-1 0,0 1 0,1 0 1,-1 1-1,0-1 0,0 0 0,1 1 0,-1 0 1,0 0-1,0 0 0,2 0 10,1 31-61,-16 180 856,-2-153-626,2 0 1,3 0-1,3 1 1,3 51-170,13-30 912,-5-63-743,-6-15-175,-1-1 0,0 1 0,1-1 0,-1 0 0,1 1 1,0-1-1,-1 0 0,1 1 0,0-1 0,0 0 0,0 0 0,0 0 0,0 0 1,0 0-1,0 0 0,0 0 0,0 0 0,0 0 0,1 0 0,-1-1 0,0 1 1,1 0-1,-1-1 0,0 1 0,1-1 0,-1 0 0,1 1 0,-1-1 0,1 0 1,-1 0-1,0 0 0,1 0 0,-1 0 0,1 0 0,-1 0 0,2-1 6,54-1-6608,-39-9 186</inkml:trace>
  <inkml:trace contextRef="#ctx0" brushRef="#br0" timeOffset="4878.409">3253 355 5651,'0'0'1379,"0"0"195,0 0-53,0 0-286,0 0-64,0 26-138,-1 156 538,-7 304 481,-8-1013-3765,7 388 1179,8 134 524,42 184 1467,-21-117-1271,10 26 88,4-2 0,3-1 0,29 43-274,-64-124 2,-1 0 0,0 0 0,1-1 0,0 1 0,0-1 0,0 1 0,0-1 0,1 0 0,-1 0 0,1 0 0,0 0 1,0 0-1,0-1 0,0 1 0,0-1 0,1 0 0,-1 0 0,1 0 0,-1 0 0,1-1 0,0 1 0,0-1 0,-1 0 0,1 0 0,0 0 1,0-1-1,2 1-2,12-49 395,-9-2-387,-3 1 1,-2-1 0,-1 0 0,-3 0-1,-3-9-8,1-36 37,2-113 1160,31 207-11975,-23 10 5554</inkml:trace>
  <inkml:trace contextRef="#ctx0" brushRef="#br0" timeOffset="5911.608">3754 795 6051,'0'0'1763,"0"0"1,0 0-142,0 0-459,0 0-296,2 14-179,23 116 660,14-33-732,-37-96-607,0 0 0,0 0 1,1 0-1,-1 0 0,0 0 0,0 0 1,0-1-1,1 0 0,-1 1 0,0-1 1,1 0-1,-1 0 0,0 0 1,1 0-1,-1 0 0,0-1 0,0 1 1,1-1-1,-1 1 0,0-1 0,0 0 1,0 0-1,1 0 0,-1 0 0,0 0 1,-1-1-1,1 1 0,0 0 0,0-1 1,0 0-1,-1 1 0,1-1-9,8-10-263,0-1-1,-1 0 1,0 0 0,-1-1-1,-1 0 1,0 0 0,-1-1-1,0 1 1,-1-2 0,-1 1-1,0 0 1,-1-1 0,-1 0-1,-1 1 1,0-1 0,0 0-1,-2-1 264,1 3-27,1 11 98,0 1-1,0-1 1,-1 1 0,1-1 0,-1 1 0,1-1 0,-1 0 0,0 1 0,0-1 0,0 1 0,-1-1 0,1 0 0,0 1 0,-1-1 0,0 1 0,1-1 0,-1 1 0,0-1 0,-1 1 0,1 0 0,0 0 0,-1-1 0,1 1-1,-1 0 1,1 0 0,-1 0 0,0 1 0,0-1 0,0 0 0,0 1 0,0-1 0,0 1 0,-1 0 0,1-1 0,0 1 0,-1 0 0,1 0 0,-1 1 0,1-1 0,-1 1 0,-1-1-71,-12 0 302,14 1-267,-1-1-1,1 1 1,-1 0 0,1 0 0,-1-1-1,0 2 1,1-1 0,-1 0 0,1 0-1,-1 1 1,1 0 0,-1-1 0,1 1 0,-1 0-1,1 0 1,0 0 0,-1 1 0,1-1-1,0 0 1,0 1 0,0-1 0,0 1-1,0 0 1,0 0-35,-6 15 106,1-1 0,0 1-1,1 1 1,1-1 0,1 1 0,0 0-1,1 0 1,1 0 0,1 0 0,1 1-1,0-1 1,3 13-106,-3 11 105,0-39-118,-1-1-1,1 1 1,-1-1 0,1 1-1,0 0 1,0-1 0,1 1-1,-1-1 1,0 1 0,1-1-1,-1 1 1,1-1 0,0 1-1,0-1 1,0 1 0,0-1-1,1 0 1,-1 1 0,0-1-1,1 0 1,0 0 0,-1 0-1,1 0 1,0-1 0,0 1-1,0 0 1,0-1 0,0 1-1,1-1 1,-1 0 0,0 0-1,1 0 1,-1 0 0,1 0-1,-1 0 1,1-1 0,-1 1-1,1-1 1,-1 0 0,1 1-1,0-1 1,-1 0 0,1-1-1,-1 1 1,2-1 13,26-50-1620,13-137-5192,-33 117 6600,-10 71 352,1 0 0,-1 1-1,1-1 1,-1 0 0,1 1 0,-1-1 0,1 0-1,-1 0 1,1 1 0,-1-1 0,1 0 0,-1 0-1,1 0 1,-1 0 0,1 0 0,-1 0 0,1 0-1,-1 0 1,1 0 0,-1 0 0,1 0 0,0 0-1,-1 0 1,1 0 0,-1 0 0,1-1 0,-1 1-1,1 0 1,-1 0 0,1-1 0,-1 1 0,0 0-1,1-1 1,-1 1 0,1 0 0,-1-1 0,0 1-1,1-1 1,-1 1 0,0 0 0,1-1 0,-1 1-1,0-1 1,0 0-140,15 56 2138,-4 21-874,26 78-500,-37-153-702,10 13-1259,-1-20-3970,-5-9-246</inkml:trace>
  <inkml:trace contextRef="#ctx0" brushRef="#br0" timeOffset="7197.758">4158 637 2673,'0'0'4111,"0"0"-1701,0 0-180,0 0-560,0 0-627,0 0-88,8 26-173,25 85-272,-17 29 802,6-84-904,-13-58-554,56-235-3936,-64 233 4118,1 1 1,-1 0 0,1 0-1,-1 0 1,1 0 0,0 0-1,0 0 1,0 0 0,1 1-1,-1-1 1,1 1 0,-1 0-1,1-1 1,0 1 0,0 0-1,0 1 1,0-1 0,0 0-1,0 1 1,0 0 0,1 0-1,-1 0 1,0 0 0,1 0-1,-1 1 1,1-1-1,0 1-36,5 19 510,26 196 2174,-12-231-2681,47-251-2346,-70 268 2351,0-1-1,0 1 0,1-1 1,-1 1-1,0-1 1,0 1-1,1-1 0,-1 1 1,1-1-1,-1 1 1,0-1-1,1 1 1,-1-1-1,1 1 0,-1-1 1,1 0-1,-1 1 1,1-1-1,-1 0 0,1 1 1,-1-1-1,1 0 1,-1 0-1,1 0 0,0 1 1,-1-1-1,1 0 1,-1 0-1,1 0 0,0 0 1,-1 0-1,1 0 1,-1 0-1,1 0 1,0-1-1,-1 1 0,1 0 1,-1 0-1,1 0 1,0-1-1,-1 1 0,1 0 1,-1 0-1,1-1 1,-1 1-1,1-1 0,-1 1 1,1 0-1,-1-1 1,0 1-1,1-1 0,-1 1 1,0-1-1,1 1 1,-1-1-1,0 1 1,1-1-1,-1 1 0,0-1 1,0 0-1,0 1 1,0-1-1,0 1 0,1-1 1,-1 0-1,0 1 1,0-1-1,-1 0 0,1 1 1,0-1-8,22 53 201,-19-44 10,73 193 1675,-74-198-1875,0 0-1,0-1 0,1 1 0,-1 0 1,1-1-1,0 0 0,-1 1 0,1-1 1,0 0-1,0-1 0,1 1 0,-1 0 1,0-1-1,0 0 0,1 0 0,-1 0 1,1 0-1,-1 0 0,1-1 0,-1 1 1,1-1-1,0 0 0,-1 0 0,1 0 0,-1-1 1,1 1-1,-1-1 0,1 0 0,-1 0 1,1 0-1,-1-1 0,0 1 0,0-1 1,1 1-1,-1-1 0,0 0 0,2-3-10,7-7-122,-1-1-1,0-1 1,-1 0 0,-1-1-1,0 0 1,-1 0-1,-1-1 1,0 1-1,-1-2 1,-1 1 0,0-1-1,-2 0 1,0 0-1,0 0 1,-2 0 0,0 0-1,-1 0 1,-1-11 122,1 27-6,1-1 0,-1 0-1,0 1 1,0-1 0,0 0 0,0 1 0,0-1 0,0 0 0,0 1 0,-1-1 0,1 0 0,-1 1 0,1-1 0,-1 1 0,1-1-1,-1 0 1,0 1 0,0 0 0,0-1 0,0 1 0,0-1 0,0 1 0,0 0 0,0 0 0,-1 0 0,1 0 0,0 0 0,-1 0 0,1 0-1,-1 0 1,1 0 0,-1 0 0,1 1 0,-1-1 0,0 1 0,1-1 0,-1 1 0,0 0 0,1 0 0,-1 0 0,0 0 0,1 0-1,-1 0 1,0 0 0,1 0 0,-1 0 0,0 1 6,-24 57 387,21 141 2003,5-194-2366,0 0-1,1-1 0,0 1 1,0 0-1,0 0 0,0-1 1,1 1-1,0-1 0,0 1 0,0-1 1,1 0-1,-1 0 0,1 0 1,0 0-1,0 0 0,0-1 1,0 1-1,1-1 0,0 0 1,-1 0-1,1 0 0,0-1 0,1 1 1,-1-1-1,0 0 0,1 0 1,-1 0-1,1-1 0,-1 0 1,1 1-1,0-2 0,0 1 0,-1-1 1,5 1-24,4-1-309,67-6-1673,-29-15-3848,-30 9-1003</inkml:trace>
  <inkml:trace contextRef="#ctx0" brushRef="#br0" timeOffset="8631.474">5409 357 3217,'0'0'6852,"0"0"-4739,0 0 400,0 0-704,0 0-433,0 0-159,4 0-65,-4 0-367,0 0-385,0 0-240,0 0-160,0 0-96,0 0-384,0 0-561,0 0-448,0 13-640,0 1-1168,0 2-3458</inkml:trace>
  <inkml:trace contextRef="#ctx0" brushRef="#br0" timeOffset="9133.349">5325 881 288,'0'0'4853,"0"0"-2521,0 0-299,0 0-118,0 0-570,0 0-153,6 18 1580,-1-12-2637,0 0 0,0 0-1,-1 0 1,1 1-1,-2 0 1,1 0 0,-1 0-1,0 0 1,0 1 0,-1-1-1,0 1 1,-1-1-1,1 1 1,-1 0 0,-1 0-1,0 0 1,0-1 0,0 1-1,-1 0 1,0 0 0,0-1-1,-1 1 1,-2 4-135,-2 7 26,-1-1 1,0 0-1,-1 0 1,-2 0-1,1-1 1,-2-1-1,0 0 1,-14 15-28,4-7-125,-93 93-4123,79-94-1105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1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57 300 5715,'0'0'2627,"0"0"-450,0 0-506,0 0-554,0 0-332,0 0-97,-1 2-253,-6 133 878,8-123-1212,42 229 758,14-13-595,-76-286-987,7 35-67,5 23-2694,4 0-2420,0 0 1246</inkml:trace>
  <inkml:trace contextRef="#ctx0" brushRef="#br0" timeOffset="653.43">31 331 1873,'0'0'2006,"0"0"-952,0 0-86,0 0-133,0 0-61,-4-3 464,-22-16 1470,25 19-1614,1 0-94,0 0-95,0 0-241,0 0-219,0 0-108,25-13 79,66-21 27,140-36 589,-175 63-1136,-55 7-128,-1 0-336,0 0-363,-1 34-7214,-2-10 2046</inkml:trace>
  <inkml:trace contextRef="#ctx0" brushRef="#br0" timeOffset="1017.246">149 720 5795,'0'0'2166,"0"0"166,0 0-337,0 0-890,0 0-326,6-3 272,182-60 2565,13 28-4716,-175 34-2033,-17 1-2725,-8 0-1321</inkml:trace>
  <inkml:trace contextRef="#ctx0" brushRef="#br0" timeOffset="1354.168">615 609 112,'0'0'7163,"0"0"-4652,0 0-985,0 0-102,0 0-298,6 17-107,106 281 1206,-90-281-3212,-17-28-3375,-5-7-192</inkml:trace>
  <inkml:trace contextRef="#ctx0" brushRef="#br0" timeOffset="1701.777">545 307 5955,'0'0'6131,"0"0"-4419,0 0 353,0 0-944,0 0-737,0 0-384,0-21-80,0 21-208,0 0-801,4 0-896,9 0-608,5 7-3922</inkml:trace>
  <inkml:trace contextRef="#ctx0" brushRef="#br0" timeOffset="2340.052">948 219 3394,'0'0'3257,"0"0"-1579,0 0 0,0 0-168,0 0-504,0 5-216,-3 21-420,2 0 0,1 1 0,1-1 1,1 0-1,1 0 0,2 0 0,0 0 1,2-1-1,4 11-370,12 34 213,-12-28-87,2-1-1,2-1 0,1-1 1,3 0-1,0-1 1,16 20-126,-11-40-1228,-5-18-6767,-14-6 1272</inkml:trace>
  <inkml:trace contextRef="#ctx0" brushRef="#br0" timeOffset="3004.259">1251 724 8180,'0'0'2035,"0"0"-663,0 0-367,0 0-303,0 0-8,15-1 93,106-5 491,-107 3-1250,-1 0 0,0-1 1,0-1-1,0 0 0,-1 0 1,0-2-1,0 1 0,0-1 1,-1-1-1,0 0 0,0-1 1,-1 0-1,4-4-28,-11 8 12,0 1 0,0 0 0,-1-1 0,1 0 0,-1 1 0,0-1 0,-1 0 0,1 0 0,-1 0-1,0 0 1,0-1 0,0 1 0,-1 0 0,0 0 0,0 0 0,0-1 0,-1 1 0,1 0 0,-1 0 0,0 0 0,-1 0 0,0 0 0,1 0 0,-1 0 0,-1 0 0,1 1 0,-1-1 0,0 1 0,0 0 0,0 0 0,0 0 0,-1 0 0,0 0-12,-3 2 34,0 0 0,-1 0 0,1 1 0,0 1 0,-1-1 0,1 1 0,0 0 0,-1 0 0,1 1 0,0 0 0,0 1 1,0 0-1,-3 0-34,3 4 9,1 0 1,0 1-1,0 0 1,1-1 0,0 2-1,0-1 1,1 1-1,0-1 1,0 1-1,0 0 1,1 0 0,1 1-1,-1-1 1,1 1-1,1-1 1,-1 1 0,2 0-1,-1 1-9,-1 2 17,-10 158 415,12-167-419,0 0 0,1 0 0,-1 0 0,1 0 0,0-1 0,0 1 0,0 0 0,0-1 0,0 1 0,1 0 0,-1-1 0,1 0 0,0 1 0,0-1 0,0 0 0,0 0 0,0 0 0,0 0 0,0 0 0,1-1 1,-1 1-1,0 0 0,1-1 0,0 0 0,-1 0 0,1 0 0,0 0 0,0 0 0,-1 0 0,1-1 0,0 1-13,102 9 204,-84-9-177,51 12-381,9 1-3974,-59-14 558,-4 0-1731</inkml:trace>
  <inkml:trace contextRef="#ctx0" brushRef="#br0" timeOffset="4659.745">1800 49 5090,'0'0'1718,"0"0"171,0 0 102,0 0-1047,0 0-568,5-7 6,-3 4-351,1 0 0,-1 0 0,0 0-1,1 0 1,0 1 0,0-1 0,-1 1 0,2 0 0,-1-1 0,0 1 0,0 1 0,1-1 0,-1 0 0,1 1 0,-1 0 0,1 0 0,0 0 0,-1 0 0,1 0 0,0 1-31,82-2 1483,-82 5-1467,0 0 0,-1 0 0,0 0 0,1 0-1,-1 1 1,-1-1 0,1 1 0,0 0 0,-1-1 0,0 1 0,0 0 0,0 1 0,0-1 0,-1 0-1,1 1 1,-1-1 0,0 0 0,-1 1 0,1-1 0,-1 1 0,0-1 0,0 1 0,0 0-1,-1 0-15,-16 377 993,18-376-987,-1 0-1,1 0 1,-1 0 0,2 0-1,-1 0 1,1 0 0,0-1-1,0 1 1,0-1 0,1 1-1,0-1 1,0 0 0,0 0-1,1 0 1,-1 0 0,1-1-1,0 0 1,1 1 0,-1-1 0,1-1-1,0 1 1,0-1 0,0 0-1,0 0 1,0 0 0,1-1-1,-1 1 1,1-2 0,0 1-1,0 0 1,1-1-6,-5-1 10,0 0 0,1 0 1,-1 0-1,0 0 0,0-1 0,0 1 0,0-1 1,0 0-1,0 1 0,0-1 0,0 0 0,-1 0 0,1 0 1,0 0-1,0 0 0,-1-1 0,1 1 0,-1 0 1,1-1-1,-1 1 0,1-1 0,-1 0 0,0 1 0,0-1 1,0 0-1,0 0 0,0 0 0,0 0 0,-1 0 1,1 0-1,0 0 0,-1 0 0,0 0 0,1 0 1,-1 0-1,0 0 0,0 0 0,0 0 0,-1 0 0,1 0 1,0 0-1,-1-1 0,1 1 0,-1 0-10,1 1 3,1 0 0,-1 0 0,0 1 0,1-1 0,-1 0 1,0 0-1,0 0 0,0 0 0,0 0 0,0 0 0,0 1 0,0-1 0,0 0 0,0 0 0,0 0 0,0 0 0,-1 0 0,1 1 0,0-1 0,0 0 0,-1 0 0,1 0 1,-1 1-1,1-1 0,-1 0 0,1 0 0,-1 1 0,1-1 0,-1 0 0,0 1 0,1-1 0,-1 1 0,0-1 0,0 1 0,1-1 0,-1 1 0,0 0 0,0-1 0,0 1 0,1 0 1,-1 0-1,0-1 0,0 1 0,0 0 0,0 0 0,0 0 0,1 0 0,-1 0 0,0 0 0,0 0 0,0 0 0,0 1 0,0-1 0,0 0 0,0 1-3,-4 32-117,5-21 108,-1 11-35,1-1 0,1 0 1,1 0-1,1 1 0,1-1 1,1-1-1,3 8 44,2-2-209,0-2 101,0 0-1,-2 0 1,-1 1-1,-2 0 1,0 1-1,-1-1 1,-1 9 108,-2-31 101,0 1 0,0-1 0,0 1-1,0-1 1,-1 1 0,0-1 0,0 1 0,0-1 0,0 1 0,-1-1 0,0 1 0,0-1 0,0 0 0,0 1 0,-1-1 0,1 0 0,-1 0 0,0 0 0,0 0 0,-1 0 0,1 0 0,-1-1 0,0 1 0,0-1 0,0 0 0,-1 0 0,1 0-1,-1 0 1,1 0 0,-1-1 0,0 1 0,0-1 0,0 0 0,0-1 0,-1 1 0,1-1 0,0 0 0,-2 1-101,-107-27 315,111 25-411,2 0-232,0 0-379,0 0-459,0 0-806,0 0-2392,0 0-2314</inkml:trace>
  <inkml:trace contextRef="#ctx0" brushRef="#br0" timeOffset="5825.276">2415 42 1649,'0'0'3087,"0"0"-1471,0 0 113,0 0-136,0 0-387,0-9 1787,4 9-2898,-1 0-1,0 0 1,1 0 0,-1 1-1,0-1 1,1 1 0,-1 0-1,0 0 1,0 0 0,0 0-1,0 0 1,0 1 0,0-1-1,0 1 1,0 0-1,0 0 1,-1 0 0,1 0-1,-1 0 1,1 1 0,-1-1-1,0 1 1,0 0 0,1 2-95,9 8 153,240 310 1693,-232-291-1781,0 1-1,-3 0 1,-1 1-1,-1 1 0,-2 1 1,-1 0-1,6 37-64,-15-60 65,-1 0-1,-1 0 1,0 0-1,0 0 1,-1 1-1,-1-1 1,0 0-1,-1 0 1,0 0-1,-1 0 1,-1-1-1,0 1 1,-1-1-1,0 0 1,0 0-1,-2 0 1,-2 3-65,-18 28 320,-2 0 0,-2-2 0,-1-2 0,-3 0 0,-1-3 1,-17 13-321,21-17 504,32-30-541,0-2-3179,0 0-3456,0 0 1203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44.82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0 372 4834,'0'0'1681,"0"0"192,0 0 256,0 0-737,0 0-239,0 0 48,0 0-209,0 0-304,0-1 1,0 1-145,0-1 80,0 0-64,0 0 33,0 1-129,0 0 64,0-1-112,0 1-48,0 0-47,0 0-33,0 0 0,0 0-16,0 0-32,0-1 0,0 1-32,0 0-48,0-1-96,0 1 16,2 0-64,3 0 17,3-1 15,7 0 16,6-1 16,5 0-32,6-1 16,3 1-32,4-1 0,1 1 32,2-2-48,2-1 48,-1 0-16,1 0 32,0 1 16,-1-1-32,0 1 0,0-1-32,-1 0-32,-1-1 0,-1 0 48,-1 0-32,0 0 32,-2 0-32,0 1 0,-1 2-16,-1 0 0,-4 2 0,-1 0 16,-3 0-16,-1 1 0,-3 0 16,0 0 0,2 0 16,0 0 16,1 1-16,0-1-32,1 0 32,1 0-48,-1 0 16,-2 0 0,0 0 16,0 0 0,-1 0 0,1 0 0,-2 0 0,1 0-32,-2 0 32,-1 0-32,0 0 16,-1 0 0,-1 0 16,-1 0-16,0 0 0,1 0 0,1 1 0,2-1 32,1 1-32,0 1 0,2-1 16,0 0-16,-1 1 0,0 0 0,-1 0 16,1 0-16,1-1 0,2 1 0,1-1 32,1 0-16,0 0 16,-1 0-32,-1 0 16,-1-1-16,-3 0-48,-3 0 32,-4 1 16,-3-1-16,-2 1 16,0 0 16,-2-1-16,0 2 0,1-1 16,0 0-16,0 0 32,0 0-32,1-1 0,0 1 0,-1-1 0,-3 0 0,-2 0-32,-2-1 16,-1 1 16,-2 0 48,0 0-48,0 0 16,-1 0-16,1 0-16,-1 0-32,1 0 0,0 0-48,0 0-16,0 0 32,-1 0 0,-2 0-112,-3 0-32,-4-1-80,-3-3-241,-5-3-47,-4-5-80,-5-3 48,-4-3 127,-3-3 273,-1-1 0,0-2-176,-2-1 176,0 1 144,2 0 48,2 2 16,3 2 16,5 3 0,4 3 16,5 3 32,5 4 16,4 3 112,3 2 64,3 2-112,2 0-64,-1 1-48,1 0 16,4 0 80,5 4 144,8 3-64,8 5-64,8 2-64,4 4 16,5 1 1,2 1-65,-1-1 32,-2-1-48,-4-1 0,-4-2 0,-6-2 0,-5-1 0,-5-2 0,-7-2-16,-4-3 16,-3-1 0,-3-2 0,-2 0 96,0 2 240,-7 3 176,-6 4-144,-8 2-112,-8 4-16,-9 2 97,-9 2 63,-7 2-80,-5 1 64,-1 0 0,4-2 64,7-1-95,9-4-161,9-2-160,10-5-32,9-3-16,6-3-16,5-2-32,3-2-112,0-1-337,1-1-303,0 1-129,-1-1-255,0 1-257,1 1-127,2 2-834,3 1-3648,1 1-4115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28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1 804 2465,'0'0'3901,"0"0"-1340,0 0-422,0 0-799,0 0-511,0 0-76,0-7 366,0 9 2567,1 274-3572,50-129-292,-42-214-57,-7 47 206,2 0 0,0 0-1,2 0 1,0 1 0,1 0 0,1 0 0,0 0 0,2 1 0,0 0-1,1 1 1,1 0 0,0 1 0,15-14 29,-27 29-10,1 0 0,-1 0 0,1 0 0,-1 0 0,1 0 1,0 1-1,-1-1 0,1 0 0,0 0 0,-1 1 0,1-1 0,0 1 0,0-1 0,0 0 0,-1 1 1,1-1-1,0 1 0,0 0 0,0-1 0,0 1 0,0 0 0,0 0 0,0-1 0,0 1 1,0 0-1,0 0 0,0 0 0,0 0 0,0 0 0,0 1 0,0-1 0,0 0 0,0 0 0,0 1 1,0-1-1,0 0 0,0 1 0,0-1 0,-1 1 0,1-1 0,0 1 0,0-1 0,0 1 0,-1 0 1,1-1-1,0 1 0,-1 0 0,1 0 0,0 0 0,-1-1 0,1 1 0,-1 0 0,0 0 0,1 0 1,-1 0-1,0 0 0,1 0 0,-1 0 0,0 0 0,0 0 0,0 0 0,0 0 0,0 0 0,0 0 1,0 0-1,0 0 0,0 0 0,0 0 0,-1 0 10,6 14 131,46 232 7,-13-170-154,-37-77 14,1 0-1,0 0 0,-1 0 0,1 0 0,0 0 0,-1 0 0,1-1 0,-1 1 0,1-1 1,0 1-1,-1-1 0,1 1 0,-1-1 0,0 0 0,1 0 0,-1 0 0,1 0 0,-1 0 1,0 0-1,0 0 0,0 0 0,1 0 0,-1-1 0,0 1 0,-1 0 0,1-1 0,0 1 0,0-1 1,-1 1-1,1-1 0,0 1 0,-1-1 0,1 0 3,1-2 21,13-17-65,-2 0-1,-1-1 1,0-1 0,-2 0 0,-1 0 0,0-1 0,-2 0-1,-1-1 1,2-12 44,13-58-616,-20 93 584,-1 2-32,0 0-56,0 6 66,7 43 125,-5-27 18,1 1 0,0-1 0,2 0 0,0 0 0,2 0 0,0-1 0,2 0 0,0 0 0,1-1 0,2 2-89,-9-18 6,0-1 0,1 1 0,-1-1 0,0 0 0,1 0 0,0 0 0,0 0 0,0 0 0,0-1 0,0 0 1,0 0-1,1 0 0,-1 0 0,1-1 0,-1 0 0,1 0 0,0 0 0,0 0 0,-1-1 0,1 0 0,0 0 0,0 0 0,-1 0 0,1-1 0,0 0 0,-1 0 0,1 0 0,0 0 1,-1-1-1,0 0 0,1 0 0,-1 0 0,0 0 0,0-1 0,0 0 0,0 0 0,2-2-6,7-8 5,0-2 1,-1 0-1,-1 0 0,0-1 1,-1 0-1,-1-1 0,0 0 1,-2 0-1,0-1 0,3-10-5,-9 3-13,-1 24-22,0 1 9,0 0-12,0 0 14,0 0-13,0 23-80,-1-14 146,0 0 0,0-1 0,1 1 0,0 0 0,1-1 0,0 1 0,0 0 0,0-1 1,2 1-1,-1-1 0,1 0 0,0 1 0,0-1 0,1-1 0,0 1 0,1 0 0,0-1 0,0 0 1,0 0-1,1-1 0,0 1 0,0-1 0,1 0 0,-1-1 0,1 0 0,1 0 0,-1 0 1,1-1-1,0 0 0,0-1 0,0 1 0,0-2 0,2 1-29,173-2 366,-144-11-270,-31 3-71,-1-1 1,1 1 0,-2-2 0,1 1-1,-1-1 1,-1 0 0,1 0 0,-2-1-1,1 0 1,-1 0 0,-1 0 0,0 0-1,0 0 1,-1-1 0,0 1-1,-1-1 1,0 1 0,0-1 0,-2 0-1,1 1 1,-1-1 0,-1 1 0,0-4-26,2-13 13,-1 22-2,1 0 1,-1 0-1,0 0 0,-1 0 1,1 0-1,-1 1 0,0-1 1,0 0-1,0 1 0,-1-1 1,1 1-1,-1 0 0,0 0 0,0 0 1,-1 0-1,1 1 0,-1-1 1,0 1-1,0 0 0,0 0 1,0 0-1,0 0 0,-1 1 1,1 0-1,-1 0 0,0 0 0,0 0 1,0 1-1,-1 0-11,-9-4 21,0 2-1,-1 0 0,1 1 1,-1 0-1,1 1 1,-1 1-1,1 0 1,-1 1-1,-1 1-20,9 0-6,0 0-1,1 1 1,-1-1-1,0 1 1,1 1-1,0 0 1,0 0-1,0 0 1,0 1-1,1-1 1,0 2-1,0-1 1,0 1 0,1 0-1,-1 0 1,1 0-1,1 1 1,-1 0-1,1 0 1,0 0-1,1 0 1,0 1-1,0-1 1,1 1-1,0 0 1,0 0-1,0 0 1,1 0-1,1 0 1,-1 4 6,0-6-20,1-1 1,0 1-1,0 0 1,0-1-1,0 1 0,1-1 1,0 1-1,0-1 1,1 1-1,-1-1 1,1 1-1,0-1 1,1 0-1,-1 0 1,1 0-1,0-1 1,1 1-1,-1 0 1,1-1-1,-1 0 1,1 0-1,3 2 20,-1 0-111,0 0-1,1 0 1,0-1 0,0 0-1,1 0 1,-1 0 0,1-1-1,0 0 1,0-1 0,0 0-1,1 0 1,-1-1 0,1 0-1,-1 0 1,1-1 0,0 0-1,0-1 1,0 0 0,2 0 110,-5-3-57,-1 0 0,-1 0 1,1 0-1,0-1 0,-1 1 0,0-1 0,0-1 0,0 1 0,0 0 0,0-1 0,-1 0 0,0 0 0,0 0 0,-1 0 0,1 0 0,-1 0 0,0-1 0,0 1 0,0-6 58,58-288-782,-50 14 4613,-12 334-3192,13 116-43,102 139-284,-50-172-506,-63-131 106,0 1 0,0 0-1,1-1 1,-1 1 0,0-1 0,1 1 0,-1-1 0,1 1 0,-1-1 0,1 1 0,0-1 0,0 0 0,0 1 0,0-1 0,0 0 0,0 0 0,0 1 0,0-1 0,0 0-1,0 0 1,1 0 0,-1 0 0,0-1 0,1 1 0,-1 0 0,1-1 0,-1 1 0,1 0 0,-1-1 0,1 0 0,-1 1 0,1-1 0,-1 0 0,1 0 0,1 0 88,46-29-9722,-31 7 2247</inkml:trace>
  <inkml:trace contextRef="#ctx0" brushRef="#br0" timeOffset="500.489">1678 631 3858,'0'0'3297,"0"0"-893,0 0-358,0 0-650,0 0-452,0 0-77,-2 5-77,0-1-734,0 0 0,1 0 0,-1 1 0,1-1 0,0 1 0,0-1 0,1 1 0,0-1 0,-1 1 0,1-1 0,1 1 0,-1-1 0,1 1 0,0-1 0,0 1 0,0-1 0,0 1 0,1-1 0,0 0 0,0 0 0,0 1-56,14 14-2,0-2 0,0 0 0,2 0 0,0-2 0,1 0 0,1-1-1,0-1 1,0-1 0,4 0 2,71 48-421,-94-59 440,1 0 0,-1 0 1,0 0-1,1 0 0,-1 0 0,0 0 0,0 1 0,0-1 0,0 0 0,0 0 1,0 1-1,0-1 0,-1 1 0,1-1 0,0 1 0,-1-1 0,1 1 0,-1-1 1,0 1-1,1-1 0,-1 1 0,0 0 0,0-1 0,0 1 0,0 0 1,0-1-1,0 1 0,-1-1 0,1 1 0,-1 0 0,1-1 0,-1 1 0,1-1 1,-1 1-1,0-1 0,0 0 0,1 1 0,-1-1 0,0 0 0,0 1 0,-1-1 1,1 0-1,0 0 0,0 0 0,-1 0 0,1 0 0,0 0 0,-1 0 1,0 0-20,-77 40 1215,-16-27-1001,73-68-8437,21 34 2447</inkml:trace>
  <inkml:trace contextRef="#ctx0" brushRef="#br0" timeOffset="863.675">1656 590 7267,'0'0'1943,"0"0"316,0 0-322,0 0-523,0 0-646,7-10-77,58-57 726,121-12 788,-58 32-3618,-110 44-485,-10 3-1794,-2 0-856,2 0-3802</inkml:trace>
  <inkml:trace contextRef="#ctx0" brushRef="#br0" timeOffset="1602.42">2551 1 7716,'0'0'2166,"0"0"-315,0 0-455,0 0-351,0 0 55,-7 0-119,3 1-885,0-1 0,0 1-1,0 0 1,0 0 0,1 0-1,-1 0 1,0 1-1,1 0 1,-1-1 0,1 1-1,-1 0 1,1 1 0,0-1-1,0 1 1,0-1-1,0 1 1,0 0 0,1 0-1,-2 1-95,-15 20 220,2 1 0,0 0 0,1 1 0,2 1 0,1 1 0,0 0 0,3 0 0,0 1-1,2 0 1,1 1 0,1 0 0,1 0 0,2 0 0,1 18-220,-1 6 33,2 1 1,2 0-1,3-1 0,2 1 1,2-1-1,3-1 0,3 0 1,2 5-34,-15-56 0,3 12-37,0 0 0,1 0 0,0 0 0,1-1 0,0 0 0,1 0 0,1 0 0,0-1 1,0 0-1,2-1 0,-1 0 0,1 0 0,1-1 0,0 0 0,0-1 0,1-1 0,0 1 1,3 0 36,2 2-334,-8-4-1519,0-3-4767,-5-4 3</inkml:trace>
  <inkml:trace contextRef="#ctx0" brushRef="#br0" timeOffset="2619.709">2986 84 4978,'0'0'1654,"0"0"-424,0 0 152,0 0-8,0 0-437,-3 0-236,-1 2-607,0 1-1,0 0 1,0 0-1,0 0 1,1 1-1,-1-1 1,1 1 0,0 0-1,0 0 1,0 0-1,1 0 1,-1 0-1,1 1 1,0-1-1,0 1 1,1-1-1,-1 1 1,1 0-1,0 0 1,0-1-1,1 1 1,-1 0 0,1 0-1,0 0 1,0 0-1,1 3-93,-3 7 247,-8 349 1164,9-344-1316,-1 0 0,-1 0 1,-1 0-1,-1-1 0,0 1 0,-2-1 0,0-1 0,-1 1 1,-3 2-96,11-21 3,0-1 0,0 1 0,0-1 0,0 1 0,-1-1 0,1 1 0,0-1 0,-1 1 0,1 0 0,0-1 0,-1 1 0,1-1 0,0 1 0,-1 0 0,1-1 0,-1 1 0,1 0 0,-1-1 0,1 1 0,0 0 0,-1 0 0,1 0 0,-1-1 0,1 1 0,-1 0 0,0 0 0,1 0 0,-1 0 0,1 0 0,-1 0 1,1 0-1,-1 0 0,1 0 0,-1 0 0,1 0 0,-1 0 0,1 1 0,-1-1 0,1 0 0,-1 0 0,1 0 0,-1 1 0,1-1 0,-1 0 0,1 1 0,0-1 0,-1 0 0,1 1 0,-1-1 0,1 0 0,0 1 0,-1-1 0,1 1 0,0-1 0,0 1 0,-1-1 0,1 1 0,0-1 0,0 1 0,0-1 0,0 1-3,4-50-523,-2 45 521,1 0 1,1 0 0,-1 0 0,0 0-1,1 1 1,0 0 0,-1 0 0,1 0-1,1 0 1,-1 0 0,0 1-1,1 0 1,-1 0 0,1 0 0,0 1-1,-1-1 1,1 1 0,0 0 0,0 0-1,0 1 1,0-1 1,-1 31-205,-4 302 1453,1-324-1161,1 0-1,1 0 0,-1-1 1,1 1-1,1-1 0,-1 1 1,1-1-1,0 0 0,1 0 1,0 0-1,0-1 0,0 0 1,1 0-1,0 0 0,0-1 1,1 0-1,-1 0 0,1 0 1,0-1-1,0 0 0,1-1 1,0 1-87,43 2-4675,-36-7 823,-2 1-2119</inkml:trace>
  <inkml:trace contextRef="#ctx0" brushRef="#br0" timeOffset="3636.824">3355 384 864,'0'0'4741,"0"0"-2780,0 0-368,0 28-67,0 91-387,17 177 2180,-3-58-2553,-14-237-785,0-1-18,0 0-1,-18-147-952,-26-197 1089,35 267 557,9 76-543,0 1 4,0 0-74,7 2 55,68 87 445,-59-64-408,149 215 169,-162-236-308,1 0 1,-1 0-1,1 0 1,0 0-1,0-1 0,1 0 1,-1 1-1,1-2 1,-1 1-1,1 0 0,0-1 1,0 0-1,0 0 1,0 0-1,0-1 0,1 0 1,-1 0-1,0 0 1,1-1-1,4 1 4,-8-3-4,-1 0 0,1 0 0,0 0 0,-1-1 0,1 1 0,-1 0 0,1-1 0,-1 1 0,0-1 0,0 1 0,-1-1 0,1 1 0,0-1 0,-1 0 1,1 1-1,-1-1 0,0 0 0,0 0 0,0 1 0,0-1 0,-1 0 0,0-2 4,1 2-20,1-60 6,-14-145 196,-27 25 2163,32 155-1813,7 17-9206,1 20 1423</inkml:trace>
  <inkml:trace contextRef="#ctx0" brushRef="#br0" timeOffset="5910.511">3899 664 4690,'0'0'1665,"0"0"379,0 0 135,0 0-693,0 0-355,0 12-192,0 11-572,18 184 1561,-14-192-1806,-3-11-112,-1 0-1,1 1 1,0-1 0,-1 0 0,2 0 0,-1 0 0,1 0-1,-1 0 1,1 0 0,0 0 0,0-1 0,1 1-1,-1 0 1,1-1 0,0 0 0,0 0 0,0 0-1,0 0 1,0 0 0,1-1 0,-1 1 0,1-1-1,0 0 1,-1 0 0,1 0 0,0-1 0,0 1-1,1-1 1,-1 0 0,3 0-10,-4-2-2,1-1 1,-1 0-1,1 0 0,-1 0 0,0 0 1,0 0-1,0-1 0,0 1 0,0-1 1,0 0-1,-1 0 0,1 0 0,-1-1 1,0 1-1,0 0 0,0-1 0,0 1 1,-1-1-1,0 0 0,1 1 0,-1-1 1,-1 0-1,1 0 0,0-4 2,7-15-147,1-3-56,-2 1 1,-1-1-1,-1-1 1,-1 1 0,-1-1-1,-1 0 1,-3-24 202,1 48 19,0 0 1,-1 0-1,1 0 0,-1 0 1,0 0-1,0 0 1,0 0-1,-1 0 0,1 0 1,-1 1-1,1-1 1,-1 0-1,0 1 0,0-1 1,0 1-1,0 0 0,0 0 1,-1 0-1,1 0 1,-1 0-1,1 0 0,-1 1 1,0-1-1,0 1 0,0 0 1,0 0-1,1 0 1,-2 0-1,1 0 0,0 1 1,0-1-1,0 1 0,0 0 1,0 0-1,0 0 1,0 0-1,0 1 0,-3 0-19,3 1 13,0-1 0,1 1 0,-1 1 0,0-1 0,1 0-1,0 0 1,0 1 0,0 0 0,0-1 0,0 1 0,0 0 0,1 0-1,-1 0 1,1 0 0,0 0 0,0 0 0,0 0 0,0 0 0,0 1-1,1-1 1,0 3-13,-3 3 10,-19 205 799,22-211-829,0 0 1,-1 0-1,1 1 1,1-1-1,-1 0 1,0 0-1,1 0 1,0 1-1,0-1 1,-1 0-1,2 0 1,-1 0-1,0 0 0,1 0 1,-1-1-1,1 1 1,0 0-1,0-1 1,0 1-1,0-1 1,1 0-1,-1 1 1,0-1-1,1 0 1,0-1-1,-1 1 1,1 0-1,0-1 1,0 1-1,0-1 1,0 0-1,0 0 0,0 0 1,0-1-1,1 1 1,-1-1-1,0 1 1,0-1-1,1 0 1,-1 0-1,0-1 1,0 1-1,0-1 1,1 0 19,1-4-104,1 0 1,-1-1 0,0 0-1,0-1 1,-1 1-1,0-1 1,0 0 0,0 0-1,-1 0 1,0 0 0,-1 0-1,0-1 1,0 1-1,0-1 1,-1 0 0,0-1 103,20-164-915,-21 172 1387,0 1-24,0 0 38,0 0-158,2 12-104,67 231 1814,-68-240-2045,0 0-1,0 1 0,1-1 1,-1 0-1,1 0 1,0 1-1,0-1 1,0-1-1,0 1 0,0 0 1,1 0-1,-1-1 1,1 0-1,0 1 1,0-1-1,0 0 1,0 0-1,0-1 0,0 1 1,0 0-1,1-1 1,-1 0-1,1 0 1,0 0 7,30-67-819,23-208-2791,-57 275 3628,0-1 0,1 1 1,-1 0-1,0-1 0,1 1 0,-1-1 0,1 1 1,-1-1-1,1 0 0,-1 1 0,1-1 0,-1 1 1,1-1-1,-1 0 0,1 1 0,0-1 0,-1 0 1,1 0-1,-1 0 0,1 1 0,0-1 1,-1 0-1,1 0 0,0 0 0,-1 0 0,1 0 1,0 0-1,-1 0 0,1 0 0,0 0 0,-1-1 1,1 1-1,-1 0 0,1 0 0,0 0 0,-1-1 1,1 1-1,-1 0 0,1-1 0,-1 1 0,1-1 1,-1 1-1,1-1 0,-1 1 0,1 0 1,-1-1-1,1 0 0,-1 1 0,0-1 0,1 1 1,-1-1-1,0 1 0,0-1 0,1 0 0,-1 1 1,0-1-1,0 0-18,10 17 319,0 1-1,-2 0 1,0 0 0,-1 1 0,0 0 0,-2 0-1,0 1 1,0 2-319,13 103 694,-1-83-710,-9-43-331,33-183-1761,-40 145 1687,18-84-158,0 141 1403,42 145 2082,-8-39-2077,-52-122-837,0-1-1,0 0 0,0 1 0,0-1 0,0 0 0,0 0 0,0 0 0,1 0 0,-1 0 0,0 0 0,0 0 0,0-1 0,0 1 1,0 0-1,0 0 0,0-1 0,1 1 0,-1-1 0,0 1 0,0-1 0,-1 0 0,1 1 0,0-1 0,0 0 0,0 0 1,0 1-1,0-1 0,-1 0 0,1 0 0,0 0 0,-1 0 0,1 0 0,-1 0 0,1 0 0,-1 0 0,0 0 0,1 0 0,-1 0 1,0 0-1,0-1 0,1 1 0,-1 0 0,0 0 0,0 0 0,0 0 0,-1-1 9,2 1 10,9-32-525,0 0 0,-3-1-1,0 0 1,-3-1 0,0 1-1,-2-29 516,-2 63 14,1 0-1,-1-1 1,1 1-1,-1 0 0,1 0 1,-1-1-1,1 1 1,-1 0-1,1 0 1,-1 0-1,1 0 1,0 0-1,-1 0 1,1 0-1,-1 0 1,1 0-1,-1 0 1,1 0-1,-1 1 0,1-1 1,-1 0-1,1 0 1,-1 0-1,1 1 1,-1-1-1,1 0 1,-1 1-1,1-1 1,-1 0-1,1 1 1,-1-1-1,0 1 0,1-1 1,-1 0-1,0 1 1,1-1-1,-1 1 1,0-1-1,0 1 1,1-1-1,-1 1 1,0 0-1,0-1 1,0 1-1,0-1 1,0 1-1,0-1 0,0 1 1,0-1-1,0 1 1,0 0-1,0-1 1,0 1-1,0-1 1,0 1-1,0-1 1,0 1-1,-1-1 1,1 1-1,0-1 0,-1 1 1,1-1-1,0 1 1,-1-1-14,15 88 1041,-14-77-947,1 0 0,-1 0 0,2-1 0,0 1 0,0 0 0,1-1 0,0 0 0,0 1 0,1-1 0,1-1 0,0 1 0,0-1-1,1 1 1,0-2 0,1 1 0,0-1 0,7 8-94,-7-10 12,1 0-1,0-1 0,0 0 1,1 0-1,-1-1 0,1 0 1,0 0-1,0-1 0,0 0 0,1-1 1,-1 0-1,0 0 0,1-1 1,0 0-1,-1-1 0,1 0 0,6-1-10,-8-2-94,0 0 0,0-1 0,-1 0 0,1 0 0,-1 0 0,0-1 0,0 0 0,0 0 0,-1-1 0,0 0 0,0 0 0,0 0 0,-1-1 0,0 0 0,0 0 0,-1 0 0,0-1 0,0 0 0,-1 1 1,0-1-1,0-1 0,0 1 0,-1 0 0,-1 0 0,1-6 93,8-245-3791,-11 256 3874,1 0 1,-1 0 0,0 1-1,0-1 1,0 1 0,0-1-1,0 1 1,-1-1-1,1 1 1,-1-1 0,0 1-1,1 0 1,-1 0 0,0 0-1,0 0 1,0 0 0,-1 1-1,1-1 1,0 0-1,-1 1 1,1 0 0,-1-1-1,1 1 1,-1 0 0,0 1-1,1-1 1,-1 0 0,0 1-1,1-1 1,-1 1-1,0 0 1,0 0 0,0 0-1,1 0 1,-1 1 0,0-1-1,0 1 1,1-1 0,-1 1-1,-2 1-83,2 1 53,0 0 0,-1-1-1,1 2 1,1-1 0,-1 0 0,0 1 0,1-1-1,0 1 1,0 0 0,0-1 0,0 1-1,0 0 1,1 0 0,0 1 0,0-1-1,0 0 1,0 0 0,1 0 0,-1 1-1,1-1 1,0 0 0,1 5-53,5 200 1692,-5-200-1640,1 1 0,0-1 0,1 1 0,0-1 0,1 0 0,0 0 0,0 0 0,1-1 0,0 1 0,0-1 0,1 0 0,0-1 0,0 1 0,1-1 0,0 0 0,0-1 0,1 0 0,0 0 0,0-1 0,3 2-52,80 3-1348,-59-31-2792,-15-1-756</inkml:trace>
  <inkml:trace contextRef="#ctx0" brushRef="#br0" timeOffset="6241.896">5620 459 12582,'0'0'1857,"0"0"-1761,0 0-16,0 0-80,0 0-785,0 0-47,0 45-1281,0-31-5314</inkml:trace>
  <inkml:trace contextRef="#ctx0" brushRef="#br0" timeOffset="6526.583">5717 813 3730,'0'0'3473,"0"0"-1360,0 0 1153,0 0-1025,0 0-961,-9 152-255,-9-114-17,-4 0-495,-4 5-97,-5-4-48,1 4-128,-1-3-224,9 1-16,0-3-96,-4 3-640,8-14-865,0-7-2177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36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26 5699,'0'0'1750,"0"0"267,0 0-96,0 0-531,0 0-281,0 0-258,-1 22-352,-3 174 230,26-15-302,-9-142-447,-6-23-4,-2 0 1,0-1-1,-1 2 1,0-1-1,-2 0 0,0 1 1,0-1-1,-2 15 24,5-60-509,-49-226 552,31-49-300,49 287 564,-4 10-123,-1 2-1,1 2 0,0 0 1,0 3-1,0 0 0,7 3-183,35-2 509,19 11-746,-93 28-7821,-3-22 3923</inkml:trace>
  <inkml:trace contextRef="#ctx0" brushRef="#br0" timeOffset="300.904">75 360 6451,'0'0'1974,"0"0"-261,0 0-475,0 0-246,0 0 404,9 0-68,44 0-229,-5 2-752,0-2 0,0-3 0,-1-1 0,1-3 0,24-7-347,11-11-1097,-30 4-7526,-40 16 1441</inkml:trace>
  <inkml:trace contextRef="#ctx0" brushRef="#br0" timeOffset="627.879">703 258 4882,'0'0'1804,"0"0"263,0 0-207,0 0-649,0 0-301,1 24-91,11 121 427,1 67-1380,-13-211 31,0-1-1,0 1 0,0-1 1,0 1-1,-1-1 0,1 1 1,0-1-1,0 1 0,0-1 1,0 1-1,1-1 0,-1 1 1,0-1-1,0 1 0,0-1 1,0 1-1,0-1 0,1 1 1,-1-1-1,0 0 0,0 1 1,1-1-1,-1 1 0,0-1 1,1 0-1,-1 1 0,0-1 1,1 0-1,-1 1 0,1-1 1,-1 0-1,1 1 0,-1-1 0,0 0 1,1 0-1,-1 0 0,1 1 1,-1-1-1,1 0 0,-1 0 1,1 0-1,-1 0 0,1 0 1,-1 0-1,1 0 0,-1 0 1,1 0-1,-1 0 0,1 0 1,-1 0-1,1-1 0,-1 1 1,1 0-1,-1 0 0,1 0 1,-1-1-1,1 1 104,8-2-3634</inkml:trace>
  <inkml:trace contextRef="#ctx0" brushRef="#br0" timeOffset="948.924">672 28 3762,'0'0'6547,"0"0"-4818,0 0 480,0 0-625,0 0-1007,0 0-545,0-4-32,0 4-177,0 0-223,13 9-624,0 2-833,5 2-2689,4 1-3090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37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17 454 2897,'0'0'4677,"0"0"-1697,0 0-715,0 0-675,0 0-613,-1 2-310,-3 16-447,0 1 1,1-1 0,0 1-1,2-1 1,0 1 0,1 0 0,3 14-221,-2 17 157,0 190 171,-1-231-460,0 0 1,1 0-1,0 0 0,1 0 0,0-1 1,0 1-1,1-1 0,0 1 1,0-1-1,1 0 0,4 6 132,6-9-4748,-9-5 527,3 0-3428</inkml:trace>
  <inkml:trace contextRef="#ctx0" brushRef="#br0" timeOffset="600.898">188 901 3153,'0'0'2530,"0"0"-759,0 0 25,0 0-332,0 0-666,19-7-363,133-54-131,-140 57-291,0-1 0,-1-1-1,0 0 1,0 0 0,0-1 0,0 0 0,-1-1-1,-1 0 1,1-1 0,-1-1-13,-2-69 1571,-10 76-1539,1 1 0,0-1 0,-1 0-1,1 0 1,-1 1 0,0 0-1,1-1 1,-1 1 0,0 0 0,-1 0-1,1 1 1,0-1 0,-1 1-1,1-1 1,0 1 0,-1 0-1,0 1 1,1-1 0,-1 0 0,1 1-1,-1 0 1,0 0 0,1 0-1,-1 0 1,0 1 0,1-1 0,-3 2-32,2-2 58,-1 0-18,0-1 0,0 2-1,1-1 1,-1 0 0,0 1-1,0 0 1,1 0-1,-1 1 1,1-1 0,-1 1-1,1 0 1,-1 0 0,1 0-1,0 1 1,0-1-1,0 1 1,1 0 0,-1 0-1,0 1 1,1-1 0,0 1-1,0-1 1,0 1-1,1 0 1,-1 0 0,1 1-1,-2 2-39,-2 8 109,0 1 0,1 0 0,1 0-1,0 0 1,2 0 0,-1 0 0,2 1-1,0-1 1,1 1 0,1 7-109,-1-18 41,1 1-39,0 1 0,0-1 0,1 0 0,0 0 0,0 1 0,0-1 0,1 0 0,0-1 0,0 1 0,1-1 1,0 1-1,0-1 0,1 0 0,-1 0 0,1-1 0,0 0 0,1 1 0,0-2 0,-1 1 0,1-1 0,1 0 0,-1 0 0,1 0 0,-1-1 0,1 0 1,0-1-1,0 1 0,0-1 0,1 0 0,-1-1 0,6 1-2,-3-2-443,1 0 1,0 0 0,-1-1-1,1 0 1,-1-1 0,1 0-1,-1 0 1,0-1-1,0-1 1,0 0 0,5-3 442,17-13-4354</inkml:trace>
  <inkml:trace contextRef="#ctx0" brushRef="#br0" timeOffset="1602.454">724 289 6643,'0'0'1209,"0"0"-540,0 0-122,0 0-80,0 0-115,15-8 382,45-27 104,-58 34-789,0-1 0,0 1 0,0 0 0,0-1 0,0 1 1,0 0-1,0 0 0,1 0 0,-1 1 0,0-1 0,0 1 0,1-1 1,-1 1-1,0 0 0,1 0 0,-1 0 0,0 0 0,1 0 1,-1 0-1,0 0 0,1 1 0,-1 0 0,0-1 0,0 1 0,1 0 1,-1 0-1,0 0 0,0 0 0,0 0 0,0 1 0,0-1 1,0 1-1,-1-1 0,1 1 0,0 0 0,-1-1 0,1 1 0,-1 0 1,0 0-1,0 0 0,1 0 0,-1 0 0,-1 1 0,2 1-49,11 93 324,-27 99 1042,10-49-739,4-145-635,0 0 1,0 0-1,0-1 0,0 1 0,1 0 1,-1 0-1,1-1 0,-1 1 1,1 0-1,0-1 0,-1 1 0,1 0 1,0-1-1,0 1 0,0-1 1,0 1-1,0-1 0,1 0 1,-1 0-1,0 1 0,1-1 0,-1 0 1,0 0-1,1 0 0,0 0 1,-1 0-1,1-1 0,-1 1 0,1 0 1,0-1-1,0 1 0,-1-1 1,1 0-1,0 0 0,0 1 1,-1-1-1,1 0 0,0 0 0,0-1 1,0 1-1,-1 0 0,1-1 1,0 1-1,0-1 0,0 0 8,1-2-61,0 0 0,0 0 0,-1-1 0,1 0 0,-1 1 0,0-1 0,0 0 0,0 0 0,-1 0 1,1 0-1,-1 0 0,0-1 0,0 1 0,0 0 0,-1-1 0,0 1 0,0 0 0,0-1 0,0 1 0,0 0 0,-1-1 0,0-1 61,0-4-385,1 10 399,0-1 0,0 0 0,0 1-1,0-1 1,0 0 0,0 1 0,0-1 0,-1 0 0,1 1-1,0-1 1,0 0 0,-1 1 0,1-1 0,0 1 0,-1-1-1,1 1 1,-1-1 0,1 1 0,-1-1 0,1 1 0,-1-1 0,1 1-1,-1 0 1,1-1 0,-1 1 0,0 0 0,1-1 0,-1 1-1,1 0 1,-1 0 0,0 0 0,1 0 0,-1-1 0,0 1 0,1 0-1,-1 0 1,0 0 0,1 0 0,-1 0 0,0 1 0,1-1-1,-1 0 1,0 0 0,1 0 0,-1 1 0,0-1 0,1 0-1,-1 0 1,1 1 0,-1-1 0,1 1 0,-1-1 0,0 1-14,-9 138 941,11-91-914,4 359-1788,-5-404 1870,0-1-1,-1 1 0,1 0 1,-1 0-1,1 0 1,-1 0-1,0-1 0,0 1 1,0 0-1,0-1 0,-1 1 1,1-1-1,-1 1 0,1-1 1,-1 0-1,0 1 1,0-1-1,0 0 0,0 0 1,0-1-1,-1 1 0,1 0 1,0-1-1,-1 1 0,1-1 1,-1 0-1,0 0 1,1 0-1,-1 0 0,0 0 1,0 0-1,0-1 0,1 0 1,-1 1-1,0-1 1,0 0-1,0 0 0,0-1 1,0 1-1,1-1 0,-1 1 1,-2-2-109,-44-58-1201,44 33-2547,5 13-1305</inkml:trace>
  <inkml:trace contextRef="#ctx0" brushRef="#br0" timeOffset="2629.672">1040 59 4786,'0'0'2217,"0"0"-269,0 0 39,0 0-831,0 0-575,2-8 46,8-24-136,-9 30-418,1 1 0,0-1 0,-1 0 0,1 1 0,0 0 0,0 0 0,0-1 0,0 1 0,0 0 0,0 0 0,1 1 0,-1-1 0,0 0 0,0 1 0,1-1 0,-1 1 0,0 0 0,1 0 0,-1 0 0,0 0 0,0 0 0,1 1 0,-1-1 0,0 0 0,1 1 0,0 0-73,7 0 426,1 1-320,0 1 1,0 0 0,-1 1 0,1 0-1,-1 0 1,0 1 0,0 1 0,0-1 0,-1 2-1,0-1 1,0 1 0,-1 1 0,0 0-1,0 0 1,0 0 0,-1 1 0,-1 0-1,6 9-106,16 16 181,-1-8-106,-1 2 0,-2 0 1,-1 2-1,-1 1 0,-1 1 0,-2 0 1,-2 2-1,-1 0 0,-1 0 0,-2 2 1,-1 0-1,-2 0 0,-2 1 0,-1 0 1,0 19-76,-6-12 59,0-15-23,-1-1 0,-1 1 1,-1-1-1,-1 1 0,-2-1 0,-1 0 0,-6 15-36,-157 279 1094,129-211-382,39-105-696,1-5-27,0-1-184,0-25-4334,0 15-349,0 2-3293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23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95 8564,'0'0'2252,"0"0"-1127,0 0 52,0 0-350,0 0-467,0 0 139,0 0 67,0 18-177,0 134 1009,0 689-19,21-647-1517,-20-179-263,-1-13-7157,0-2 272</inkml:trace>
  <inkml:trace contextRef="#ctx0" brushRef="#br0" timeOffset="384.022">0 667 5410,'0'0'2169,"0"0"-731,0 0 483,0 0-192,0 0-424,22 9-89,72 27-258,53-21 677,-23-7-1134,-41 2-3469,-36-7-2694,-24-3-276</inkml:trace>
  <inkml:trace contextRef="#ctx0" brushRef="#br0" timeOffset="899.521">540 80 2001,'0'0'7027,"0"0"-4490,0 0-896,0 0-54,0 0-765,0 3-534,34 317 2692,3 281-2065,-7-318-1405,-24-261-1038,5-25-4070,-6-16-1670</inkml:trace>
  <inkml:trace contextRef="#ctx0" brushRef="#br0" timeOffset="13357.542">1225 143 1088,'0'0'1561,"0"0"5,0 0 123,0 0-59,0 0-77,1-4-6,7-19 531,-8 23-1274,0 0-81,0 0-137,0 0-164,0 10-54,-3 23-15,-2-1 0,-1 1 1,-1-1-1,-1 0 0,-13 29-353,-5 20 459,-131 356 800,90-218-1227,42-125-29,17-84-897,7-36-6025,1 20 3530,0-7-4079</inkml:trace>
  <inkml:trace contextRef="#ctx0" brushRef="#br0" timeOffset="14028.127">1304 5 320,'0'0'5093,"0"0"-2473,0 0-595,0 0-222,0 0-586,9-4 466,35 77-146,-8 31-269,-4 2-1,16 100-1267,-25-100 272,79 401-104,-54-418-1121,-36-95-4703,-11-8 83</inkml:trace>
  <inkml:trace contextRef="#ctx0" brushRef="#br0" timeOffset="14444.286">1124 789 7940,'0'0'1672,"0"0"-116,0 0-33,0 0-698,0 0-492,-3 0 57,-15 0 1250,17 0-938,1 0-152,3 0-190,44 0 101,201-17 609,-57-18-995,-64 24-6534,-98 10-961</inkml:trace>
  <inkml:trace contextRef="#ctx0" brushRef="#br0" timeOffset="15778.484">2454 113 2497,'0'0'1398,"0"0"-475,0 0-587,0 0-320,7-6-154,43-39 460,-50 45 527,1-4 6680,-11-10-6761,-13 9-418,1 0 1,-1 1-1,0 2 1,0 0-1,0 1 1,0 2-1,-1 0 1,-7 3-351,15 0 70,0 0 0,1 1 1,-1 1-1,1 1 0,1 0 0,-1 1 1,1 1-1,0 0 0,1 0 0,0 2 1,1-1-1,0 2 0,0 0 0,2 0 1,-1 1-1,2 0 0,-1 1 0,2 0 1,0 0-1,0 1 0,-2 10-70,4-13-2,2-1 1,-1 2-1,1-1 0,1 0 0,0 1 0,1-1 0,1 1 0,-1 0 1,2 0-1,0-1 0,1 1 0,0 0 0,2 8 2,1-13 3,1-1 0,1 0 0,-1 1 1,1-2-1,0 1 0,1-1 0,-1 0 0,1 0 0,1-1 0,-1 0 0,1 0 0,-1-1 0,1 1 0,1-2 0,-1 1 0,0-1 0,1-1 0,0 0 1,0 0-1,5 0-3,98 26 112,-70-19-102,-1 1 1,-1 2 0,1 2-1,-2 1 1,36 20-11,-65-26-23,0 1-1,-1 1 1,0-1 0,-1 1 0,0 1-1,-1-1 1,0 1 0,-1 1-1,0-1 1,-1 1 0,0 0 0,-1 0-1,-1 1 1,0-1 0,-1 1 0,0 0-1,-1-1 1,0 1 0,-1 0-1,-1 0 1,0 0 0,-2 1 23,2-5-9,0-1 0,-1 0 0,0 1 0,0-1 1,-1 0-1,-1-1 0,1 1 0,-2 0 0,1-1 1,-1 0-1,0 0 0,-1 0 0,1-1 0,-2 0 0,1 0 1,-1 0-1,0-1 0,0 0 0,-4 2 9,-158 94 133,150-94-38,-1 0-1,1-2 1,-1 0-1,0-1 1,-1-1 0,1-1-1,-1-1 1,0-1-1,1 0 1,-1-2 0,-16-2-95,30 2 123,1 0 1,-1-1-1,1 0 1,0 0 0,0-1-1,0 1 1,0-1 0,0 0-1,0-1 1,1 0-1,-1 0 1,1 0 0,0 0-1,1-1 1,-1 0 0,1 0-1,0 0 1,0 0-1,0-1 1,1 1 0,0-1-1,0 0 1,0 0 0,1 0-1,0-1 1,-1-2-124,-16-112-2513,34 121-1414,6 0 582,5 0-1620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40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 7027,'0'0'2036,"0"0"-446,0 0-195,0 0-213,0 0-43,-1 29-106,-7 176 362,13 814-160,-2-1019-1746,-2 0-2588,-1 0-3362,0 0-107</inkml:trace>
  <inkml:trace contextRef="#ctx0" brushRef="#br0" timeOffset="353.646">1 800 6211,'0'0'2713,"0"0"-1037,0 0-484,0 0-250,0 0 13,17 0 93,112-1 297,-118 1-1232,41 4 442,0-2 0,0-3-1,0-1 1,0-4 0,26-5-555,-63 7-137,60-17-1287,-28-2-7607,-30 12 2559</inkml:trace>
  <inkml:trace contextRef="#ctx0" brushRef="#br0" timeOffset="953.876">694 1 864,'0'0'6582,"0"0"-3962,0 0-835,0 0-366,0 0-635,0 2-34,17 418 3876,-8-125-4052,-10-188-533,5 0 1,15 87-42,-10-96-715,-9-58-7300,0-39-1453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9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0 419 1649,'0'0'1462,"0"0"-256,0 0 101,0 0 27,0 0-104,0 0 141,0 0 3,0 0-470,0 0-285,0 0-133,0 0-193,0 0-127,0 0-83,20 0 71,71 1 368,217-16-302,83-57-289,-373 66-87,0 0 1,-1-1 0,1-1-1,-1-1 1,-1 0 0,0-1 0,0-1-1,-1 0 1,0-1 0,-1-1 0,0 0-1,-1-1 1,-1 0 0,0-1-1,9-16 156,130-83-392,-107 85 427,-44 29-19,0 0 3,0 0-38,0 0-5,0 0-21,0 0-35,0 0-102,0 0-79,0 0 157,0 0 189,0 0-45,0 0-101,-223 50 146,53-11 219,257-38-1315,234-70 1550,-321 68-519,1 1-1,-1-1 1,1 1 0,0 0-1,-1-1 1,1 1 0,-1-1-1,1 1 1,0 0 0,-1 0 0,1-1-1,0 1 1,-1 0 0,1 0-1,0 0 1,-1 0 0,1 0-1,0 0 1,-1 0 0,1 0-1,0 0 1,-1 0 0,1 0-1,0 0 1,-1 0 0,1 1-1,0-1 1,-1 0 0,1 0 0,0 1-1,-1-1 1,1 0 0,-1 1-1,1-1 1,-1 1 0,1-1-1,-1 1 1,1-1 0,-1 1-1,1-1 1,-1 1 0,0-1-1,1 1 1,-1 0 0,0-1-1,1 1 1,-1 0 0,0-1 0,0 1-1,0 0 1,0-1 0,1 1-1,-1 0 1,0-1 0,0 1-1,0 0 1,-1-1 0,1 1-1,0 0 1,0 0 0,0 0-20,-27 38 1524,21-31-1530,-171 312 1107,177-320-1210,-2 3-459,1-2-2135,1-1-1667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47.59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9 154 560,'0'0'4979,"0"0"-3891,0 0 1041,0 0-144,0 0-913,0 0 65,0 0-33,0 0-175,-1 0-161,-1 0-127,0 0-49,0 0 0,1 0-16,1 0-79,-1 0-81,1 0-16,0-1 0,0 1-192,0-1-64,0 1 0,0 0-16,0-1 16,0 1-64,2 0-31,2 0 15,4 0 32,3 0-16,5 0-48,5 0 32,6 0-32,5 0-16,4 0 0,3 0-16,1 0 16,0 0-16,-2 0-16,-1 1 16,-2 1 0,-2 2 0,-2 0 48,-1 0-32,0-1-16,2 0 32,1-2-32,1 0 0,1 0 0,2-1 16,-1 0-16,0 0 0,-2-1 0,-2 1 16,0 0-16,-1 0 0,-1-1 0,-1-1 0,0-2 0,0 1 0,-1 0 0,-3 0 16,-3 1-16,-1-1-16,-2-1 16,-1 1 0,-1 0 0,0 1 0,1 1 16,1-1-16,2 2 0,1-1 16,2 0-16,2 1 0,0 0 16,0 0-16,0 0 0,0-1 0,-1 2 16,-1-1-16,0 0-16,-1 0 16,-1 0 0,0 0 0,-1 0 0,1 0 0,0 0 0,2 0 0,1 1 0,2 0 0,2 1 32,1 0-32,1-1 0,0 0 16,-1 1-16,0 0 0,-4 0 0,-4 0-16,-5 0 0,-2 1 0,-4 1 0,-2 1 0,-2 0 0,0 0 16,1-1 16,2 2-16,1 0 64,3 0-32,3 0-32,1 0 80,2 0-16,2-1 16,0 1-32,1 0-16,1-1 0,0 0 0,2 0-16,2 0-16,1 0 32,2-1-32,0 0-16,-2 0 0,-4-1 16,-5 0 0,-5-1-16,-5 0 16,-5-2 48,-2 1-16,-3-1 0,0 0 0,-1 0 0,0-1-16,0 1 0,0 0 0,1 0-16,0 0 0,0 0 0,0 0-16,0 0 16,-2 0 16,-1 0-16,-3-1-16,-1 0-32,-3-3 48,-3 0-64,-3-1-32,-2-3 0,-3 0 32,-3-2-48,-1-1 0,-3 0 32,-1-1 48,0-1-96,0-1 48,0 0 0,-1-2-48,-1 0 64,0-1 48,-1 1 16,1 0 0,0 2 32,2 0-16,2 2 0,4 3 96,4 0 48,4 2 0,4 0 16,3 3-16,4 1-16,2 1-48,1 1-16,1 1 0,1 0-16,0 0-32,0 1-16,-1-1 32,0 0 48,3 0-16,4 0-16,9 2-16,10 3-16,9 8 0,9 5 0,7 6-32,5 1 0,1 2 0,1-1-32,-1-2 32,-2-3-80,-5-4 64,-5-4 0,-7-2 0,-8-3 0,-8-2-16,-8-1 16,-6-2-16,-5 1-16,-3 1-16,-2 1 64,-4 4 144,-7 1 272,-8 4 209,-11 4 127,-12 2 128,-13 3-111,-9 1-209,-9 2 32,-2 1-95,1-1-1,5 0-208,9-3-176,9-4-32,13-3-80,12-5 0,11-3-64,9-3-592,5-3-785,3 0-784,4-2-896,3 0-1089,4-1-6003,0 0 3746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08.71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0 447 400,'0'0'993,"0"0"-113,0 0-32,0 0-191,0 0-241,0 0 80,0 0 16,0 0-79,1-4-129,0-2-288,0 1-16,-1 0-208,2 1-113,0-1-223,3 1-144,6-2 320,7-1-64,9-1-465,9-2 305,10 0 48,9-1 336,8-1 143,9-2 49,7-1 16,3-3-16,4-1-176,0-1 16,-2 0-96,-5 1 208,-16 3-288</inkml:trace>
  <inkml:trace contextRef="#ctx0" brushRef="#br0" timeOffset="101.691">1049 149 480,'0'0'881,"0"0"-529,0 0-144,0 0-208,0 0 64,0 0-64,-18-4-608,-9-2-1,2 1 225,4 1 0,6 1 384</inkml:trace>
  <inkml:trace contextRef="#ctx0" brushRef="#br0" timeOffset="417.381">1510 0 272,'0'0'0,"0"0"0,0 0 80,0 0-80,0 0 0,-24 2 0,-16 3 0,-9 5 0,-6 5 16,-2 5 304,-2 4-32,1 3-47,2 0-33,3-1-112,5 0-32,6-3-64,6-3-16,8-3 0,9-3-112,6-2-321,6 0-79,4 1 80,1-2 448</inkml:trace>
  <inkml:trace contextRef="#ctx0" brushRef="#br0" timeOffset="1022.896">983 465 400,'0'0'112,"24"-4"-48,19-4-32,15-1-32,10-2 0,2 2 16,-2 1-16,-8 3-64,-10 1 0,-14 2-32,-12 2-16,-11 0 112,-7 2 256,-5 4 192,-6 2 129,-4 4 127,-5 1-32,0 1-287,1 2-145,2-1-240,3 0-16,2 0-353,6-2-143,6 1-96,8-2 608,9 0 96,7-1-64,6-1-16,3-1 64,0-1 176,-6-1 224,-8-2-288,-8 1-144,-9 1 801,-12 3-81,-15 3-352,-13 3-127,-12 3-225,-9 3 0,-7 2-64,-3 1-32,0 0-881,8 0-656,11 0-287,13-6 511</inkml:trace>
  <inkml:trace contextRef="#ctx0" brushRef="#br0" timeOffset="1916.87">1264 219 1169,'0'0'1104,"0"0"-912,0 0 528,0 0 225,0 0-65,0 0-255,-3 0-193,-7 5-80,-11 9 144,-14 11-112,-16 10-15,-14 11-65,-13 9-192,-10 6-96,-7 3 0,-4 0 0,1-3-32,5-8 0,11-8 16,16-11 0,16-9 0,15-10 0,13-7-64,11-4-144,6-4 32,4-1-209,1-1 113,-1 0 256,1 0 16,-1 1-448,0 0-64,0 1 16,0 0-497,1 0 17,-1 0 175,1-2-207,3-1 207,6-1 737,9-3-304,0 1-144</inkml:trace>
  <inkml:trace contextRef="#ctx0" brushRef="#br0" timeOffset="2134.947">1216 650 192,'0'0'384,"0"0"-80,0 0 401,0 0 207,0 0 769,0 0-625,-22 20-351,-19 12 95,-12 5-144,-9 1-223,-2-1-273,2-2-160,5-2-128,8-3-1601,11-2-144,12-5-192,9-3 464,9-6 1009</inkml:trace>
  <inkml:trace contextRef="#ctx0" brushRef="#br0" timeOffset="2391.687">1027 967 304,'0'0'1105,"0"0"207,0 0-415,25-10-17,13-5-160,5-2-303,0 1-129,-6 1-112,-8 3-160,-9 3-16,-6 4-64,-3 2-144,-2 2 48,2 0-48,2 0-177,2-1-223,0 0 32,0 0 80,-5 1 111,-2-2 17,-4 0-592,-1-1-337,-6-3 897,-4-2 400,-1 0 0</inkml:trace>
  <inkml:trace contextRef="#ctx0" brushRef="#br0" timeOffset="2550.533">1185 644 320,'0'0'304,"0"0"225,0 0 15,-14-26 368,-5-11 913,0-1-336,3 7-913,7 8-576,12 9-448,14 12 448,15 17 0,15 17 80,12 16 0,11 16-16,11 10-64,8 7 0,7 1-2369,-11-13-1537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12.75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2083 2577,'0'0'80,"0"0"112,0 0 785,0 0 79,0 0-191,0 0 175,0 0-47,5 1-561,2-2-432,2-3-64,1-5-112,0-6 112,1-5-321,0-6 49,2-5-448,-1-5-609,1-7-368,0-6-624,-2 5 1521</inkml:trace>
  <inkml:trace contextRef="#ctx0" brushRef="#br0" timeOffset="859.92">448 1571 48,'0'0'944,"0"0"-271,22 16-337,17 8-144,9 1-96,3-2 192,-2-6 833,-3-5-241,-6-5-560,-6-8-144,-3-8-80,-4-8-64,-2-7-16,0-7 16,-1-6 32,-1-5 32,1-6-96,2-5-80,2-4-432,2-2-384,0 0 127,-1 3-591,-4 2 447,-5 6 913,-6 4 192,-5 7 801,-5 3-465,-2 6-64,-3 2-416,-1 4-48,0 2-128,0 1 96,1 2-48,0 2 80,0 3 240,1 4 209,0 3 79,0 2-112,0 2-240,0 1-176,0 1-64,0 0 64,0-1 80,0 0 64,0-1 208,0-2 81,0 0-145,0-2-256,0-1-32,0-1-400,0-3-769,0-2 657,-2-3 384,0-3-224,-1-2 191,-1-2 145,1-3 0,0 0 16,0 1 0,0 1 193,0 4 207,1 3 192,0 6-224,2 3-336,-1 3-32,1 3-176,0 2-96,0 6 272,2 7 80,3 9 464,3 8 65,3 7-161,3 6-352,1 2-64,0-1-32,1-6 16,2-6 48,-1-8 32,0-9 32,1-7 80,1-11-208,1-11-144,0-13-16,-1-12 160,-1-11 0,-2-9 32,-2-8 64,-2-9-96,-1-7-32,-1-6 32,-2-2 0,-2 3 0,-1 10 64,-1 15-64,-1 17 0,0 16-64,0 13-1457,3 13 81,2 14 79,4 14 48,-1 3 513</inkml:trace>
  <inkml:trace contextRef="#ctx0" brushRef="#br0" timeOffset="1423.299">1264 939 3986,'0'0'1296,"0"0"-783,0 0 15,-26-20-144,-16-9 64,-8-3 81,-2 2 255,5 4-240,7 5 48,9 6-303,10 5-225,7 4-64,7 4-16,5 1-64,2 1-65,1 1-47,1 0-160,1 0 176,5 1 176,7 2 112,10 2-112,11 1-560,11 0 448,5 1 112,3-1 0,-5 0 272,-8 0-80,-12-1-192,-11-1-80,-14 2 80,-15 2 0,-16 3 0,-17 4-1104,-13 2 831,-6 2 161,2-1 80,8 0 32,14-1-416,14 0-656,21 1 816,23-1 256,25 1 368,24-1-80,22 0-288,17 0-48,13-1 48,7-1-16,2 0-608,-5-2-2546,-23-4 817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16.3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630 1 896,'0'0'2129,"0"0"-976,0 0-545,0 0-592,0 0 64,0 0-80,-18 23 657,-11 20 127,-9 18 80,-6 14-255,-3 12-289,-3 9-176,0 6-80,-2 3-64,0-1-240,-1-2-977,0-6-272,1-6-591,1-9-242,10-18 1346</inkml:trace>
  <inkml:trace contextRef="#ctx0" brushRef="#br0" timeOffset="241.224">33 1051 2161,'0'0'96,"0"0"-80,0 0 64,29 9-48,22 9 160,17 9 288,13 6 65,8 6-337,3 4-192,-2 2-16,-3 0-368,-6 0-993,-6-5-224,-17-9 1073</inkml:trace>
  <inkml:trace contextRef="#ctx0" brushRef="#br0" timeOffset="902.208">950 1380 864,'0'0'433,"0"0"-241,0 0-128,-22-27 208,-11-16 192,-5-9 224,0-3 33,2 3-289,5 5-32,4 6-48,4 7-240,2 6-64,1 4-48,2 2-48,-1 1 48,0-2 112,-1-1 176,-1-2 321,-1 0-337,-1 2 112,-1 3-384,3 4 0,2 5-96,5 5-272,5 5-1153,3 10 513,5 9 511,6 11 433,8 7-48,9 5 80,6-1-64,6-2-304,3-6-16,1-6 336,0-8 80,-2-7 128,-3-5-16,-2-6-32,-2-7-16,-1-8 32,0-7-32,2-7-16,0-6-48,0-2-16,-2-1 16,-2 2 368,-4 7 369,-7 6-97,-4 7-256,-5 7-384,-4 5-496,-2 6 480,-7 9 16,-10 12 304,-8 10 368,-7 9-223,-6 9-273,-2 4-96,3 0-16,4-2-64,7-7 16,8-8-16,7-8 0,5-8-96,8-6 80,9-7 16,11-4 96,9-3-96,10-2 0,9 1 32,3 1-32,1 4-176,-5 7-80,-5 5 143,-10 8 65,-10 8 48,-10 8-32,-7 9 96,-10 10-128,-12 8-1184,-12 8-2466,-1-9 3362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18.7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396 23 3810,'0'0'720,"0"0"-240,0 0 193,0 0 47,0 0 432,0 0 385,0 0-64,-3 0-673,0 0-560,1 0-240,-1 0-144,2 0-400,1 0-320,7 0 31,9 0 833,12-1 192,15-3 16,13-1-208,12 0-192,4 0-832,1 3-977,-6 4 32,-7 7-320,-12 9 608,-13 2 1217</inkml:trace>
  <inkml:trace contextRef="#ctx0" brushRef="#br0" timeOffset="300.156">567 583 1505,'0'0'1120,"-27"13"-239,-20 8-17,-11 3-224,-2-2 33,4-4-289,9-5 208,11-4 272,12-5 241,9-4-529,8-8-544,5-6-32,5-7-128,4-6-224,4-4 176,2-4 16,2-2 128,-2 1 32,-2 3 32,-2 4 0,-2 8-32,-3 6-16,-2 7-961,-1 6-1360,-1 8 1953,-1 14 384,1 13 0,-1 14 0,0 10 0,-1 6-512,0 3-1025,0-1-480,1-11 1345</inkml:trace>
  <inkml:trace contextRef="#ctx0" brushRef="#br0" timeOffset="569.997">106 981 992,'0'0'1425,"0"0"-737,-13-24 97,-6-19-369,-2-18-320,3-16-64,4-13 16,4-9-48,4-4-416,3 5 160,2 11 256,1 15 672,2 19-272,4 18-400,6 15-384,7 17 384,8 20 32,7 20 112,9 23 64,8 22 385,8 20 143,8 16-240,13 11-144,12 4-336,15-1-16,14-6-1024,15-12-497,8-13-1152,-19-25 816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20.77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1791 592,'0'0'1217,"0"0"-609,0 0-240,0 0-128,0 0-112,0 0-16,6-9-15,3-6-97,1-2-80,1 1-81,-2 2 1,0 0-80,-1 2-32,-2 0 0,-1-1 272,-1-1 48,0-2-48,0 0 0,0-3 0,0 1-816,1-1-113,1 0 929,3 1 96,5 0 320,6 1 337,7 0-225,9 1-256,8-1-144,8 2 80,8 0-80,8 1-32,8 2-48,10 2-48,10 3-32,9 2-16,3 2-176,-1 3-608,-9 3-209,-13 5 465,-16 2 496,-18 2 80,-16 0 48,-14 0-48,-10-3 48,-8-1 160,-4-3 256,-5-2 257,-4-1-241,-5-2 112,-5-1-47,-2-4 143,-3-5-64,-2-6 225,-3-5-641,-2-6 144,-4-4-256,-3-4-64,-3-5-32,-3-4 48,1-3-32,1-4 80,1-2-96,4-2-96,6-2-208,4 1-176,5 2-241,4 6 113,4 7 400,4 10-496,4 10-385,2 8-1136,3 7 2225</inkml:trace>
  <inkml:trace contextRef="#ctx0" brushRef="#br0" timeOffset="399.131">1058 999 304,'0'0'272,"0"0"160,0 0 113,0 0-193,0 0 96,0 0-208,14 20-48,5 6 545,0-1 543,-3-7 33,-2-10-929,-3-14-256,-2-13 320,-1-13-336,-1-10-96,1-11-16,0-10 0,2-8-16,1-9-304,1-4-176,2-4-32,0-1-81,1 3-127,0 3 416,-1 6-128,-1 9 448,-1 11 256,-3 14 384,-3 14-336,-3 12-304,-1 9-224,-2 11 224,-5 13 128,-6 14-48,-5 13 80,-6 11-112,-5 10 48,-5 10 16,-4 9-16,-5 6 17,-2 5-49,-3 1-32,-1 1-32,0-2-561,-1-3-2016,8-16 80</inkml:trace>
  <inkml:trace contextRef="#ctx0" brushRef="#br0" timeOffset="693.319">628 995 3794,'0'0'688,"0"0"-688,0 0-48,34 7 48,27 11 64,25 11-64,20 11-16,18 8-288,11 6-2113,-17-8 656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30.13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73 10 4610,'0'0'416,"0"0"-400,0 0 32,0 0 385,0 0 239,0 0 224,-11-1-271,-4 0-513,-1-1-112,4 1 0,3 0 0,4 0 0,1 1-16,3 0-96,1-1-641,5 1 513,8-1 96,9 1 240,11 0-96,9 0 0,7 0 0,5 0-192,3 0-464,-2 0 464,0 0 160,-4 0 64,-6 0 48,-7 0 384,-9 0 144,-8 0 16,-7 0-111,-7 0-33,-4 0 0,-1 0-240,1 0-144,4 0 64,6 0-128,8 0-32,8 0-960,8 3-1409,8 2-577,-4-1-175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26.56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72 694 704,'0'0'753,"0"0"-65,0 0-176,0 0-352,0 0-96,0 0 112,0 0 16,0 0 209,-1 0 143,0 0-304,0 0-240,0 0-128,1 0-496,-1 0 127,-1 0 1,0 0-416,-2 1 47,0 0 225,0 0 368</inkml:trace>
  <inkml:trace contextRef="#ctx0" brushRef="#br0" timeOffset="494.76">72 694 1281,'-18'6'768,"-5"3"-528,3-2 352,9 0 241,11-2-321,11 0-256,9-1 0,8 0 0,8-1-32,5-2-128,6 0 113,2-1-1,3-3-144,2-3-64,-1-4 0,-1-2 16,-3-1 0,-5-1-16,-6-1 32,-5 1 96,-5-1 304,-5 0 0,-3 0-80,-4-1-64,-2 0-160,-1 0-31,-3 1-81,-3 3 32,-3 1 160,-1 1 48,-2 1 0,-1 1-96,-3 0-112,-6 1 144,-6 0-128,-8 1 48,-8 0-144,-8 2 32,-5 2-80,-5 0 80,-2 1-176,-1 4-112,1 5-448,1 5-481,4 4-208,4 3-271,6 3-481,9-3 928</inkml:trace>
  <inkml:trace contextRef="#ctx0" brushRef="#br0" timeOffset="1038.546">401 137 592,'0'0'176,"0"0"225,0 0 975,3 32-351,2 22-193,4 14-496,2 8-192,3 1-144,-1 0-496,1-4-592,-2-5-593,-2-5 64,-3-15 1617</inkml:trace>
  <inkml:trace contextRef="#ctx0" brushRef="#br0" timeOffset="2103.304">871 554 672,'0'0'1937,"0"0"-1793,0 0 96,0 0 193,0 0-1,0 0 272,6 1-224,6 0-144,4 2-111,2 0-17,2 0 320,1 0 96,2-2 16,3 0-239,3-1-145,3-2 320,1-2-304,0-2-176,-2 1-64,-3-2 0,-4 1 16,-3-1 32,-4 0 0,-4 0 64,-4 1 209,-4-1 271,-2 0-336,-3 0-144,-3 0 320,-7-1-176,-7 0-272,-7 1-32,-6 1 16,-5 1 0,-3 2 16,-1 1 16,3 1-32,2 1-32,4 1-80,5 2-656,3 5-593,6 3-111,5 3-481,4 1-192,4 1-16,2-3 336</inkml:trace>
  <inkml:trace contextRef="#ctx0" brushRef="#br0" timeOffset="2665.379">1446 502 144,'0'0'768,"0"0"-768,0 0-16,0 0-64,0 0 80,0 0 0,0-2-208,0-2 16,0 0 192,0 1 769,0 1 415,0 0-255,0 0-305,0 0-80,0-1 96,0-1-31,0 1-97,0-1 128,0-1-272,1 0-208,3-3-96,1-2 64,1-3 97,2-3 15,1-6 32,0-4 256,1-6-192,0-3-144,1-2 289,0-1-337,0-1 0,-1 0 80,1 3-176,-2 4-48,-1 5 0,-1 6 0,-2 8-16,-2 5-384,-1 4-657,-2 3 1,2 8 751,1 10 305,3 14 193,2 14 287,3 13 320,1 11-96,3 5-351,0 1-209,1-4-96,0-7-32,-3-9-32,-1-9 16,-3-10-48,-2-10-593,0-8-95,-1-8-368,-1-4-529,-2-4 288,1-3 641,-1-5-2434,-1-2 2178</inkml:trace>
  <inkml:trace contextRef="#ctx0" brushRef="#br0" timeOffset="2703.23">1876 475 1457,'0'0'912,"0"0"-720,0 0 224,0 0 225,0 0-129,0 0 48,4-5-16,1-2-47,-1 0 191,0 1 336,-1 3-175,-2 0-145,0 2-256,0 0-224,-1 1 1,0 1 111,-1-1 320,1 0-320,0 0-240,0 1-96,0-1-16,0 0-64,0 0 16,0 0-80,3 1 112,4 2-64,9-1 192,9 0 80,11 0-176,11-1-368,10-1-1185,8 0-1456,2 0-2626,-11-1 5043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43.0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62 148 1521,'0'0'2049,"0"0"-1697,0 0 400,0 0 16,0 0-575,0 0-129,0 0 400,6 4 208,5 7-208,1 6 113,0 7-65,-1 7-80,-2 6-32,-1 3-64,-2 1-112,0 0-176,0-4 49,-1-5-17,0-5 16,-1-6-96,0-8 16,-1-5-16,0-4 144,-1-2 48,-1-3-80,-1-5-112,0-6-640,-3-8-417,-6-8 81,-5-9 223,-5-6 257,-3-7 256,0-3 208,-1-1 32,4 3 624,2 4-208,5 8-384,3 8 289,5 7-321,2 6 272,2 6-208,2 6-16,4 2 0,9 3-48,8 1 0,10 1 0,10 1 64,9 1 64,8 4 208,6 2-96,6 2-96,2 2-64,1 2-32,-2 1-48,-6 1-16,-6-1-16,-7-1 16,-6-1 16,-6-3 16,-6-1 0,-7-3-16,-5 0 0,-6-1-32,-4 0-32,-4 0 48,-2 3 16,0 4 16,-2 4 256,1 6 241,-1 8-241,0 6 480,0 5-576,-1 2-80,-1 1-96,1-1 32,-2-5-32,0-3-144,-1-5-656,-2-7-833,1-4-480,-3-6-1473,0-4 641</inkml:trace>
  <inkml:trace contextRef="#ctx0" brushRef="#br0" timeOffset="1313.558">70 166 2017,'0'0'2385,"0"0"-2209,0 0 80,0 0 48,0 0-240,0 0 64,17-5 257,12-2-241,9 0-64,7 1-16,2 2 80,0 2-48,-4 0-96,-7 2-96,-9 0-96,-9 1 64,-7 1 16,-10 1 112,-10 2 1168,-15 2-544,-10 1-159,-11 2 31,-6 2 192,-1 0-512,0 1-112,5-1-64,6 0 0,9-3-80,9-1-144,10-2-896,8-2-1,11 0 1121,13-1 0,15-2 96,13 0-64,11-1-32,8-1-16,4-2 16,0-2 80,-3-2 128,-6 1 112,-10-1-31,-10 1-49,-11 1 64,-11 1-96,-8 0 144,-9 2 48,-9 1-176,-12 1 177,-14 0-305,-13 0-80,-12 3-16,-9 3 16,-5 2-16,0 2 0,4 1-112,10 1-305,14-2 225,13-2-192,13-1-528,13-3 367,15-1 545,17-1 385,18-1-17,18-1-240,18 0-48,13-1-16,8-2 64,5-3 96,-3 0-96,-6-1-80,-10 1 176,-14 2 64,-17 1-192,-17 1-64,-16 2-16,-13 0 193,-18 0 591,-19 3-64,-19 4-624,-16 5-32,-14 4 64,-10 4 97,-7 1-33,-2 1-80,1 0-96,7-1-32,9-2 16,13-2-16,15-2 0,15-3-16,13-3-224,11-2-513,8-2 33,12-2 720,12-1 0,14-1 208,15 0 0,12-2-144,10-1-64,5-4 0,4-1-16,-1-2-160,-6-2 176,-7 0 160,-13 0-48,-13 2 16,-14 2-128,-12 2-48,-15 3-80,-16 1 64,-19 1-96,-19 5-192,-15 1 352,-10 3 32,-6 2 16,2 0 80,5 1 64,9 0-160,12 0-32,14 0-80,14-2-240,11-3-913,17-1 961,15-2 272,20-2 96,17-1 96,15 0-144,14-2 369,9-2-321,3-1 368,-2 0 48,-10 1-224,-14 0-128,-19 1 48,-16 1 16,-14 1-79,-11 0-145,-13 0-369,-14 4 161,-14 5-640,-12 4-1777,-9 3 240,-2 2 256,1-2-801,12-3 2370</inkml:trace>
  <inkml:trace contextRef="#ctx0" brushRef="#br0" timeOffset="1779.82">518 286 688,'0'0'96,"0"0"-96,0 0-80,0 0 80,0 0 112,25-9 785,11-4 191,3 0-591,-6 0-241,-7 2 208,-9 4 208,-7 1-464,-10 3-160,-10 0-48,-10 1-16,-12-1 0,-9 0 16,-9 0 0,-3-1-32,-1 0 32,5-1 32,8 1 224,11 1 0,9 1-256,10 0-112,10 1-512,14 1 624,13 0 112,15 0-112,12 0-208,12 0-480,9 0 80,3 1 287,0-1-271,-12 0-1793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03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4733 53 5603,'0'0'9828,"0"0"-8387,0 0 624,0 0-481,0 0-511,0 0-609,21-52-464,-21 52-64,0 0-944,0 0-1249,0 4-1649,0 14-10453</inkml:trace>
  <inkml:trace contextRef="#ctx0" brushRef="#br0" timeOffset="-6230.227">0 536 2545,'0'0'1014,"0"0"138,0 0-26,0 0-88,0 0-45,0 0-241,2 24-200,4 75-189,-6-96-284,0 0 0,0 1 0,0-1 0,0 0 0,0 0 0,1 0 0,-1 1-1,1-1 1,0 0 0,0 0 0,0 0 0,1 0 0,-1-1 0,1 1 0,-1 0 0,1 0 0,0-1 0,0 1 0,0-1 0,0 0 0,1 1-1,-1-1 1,0 0 0,1 0 0,0-1 0,-1 1 0,1-1 0,0 1 0,0-1 0,0 0 0,0 0 0,0 0 0,0 0 0,0 0 0,0-1 0,1 0-1,-1 1 1,0-1 0,0 0 0,0-1 0,1 1 0,-1 0 0,0-1 0,0 0 0,2 0-79,18 0 18,-19-1-17,0 1 0,1 0 1,-1-1-1,0 0 1,0 0-1,0 0 0,0-1 1,0 1-1,-1-1 0,1 0 1,-1 0-1,0 0 1,1-1-1,-2 1 0,1-1 1,0 0-1,-1 0 1,1 1-1,-1-2 0,0 1 1,0 0-1,-1 0 0,1-1 1,-1 1-1,0 0 1,0-1-1,-1 1 0,1-1 1,-1 0-1,0 1 1,0-1-1,-1 1 0,1-1 1,-1 1-1,0-1 0,0 1 1,-1-1-2,2 1 2,-2-2 75,0 0-1,0 1 1,-1-1-1,0 1 1,0 0 0,-1-1-1,1 1 1,-1 1-1,0-1 1,0 0 0,-1 1-1,1 0 1,-1 0 0,0 0-1,0 1 1,0 0-1,-1 0 1,1 0 0,-1 0-1,0 1 1,1 0-1,-1 0 1,0 1 0,0 0-1,0 0 1,-1 0-1,1 1 1,-1-1-77,4 1-3,1 1 1,-1-1-1,0 1 1,1-1-1,-1 1 1,1 0-1,-1 0 1,1 0-1,0 0 1,-1 0-1,1 0 1,0 1-1,0-1 1,0 1-1,0 0 1,0-1-1,0 1 1,0 0-1,1 0 1,-1 0-1,1 1 0,-1-1 1,1 0-1,0 0 1,0 1-1,0-1 1,0 1-1,0-1 1,1 1-1,-1-1 1,1 1-1,-1-1 1,1 1-1,0 0 1,0-1-1,0 1 1,1 0 2,-3 4-10,0 0 0,1-1 0,0 1 0,1 0 0,0 0 0,0 0 0,0 0 0,1 0 0,0 0 0,0 0 1,0 0-1,1-1 0,0 1 0,1 0 0,0-1 0,0 0 0,0 0 0,0 1 0,1-2 0,0 1 0,0 0 0,1-1 1,0 0-1,0 0 0,0 0 0,0-1 0,1 0 0,-1 0 0,1 0 0,0-1 0,1 0 0,-1 0 0,0 0 0,1-1 0,0 0 1,-1 0-1,1 0 0,0-1 0,2 0 10,-4 0 20,0 0 0,1-1 0,-1 1 1,1-1-1,-1 0 0,1-1 0,-1 1 0,1-1 1,-1 0-1,0 0 0,0-1 0,1 0 0,-1 0 1,0 0-1,0 0 0,-1-1 0,1 0 0,0 0 1,-1 0-1,0 0 0,0-1 0,0 0 0,0 0 1,0 0-1,-1 0 0,0 0 0,0-1 0,0 1 1,0-1-1,-1 0 0,1 0 0,-1 0 0,-1 0 1,1-1-1,0-2-20,0 2 31,1 0 1,-1-1 0,0 0-1,-1 1 1,0-1 0,0 0-1,0 0 1,-1 0 0,0 0-1,0 0 1,-1 0 0,1 1-1,-2-1 1,1 0 0,-1 0-1,0 1 1,0-1 0,-1 1-1,0 0 1,0-1 0,0 1-1,-1 1 1,0-1-1,0 0 1,-1 1 0,1 0-1,-1 0 1,0 0 0,0 1-1,-1 0 1,0 0 0,1 0-1,-1 1 1,0-1 0,-1 1-1,1 1 1,-3-1-32,3 1 5,1 0 0,-1 1 0,0 0 0,1 0 0,-1 1 0,0-1 0,0 1-1,0 1 1,1-1 0,-1 1 0,0 0 0,0 0 0,1 1 0,-1-1 0,1 1 0,-1 0 0,1 1 0,0 0 0,0-1 0,0 2 0,0-1 0,1 0-1,-1 1 1,1 0 0,0 0 0,0 0 0,0 1 0,1-1 0,-1 1 0,1 0 0,0 0 0,0 0 0,1 1 0,0-1 0,0 0 0,0 1 0,1-1 0,-1 1-1,1 0 1,0 1-5,1 122-130,0-124 115,1 0 0,-1 0 1,1 0-1,1 0 0,-1 0 0,1 0 1,0-1-1,0 1 0,0-1 1,0 1-1,1-1 0,0 0 0,0 0 1,0 0-1,1 0 0,-1 0 1,1-1-1,0 0 0,0 0 0,0 0 1,0 0-1,0 0 0,1-1 1,-1 0-1,1 0 0,0 0 0,-1 0 1,1-1-1,0 0 0,0 0 1,0 0-1,0-1 0,3 1 15,-2-1 13,0 0 0,0 0-1,1 0 1,-1-1 0,0 1 0,0-2-1,0 1 1,0-1 0,0 1 0,0-2 0,-1 1-1,1-1 1,0 0 0,-1 0 0,0 0-1,0-1 1,0 0 0,0 0 0,-1 0-1,1 0 1,-1-1 0,0 0 0,0 0 0,-1 0-1,1 0 1,-1 0 0,-1-1 0,1 0-13,2-9 34,-1 1 0,0-1 1,-1 0-1,-1 0 1,-1 0-1,0 0 1,-1 0-1,0 0 0,-1-1 1,-2-3-35,3 13 2,-1-1 0,0 1 0,0-1 0,-1 1-1,1-1 1,-1 1 0,-1 0 0,0 0 0,1 0 0,-2 0 0,1 0 0,-1 1 0,0 0 0,0-1 0,0 1 0,-1 1 0,1-1 0,-1 1 0,0-1 0,-1 2 0,1-1-1,-1 0 1,0 1 0,0 0 0,0 1 0,0-1 0,0 1 0,0 0 0,-1 1 0,1-1 0,-1 1 0,1 0 0,-1 1-2,2-1 3,1 1 1,0-1-1,0 1 0,0 0 1,0 0-1,0 1 1,-1-1-1,1 1 0,0 0 1,0 0-1,0 0 0,0 1 1,1-1-1,-1 1 1,0 0-1,1 0 0,-1 0 1,1 1-1,-1-1 1,1 1-1,0 0 0,0 0 1,0 0-1,1 0 1,-1 0-1,1 1 0,0-1 1,-1 1-1,2-1 0,-1 1 1,0 0-1,1 0 1,0 0-1,-1 0 0,2 0 1,-1 0-1,0 2-3,-2 174-131,5-175 127,0-1 0,0 1 0,0-1-1,0 1 1,1-1 0,0 0 0,-1 0-1,2 0 1,-1-1 0,0 1-1,1-1 1,0 1 0,0-1 0,0 0-1,0-1 1,0 1 0,0-1-1,1 1 1,-1-1 0,1-1 0,0 1-1,-1-1 1,1 0 0,0 0-1,0 0 1,0 0 0,0-1 0,0 0-1,0 0 1,0 0 0,0-1-1,0 0 1,-1 0 0,1 0 0,0 0-1,0-1 1,-1 0 0,1 0 0,-1 0-1,1 0 1,-1-1 0,0 0-1,1 0 5,0-2 3,0 0 0,1 0 0,-2 0 0,1 0-1,-1-1 1,1 0 0,-2 0 0,1 0 0,-1 0-1,0-1 1,0 1 0,0-1 0,-1 0 0,0 0-1,-1 0 1,1 0 0,-1 0 0,-1 0-1,1 0 1,-1 0 0,-1-4-3,1 8 4,2-2-11,-1 1 0,0-1 1,0 0-1,0 0 0,-1 1 1,0-1-1,0 0 0,0 0 1,0 0-1,-1 0 0,1 0 1,-1 1-1,-1-1 0,1 0 1,-1 1-1,0-1 0,0 1 1,0-1-1,0 1 0,-1 0 1,1 0-1,-1 0 0,-1 0 1,1 1-1,0-1 1,-1 1-1,1 0 0,-1 0 1,0 0-1,0 0 0,-1 1 1,1-1-1,0 1 0,-1 0 1,1 1-1,-1-1 0,0 1 1,1 0-1,-2-1 7,3 2 0,0-1 1,0 0-1,1 1 1,-1 0-1,0-1 1,0 1-1,0 0 1,0 0-1,0 1 0,1-1 1,-1 1-1,0-1 1,0 1-1,1 0 1,-1 0-1,0 0 1,1 0-1,-1 1 0,1-1 1,-1 1-1,1-1 1,0 1-1,0 0 1,-1 0-1,1 0 1,1 0-1,-1 0 0,0 0 1,0 1-1,0 1 0,-5 10-26,1 2 0,1-1 0,0 1 0,1 0-1,0 0 1,2 0 0,0 0 0,0 0 0,2 1-1,0-1 1,2 13 26,0-27 3,0 1 0,0 0 0,0-1 0,1 0 0,-1 1-1,1-1 1,-1 0 0,1 0 0,0-1 0,0 1 0,0 0 0,0-1 0,0 0 0,0 0-1,0 0 1,1 0 0,-1 0 0,0-1 0,0 1 0,1-1 0,-1 0 0,0 0 0,1 0-1,-1-1 1,0 1 0,1-1 0,-1 1 0,0-1 0,0 0 0,0 0 0,0-1-1,0 1 1,0-1 0,0 1 0,0-1 0,0 0 0,1-2-3,4-3 17,-1-1 0,0 0 0,0 0-1,-1 0 1,0-1 0,-1 0 0,0 0 0,0-1 0,-1 1 0,0-1 0,-1 0 0,0 0 0,-1 0-1,0 0 1,0-1 0,-1 1 0,0 0 0,-1-1 0,0 1 0,-1-1 0,-2-9-17,2 18 4,0-1 1,0 1-1,-1-1 1,1 1-1,-1-1 1,0 1-1,0 0 1,1 0-1,-1 0 1,-1 0-1,1 0 1,0 1-1,0-1 1,-1 1-1,1-1 1,-1 1-1,1 0 1,-1 0-1,1 0 1,-1 0-1,0 0 0,0 1 1,1-1-1,-1 1 1,0 0-1,0-1 1,0 1-1,1 1 1,-1-1-1,0 0 1,0 1-1,0-1 1,1 1-1,-1 0 1,0 0-1,1 0 1,-1 0-1,1 1 1,-1-1-1,1 1 1,-2 0-5,0 8-19,0 0 0,1 0 1,0 0-1,1 0 0,0 0 1,1 0-1,0 1 0,0-1 1,1 1-1,1-1 0,0 0 1,1 8 18,0-16-2,-1 1 0,1-1 1,-1 0-1,1 0 0,0 0 1,0 0-1,0 0 0,0 0 1,1 0-1,-1-1 0,0 1 1,1-1-1,-1 0 0,1 1 1,-1-1-1,1 0 0,0-1 1,-1 1-1,1 0 0,0-1 1,0 1-1,0-1 0,-1 0 1,1 0-1,0 0 0,0-1 1,0 1-1,-1 0 0,1-1 1,0 0-1,-1 0 0,3 0 2,-2-3 10,0 0-1,-1 0 0,1 0 0,-1 0 0,0 0 0,0 0 1,-1-1-1,1 1 0,-1 0 0,0-1 0,0 0 0,0 1 1,-1-1-1,1 1 0,-1-1 0,-1 0 0,1 1 0,0-1 1,-1 0-10,1-1-1,-34 1 209,120 25 307,187-1 1067,131-23-83,-207-8-1240,110 12-216,-241-16-59,-102-9-915,-244-135 664,248 151 304,-2-1-131,62 10 9,219 76 224,-100 2-155,-145-75 24,0 0 0,0 0-1,-1-1 1,1 1 0,-1 1-1,0-1 1,0 0 0,0 0 0,0 0-1,-1 1 1,1-1 0,-1 0 0,0 1-1,0-1 1,0 0 0,0 1 0,-1-1-1,0 0 1,1 0 0,-1 1 0,0-1-1,0 0 1,-1 0 0,1 0-1,-1 0 1,1 0 0,-1 0 0,0-1-1,0 1 1,-1 1-8,-172 144 1884,99-70-2314,39-13-6013,36-57 1292</inkml:trace>
  <inkml:trace contextRef="#ctx0" brushRef="#br0" timeOffset="-3513.814">2147 299 5042,'0'0'3314,"0"0"-1070,0 0-574,0 0-673,0 0-460,0 0-97,22 1 579,48 153 29,-61-209 268,-12 50-1297,1 1 0,-1 0 0,0 0 0,0 0 0,-1 0 0,1 1 0,-1-1 0,0 1 0,0 0 0,0 0 0,0 0 0,0 1 0,-1-1 0,1 1 0,-1 0 0,0 0 0,0 1 1,1-1-1,-1 1 0,0 0 0,0 0 0,0 1 0,0 0 0,0 0 0,0 0 0,0 0 0,0 1 0,0 0 0,-4 1-19,1-3 61,1 1-1,-1 0 1,0 0 0,0 1-1,1 0 1,-1 1 0,0-1-1,1 1 1,0 1-1,-1 0 1,1 0 0,0 0-1,0 1 1,1 0 0,-6 3-61,8-3 13,-3 0-17,1 0 0,-1 1 1,1 0-1,0 0 0,0 1 0,0 0 0,1 0 0,0 0 1,0 1-1,1-1 0,0 1 0,0 0 0,0 1 0,1-1 1,0 1-1,0 0 4,-19 224-91,25-223 93,0 0-1,0-1 1,1 1 0,0-1-1,1 0 1,-1 0 0,1-1-1,1 1 1,0-1 0,0 0-1,0-1 1,1 1 0,0-1-1,0 0 1,0-1 0,1 0-1,0 0 1,0-1 0,0 0-1,0 0 1,2 0-2,-2 0 13,0-1 1,0 0-1,0-1 0,0-1 1,0 1-1,1-1 1,-1 0-1,1-1 1,-1 0-1,0-1 1,1 1-1,-1-1 1,0-1-1,1 0 1,-1 0-1,0-1 1,0 1-1,-1-2 1,1 1-1,-1-1 0,7-5-13,6-3-129,124-80-1540,-55 21-7332,-66 46 2390</inkml:trace>
  <inkml:trace contextRef="#ctx0" brushRef="#br0" timeOffset="-2744.201">2731 240 2977,'0'0'1980,"0"0"58,0 0 22,0 0-273,0 0-375,2-3-209,7-9-224,-7 9-283,-2 3-264,-2 0-210,-98 74 1677,96-71-1857,-3 1-9,0 0 0,0 0 0,1 1-1,0 0 1,0 0 0,0 0 0,0 0-1,1 1 1,0 0 0,0 0 0,1 1-1,0 0 1,0-1 0,0 1 0,1 0-1,0 1 1,0-1 0,1 1 0,-1 2-33,3-6-6,-1 1 0,1 0 0,0 0 1,1 0-1,-1 0 0,1 0 0,0 0 0,1-1 1,-1 1-1,1 0 0,-1-1 0,1 1 0,1-1 1,-1 0-1,1 0 0,0 0 0,0 0 0,0 0 1,0 0-1,0-1 0,1 0 0,0 1 0,3 1 6,111 65-196,-101-63 2,-1 1 0,1 1 0,-2 0 0,1 1 0,-1 1 0,-1 0 0,0 1 0,-1 1 0,5 6 194,-16-18 6,1 1 0,-1-1 0,0 1 0,0 0 0,0 0 0,0 0 1,-1 0-1,1 0 0,0 0 0,-1 1 0,0-1 0,1 0 0,-1 1 0,0-1 0,0 1 0,-1-1 0,1 1 0,0 0 0,-1-1 0,1 1 0,-1 0 1,0 0-1,0-1 0,0 1 0,-1 0 0,1-1 0,0 1 0,-1 0 0,0-1 0,0 1 0,1-1 0,-2 1 0,1-1 0,0 1 0,0-1 0,-1 0 0,1 1 1,-1-1-1,0 0 0,0 0 0,1 0 0,-2 0 0,1-1 0,-2 2-6,-173 44 2414,98-8-4679,78-31-4797,1-7-213</inkml:trace>
  <inkml:trace contextRef="#ctx0" brushRef="#br0" timeOffset="-1958.753">3170 348 4626,'0'0'5005,"0"0"-2913,0 0-374,0 0-350,0 0-607,-4-8 114,3 48-635,-1 78 596,13 208 17,45-17-2008,-108-615-566,17-17 2732,34 300-824,1 20-183,-1-1 1,0 1-1,1 0 0,-1 0 0,1-1 1,0 1-1,0 0 0,0-1 0,1 1 1,-1 0-1,1-1 0,0 1 0,0 0 1,0 0-1,0 0 0,0 0 0,1 0 1,0 0-1,-1 0 0,1 0 0,0 1 1,0-1-1,1 1 0,-1-1 0,1 0-4,9-2-20,0 0-1,0 1 0,0 1 1,1 0-1,-1 0 0,1 1 1,0 1-1,0 0 0,-1 1 1,1 0-1,0 1 0,0 0 21,-6 1 0,0 1 0,-1 0 0,1 0 0,0 0 0,-1 1 0,0 0 0,0 0 0,0 0 0,0 1 0,-1 0 0,1 0 0,-2 0 0,1 1 0,0 0 0,-1 0 0,0 0 0,0 0 0,-1 1 0,0-1 0,0 1 0,0 0 0,-1 0 0,0 0 0,-1 0 0,1 0 0,-1 1 0,-1-1 0,1 0 0,-1 1 0,0-1 0,-1 0 0,0 1 0,0-1 0,-1 0 0,0 0 0,-1 3 0,0 1 56,0 0 0,-1 0 0,-1-1 0,0 1 0,-1-1 0,0 0 0,0-1 0,-1 1 0,0-1 0,0-1 0,-1 1 0,-1-1 0,1 0 0,-3 0-56,-14 16-1189,16-6-4294,8-13 372</inkml:trace>
  <inkml:trace contextRef="#ctx0" brushRef="#br0" timeOffset="-952.372">3609 513 8724,'0'0'365,"0"0"471,0 0 340,0 0-416,10 29-69,33 93-240,4 45-24,-42-109-320,-31-61 170,-26-117 17,33-20 1629,21 137-1920,0 0-1,1 1 0,-1-1 0,0 1 0,1 0 1,-1-1-1,1 1 0,0 1 0,-1-1 1,1 0-1,0 0 0,0 1 0,0 0 0,0 0 1,1 0-1,-1 0 0,0 0 0,0 0 1,1 1-1,-1 0 0,0 0 0,1 0 0,-1 0 1,0 0-1,1 1-2,4-2 11,233-9 8,-233 10-223,0-1 0,0 0 0,0-1 0,-1 0 0,1 0 0,-1-1 0,1 0 0,-1 0 0,0-1-1,0 1 1,0-2 0,-1 1 0,1-1 0,-1 0 0,0 0 0,-1-1 0,1 1 0,-1-1 0,4-7 204,-10 27 3820,2 25-3713,0-11-35,-2 14 15,-1-31-82,0 0-1,1 0 0,0 0 0,1 0 1,0 0-1,1-1 0,0 1 0,1 0 1,0 0-1,1-1 0,0 1 1,1-1-1,0 0 0,0 0 0,1 0 1,0-1-1,1 1 0,0-1 1,7 7-5,-5-13 9,0 0 0,1-1 1,-1 0-1,1 0 0,-1-1 1,1 0-1,0-1 0,-1 0 1,1 0-1,0-1 0,0 0 1,7-2-10,-4-1 7,1 0 1,-2-1-1,1-1 1,0 0 0,-1-1-1,0 0 1,-1 0 0,0-1-1,0-1 1,0 0-1,-1 0 1,0-1 0,-1 0-1,0 0 1,-1-1 0,0 0-1,-1 0 1,0-1-1,-1 0 1,0 0 0,0-1-8,4-115 346,-13 123-289,1-1 0,-1 1 0,1 0-1,-1 0 1,-1 0 0,1 0-1,-1 1 1,0 0 0,0 0-1,0 0 1,0 1 0,-1-1-1,0 1 1,1 0 0,-1 1 0,0 0-1,0 0 1,-1 0 0,1 0-1,0 1 1,-1 0 0,1 1-1,0-1 1,-1 1 0,1 0-1,-1 1 1,1 0 0,-4 0-57,4-2-40,-1 0-1,1 0 1,0 1 0,0 0 0,0 0 0,-1 0-1,1 1 1,0-1 0,0 2 0,0-1 0,0 1 0,0 0-1,0 0 1,0 0 0,1 1 0,-1 0 0,1 0-1,0 0 1,0 1 0,0 0 0,0 0 0,1 0-1,-1 0 1,1 1 0,0 0 0,0 0 0,1 0-1,-1 0 1,1 1 0,0 0 40,-17 79-2862,17-27-2498,3-26-368</inkml:trace>
  <inkml:trace contextRef="#ctx0" brushRef="#br0" timeOffset="-344.355">4737 443 1153,'0'0'7211,"0"0"-4786,0 0-1297,0 0-250,0 0-262,-2 5 244,-10 123 1236,13-89-1690,1-21-358,0 1-1,1-1 1,2 0-1,-1-1 1,2 1 0,1-1-1,0 0 1,1 0-1,1 0-47,43 132-36,-50-143 35,0-1 0,-1 1 0,0-1 0,0 1 0,0 0 0,-1 0 0,0-1 0,0 1 0,0 0 0,-1 0 0,0-1 0,0 1 0,0 0 0,-1-1 0,0 1 0,0-1 0,0 0 0,-1 1 0,1-1 0,-1 0 0,0-1 0,-1 1 0,1 0 0,-1-1 0,0 0 0,0 0 0,-1 0 0,1 0 0,-3 0 1,-12 6 222,-2-1-1,1 0 1,-1-2 0,-1 0-1,1-2 1,-1 0 0,0-2-1,0 0 1,0-1 0,0-1-1,-22-3-221,40 1-75,0-1 0,0 0 0,0 0 0,0-1 0,1 1-1,-1-1 1,0 1 0,1-1 0,0 0 0,0-1 0,0 1 0,0-1 0,0 1-1,1-1 1,0 0 0,-1 0 0,1 0 0,1 0 0,-1 0 0,1 0-1,-1 0 1,1-1 0,0 1 0,1-1 0,-1 1 0,1 0 0,0-1 0,0 1-1,0-1 1,1 1 0,-1-1 0,1 1 0,0 0 0,0-1 0,1 1-1,1-4 76,-2 4-253,15-46-5379,-2 27-1254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4.0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37 2897,'0'0'673,"0"0"159,0 0-48,0 0-111,0 0 15,0 0-64,-21 14-176,-9 7-271,0-1-161,5-2-16,7-4-144,6-5-433,6-4-591,3-2-673,3-3-64,5-1 1153,5-4-673,2-1 1425</inkml:trace>
  <inkml:trace contextRef="#ctx0" brushRef="#br0" timeOffset="197.129">250 37 112,'24'-7'1489,"6"-2"-913,-1 0 673,-5 2-673,-10 3 448,-11 5 385,-12 9-48,-10 6-769,-9 7-192,-7 6-144,-4 3-176,-3 2-32,1-1-48,3-3-48,3-3-32,7-5-544,6-4-769,7-6-624,7-5-704,3-3 432</inkml:trace>
  <inkml:trace contextRef="#ctx0" brushRef="#br0" timeOffset="463.727">434 16 3874,'0'0'864,"0"0"193,0 0 63,0 0-319,0 0-225,0 0-448,-3 4 96,-6 6 352,-10 9-432,-11 9 208,-9 9-352,-7 6-112,-3 2-976,-2 1 464,3-4 95,5-4-47,7-7-256,9-7-193,9-7-880,7-6-928,6-5 2641</inkml:trace>
  <inkml:trace contextRef="#ctx0" brushRef="#br0" timeOffset="748.516">622 103 2161,'0'0'1841,"0"0"-897,0 0 177,0 0 111,0 0-671,-23 17-81,-16 11-112,-7 8-64,-2 2-96,-1 1-64,4-3-144,3-2 16,6-4-32,5-3-80,5-5-192,6-3-272,6-6-497,6-4-671,4-4 415,4-3-592,7-5 737,2-3-81</inkml:trace>
  <inkml:trace contextRef="#ctx0" brushRef="#br0" timeOffset="1448.356">701 86 2497,'0'0'1729,"0"0"-464,0 0-449,0 0-416,0 0 352,0 0 289,16-10 207,5-3-351,-2 0-897,-8 8 0,-12 10 192,-14 10 304,-12 10-448,-12 9 288,-9 6-208,-6 5-48,-5 2-64,1 0-16,2-3 0,4-3-192,8-4-512,6-5-977,9-6 321,8-7 399,8-6 49,5-5 79,8-6 113,8-8 0,10-8-289,9-6 209,9-6 432,9-6-801,7-2 657,6-3 512,4 0 416,0 1 737,-2 1-161,-3 3-352,-8 5-239,-8 6 511,-10 7 81,-11 5-193,-8 4 192,-7 3-47,-5 3-849,-7 4 736,-7 6 113,-7 7-177,-6 5-544,-8 5-64,-5 5 112,-4 3-192,-4 2-80,-2 2 0,0 1-16,3-1-128,4-2-288,7-3-496,7-5-161,7-7 369,9-6 208,5-7 207,6-5-495,8-8 624,10-8-96,11-8-144,11-8-49,9-4 97,5-3 368,3 0 272,0 2 177,-4 4 271,-5 4 128,-8 5-447,-9 5 79,-8 5 16,-8 4-16,-6 3 48,-6 3-335,-6 5-177,-8 6-16,-8 8-97,-7 7-1567,-8 7-1442,3-2-1888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07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70 441 3410,'0'0'1109,"0"0"415,0 0-17,0 0-618,0 0-279,0 0-103,-4 16-157,-18 122-102,21-112-186,-1-23-101,1 1 0,0-1 0,0 1 1,1-1-1,-1 1 0,1-1 0,0 1 0,0-1 1,0 1-1,0-1 0,1 1 0,-1 0 1,1-1-1,0 1 0,0-1 0,0 0 0,0 1 1,1-1-1,-1 0 0,1 0 0,0 0 1,0 0-1,0 0 0,1 0 0,-1-1 0,0 1 1,1-1-1,0 1 0,0-1 0,-1 0 1,1 0-1,1 0 39,2 0-50,0-1 0,0 0 0,0 0 0,1 0 0,-1-1 1,0 0-1,0 0 0,0-1 0,1 0 0,-1 0 0,0 0 0,0-1 0,0 1 1,0-2-1,-1 1 0,1-1 0,0 1 0,-1-2 0,0 1 0,1 0 1,-2-1-1,1 0 0,0 0 0,-1-1 0,1 1 0,1-4 50,-1 2 95,-1 0-1,1 0 1,-1-1-1,0 1 1,0-1-1,-1 0 1,0 0-1,0-1 0,-1 1 1,0-1-1,0 1 1,-1-1-1,0 0 1,0 1-1,-1-1 1,0 0-1,-1-7-94,1 8 208,1 5-133,0-1 0,-1 0 0,0 0 0,0 0-1,0 1 1,0-1 0,0 0 0,0 0 0,-1 0 0,1 1 0,-1-1 0,0 0 0,0 1-1,0-1 1,0 0 0,-1 1 0,1-1 0,0 1 0,-1 0 0,0-1 0,0 1 0,1 0-1,-1 0 1,-1 0 0,1 0 0,0 1 0,0-1 0,-1 1 0,1-1 0,-2 0-75,0-1 100,-1-1 1,0 1 0,0-1-1,0 2 1,0-1 0,-1 0-1,1 1 1,-1 0 0,0 1-1,1-1 1,-1 1 0,0 0-1,0 0 1,0 1 0,0 0-1,0 0 1,0 0 0,0 1-1,0 0 1,1 0 0,-1 0-1,0 1 1,0 0 0,1 0-1,-1 0 1,1 1 0,0-1-1,0 1 1,0 1 0,-1 0-101,-3 8-13,1 1 1,0 0-1,1 0 1,1 1-1,0 0 0,0 0 1,2 0-1,0 1 1,0 0-1,1 0 1,1 0-1,1 0 1,0 0-1,1 0 0,0 0 1,2 0-1,0 5 13,0-14-26,0-1 0,0 1 0,1-1 0,-1 1 0,1-1 0,0 0 0,1 0 0,-1 0 0,1-1 0,0 1 0,1-1 0,-1 0 0,1 0 0,-1 0 0,1-1 0,0 1-1,0-1 1,1-1 0,-1 1 0,1-1 0,-1 0 0,1 0 0,0 0 0,0-1 0,-1 0 0,1 0 0,0 0 0,0-1 0,0 0 0,0 0 0,0-1 0,0 1 0,0-1 0,6-2 26,-6 2 18,0-1 0,0 0 0,0 0 1,0 0-1,0 0 0,-1-1 1,1 0-1,-1 0 0,1-1 0,-1 1 1,0-1-1,0 0 0,-1-1 1,0 1-1,1-1 0,-1 0 0,-1 0 1,1 0-1,-1 0 0,0-1 1,0 0-1,0 1 0,-1-1 0,0 0 1,0 0-1,-1 0 0,1 0 0,-1-1 1,0 1-1,-1 0 0,0 0 1,0-1-1,0 1 0,-1 0-18,1-3 14,1 3 9,0 0-1,-1 0 0,0 0 1,0-1-1,-1 1 0,1 0 1,-2 0-1,1 0 1,0 0-1,-1 0 0,0 0 1,-1 0-1,1 1 0,-1-1 1,0 1-1,0-1 1,-1 1-1,1 0 0,-1 1 1,-3-3-23,0 1 87,-1 0 1,0 1-1,0 0 0,0 1 1,0 0-1,-1 0 1,0 1-1,1 0 0,-1 1 1,-1 0-1,1 0 1,0 0-1,0 2 1,-1-1-1,1 1 0,0 0 1,-6 2-88,10 0-8,0 0 1,0 1 0,0 0 0,0 0-1,1 0 1,-1 1 0,1 0-1,0 0 1,0 0 0,0 0-1,1 0 1,-1 1 0,1 0-1,0-1 1,1 1 0,-1 0 0,1 1-1,0-1 1,0 0 0,1 1-1,-1-1 1,1 1 0,0 3 7,-2-1-26,1 0 0,0-1 1,1 1-1,0 0 0,0 0 0,0 0 1,1-1-1,0 1 0,1 0 0,0 0 1,0 0-1,1 0 0,-1-1 1,2 1-1,-1-1 0,1 1 0,0-1 1,1 0-1,0 0 0,0 0 0,0-1 1,1 1-1,0-1 0,0 0 1,1 0-1,-1-1 0,1 0 0,5 3 26,-7-5 5,1 0-1,0 0 0,0 0 1,0-1-1,0 0 0,0 0 1,0 0-1,0 0 0,1-1 0,-1 0 1,1 0-1,-1-1 0,0 0 1,1 0-1,0 0 0,-1 0 1,0-1-1,1 0 0,-1 0 1,1 0-1,-1-1 0,0 0 0,0 0 1,0 0-1,0 0 0,0-1 1,0 0-1,-1 0 0,0 0 1,1-1-1,-1 0 0,0 0 1,0 0-1,-1 0 0,0 0 0,1-1 1,-1 1-1,0-1 0,0-1-4,4-9 52,-1 1 0,-1-2 0,0 1-1,0-1 1,-2 1 0,0-1-1,-1 0 1,0-1 0,-2 1 0,0 0-1,0 0 1,-2 0 0,0-2-52,1 15 12,0 0 0,-1 0 0,1 1 0,-1-1 0,0 1 0,1-1 0,-1 1 0,-1 0 0,1-1 0,0 1 0,0 0 0,-1 0 0,1 1 0,-1-1 0,1 0 0,-1 1 0,0 0 0,0 0-1,0 0 1,1 0 0,-1 0 0,0 0 0,0 1 0,0-1 0,0 1 0,-1 0 0,1 0 0,0 0 0,0 0 0,0 0 0,0 1 0,0 0 0,0-1 0,0 1 0,-1 1-12,-16-1 2,15 1-24,1 0-1,-1 1 1,1 0-1,-1 0 1,1 0-1,0 1 1,0 0-1,1-1 1,-1 1-1,1 1 1,0-1-1,0 0 1,0 1-1,0-1 1,1 1-1,0 0 1,0 0-1,0 0 1,1 0-1,-1 0 1,1 0-1,0 1 1,1-1-1,-1 0 1,1 0-1,0 1 1,1-1-1,-1 0 1,1 1-1,1 2 23,-3-4-50,0-1-1,1 1 0,-1 0 0,1 0 1,0-1-1,0 1 0,0 0 0,0 0 0,1-1 1,0 1-1,-1 0 0,1-1 0,1 1 1,-1-1-1,0 1 0,1-1 0,0 0 1,0 1-1,0-1 0,0 0 0,0 0 1,1 0-1,-1-1 0,1 1 0,0-1 1,0 1-1,0-1 0,0 0 0,0 0 1,0 0-1,1 0 0,-1-1 0,0 1 1,1-1-1,0 0 0,-1 0 0,1 0 1,0-1-1,-1 1 0,1-1 0,2 0 51,-3 0-23,0 0 1,0 0-1,-1 0 0,1 0 0,0 0 0,0-1 0,0 1 0,-1-1 1,1 0-1,0 1 0,0-1 0,-1-1 0,1 1 0,-1 0 0,1-1 1,-1 1-1,0-1 0,1 0 0,-1 0 0,0 0 0,0 0 0,0 0 1,-1 0-1,1 0 0,0-1 0,-1 1 0,1-1 0,-1 1 0,0-1 1,0 0-1,0 1 0,0-1 0,-1 0 0,1 0 0,-1 1 0,1-1 1,-1-1 22,2-3 32,0 0 1,-1 0-1,1-1 1,-2 1-1,1 0 1,-1-1-1,0 1 1,0 0-1,-1-1 1,0 1-1,0 0 1,-1 0-1,0 0 1,0 0-1,-1 0 1,-3-6-33,4 12 11,-1-1 1,0 1-1,0 0 1,1 0-1,-1 0 0,0 0 1,0 1-1,0-1 1,0 1-1,0-1 0,0 1 1,-1 0-1,1 0 1,0 1-1,0-1 1,0 1-1,0-1 0,0 1 1,1 0-1,-1 0 1,0 0-1,0 1 1,0-1-1,1 1 0,-1-1 1,1 1-1,-1 0 1,1 0-1,0 0 1,0 0-1,0 0 0,-1 2-11,-2 2-15,1 1 0,-1 0 1,1 0-1,1 0 0,-1 0 0,1 0 0,1 1 0,-1 0 0,1-1 0,1 1 0,-1 0 0,1 0 0,1 0 0,-1 0 0,1 1 15,52-3-176,-48-9 192,0-1 0,-1 0 0,1 0 0,-1 0-1,0-1 1,0 1 0,-1-1 0,1 0 0,-1 1 0,0-1-1,-1 0 1,1 0 0,-1-1 0,0 1 0,0 0 0,0-1-16,-1 4-20,0 0 0,0 0 1,0-1-1,0 1 1,0 0-1,-1 0 1,1 0-1,-1 0 0,1 0 1,-1 0-1,0 0 1,0 0-1,0 0 0,0 0 1,0 0-1,0 1 1,0-1-1,-1 0 1,1 1-1,0-1 0,-1 1 1,0-1-1,1 1 1,-1 0-1,0 0 0,0 0 1,0 0-1,1 0 1,-1 0-1,0 0 1,0 0-1,0 1 0,-1-1 1,1 1-1,0 0 1,0-1-1,0 1 0,0 0 1,0 0-1,0 1 1,0-1-1,-1 0 1,1 1-1,0-1 0,0 1 1,0-1-1,0 1 1,0 0-1,0 0 1,0 0 19,-20 60 784,32-61-3740,2 0-2447</inkml:trace>
  <inkml:trace contextRef="#ctx0" brushRef="#br0" timeOffset="1133.08">360 629 2273,'0'0'1547,"0"0"209,0 0-126,0 0-301,0 0 7,0 0-253,-13-7 80,9 5 1786,3 2-2547,1 0-145,0 0-63,0 0 12,0-1-46,0 0-86,0 0-130,23 1 72,289 12 177,253-12 1047,-465 13-1235,72-15 412,-167 1 365,-1-8-8829,-4 1 3189</inkml:trace>
  <inkml:trace contextRef="#ctx0" brushRef="#br0" timeOffset="1734.616">1317 351 3105,'0'0'2340,"0"0"-256,0 0-17,0 0-647,0 0-508,-3-2-69,-8-2 263,23 17-613,26 21 277,224 134 540,-259-165-1301,1 0-1,-1 1 0,0-1 0,0 1 1,0 0-1,0-1 0,-1 1 1,1 1-1,-1-1 0,0 0 1,-1 0-1,1 1 0,-1-1 1,1 1-1,-1-1 0,-1 1 1,1 0-1,-1-1 0,1 1 0,-1 0 1,-1 0-1,1-1 0,-1 1 1,0 0-1,0-1 0,0 1 1,0-1-1,-1 1 0,0-1 1,0 0-1,0 0 0,0 0 1,-1 0-1,0 0 0,0 0 1,0 0-1,0-1 0,0 0 0,-1 0 1,1 0-1,-1 0 0,0 0 1,-1 0-9,-229 162 1961,204-124-1960,27-17-4826,3-19-1869</inkml:trace>
  <inkml:trace contextRef="#ctx0" brushRef="#br0" timeOffset="3544.94">2015 586 4306,'0'0'1390,"0"0"112,0 0-272,0 0-184,0 0 104,0 0-155,-3 0-240,3 0-703,1 1 0,-1-1 0,0 0 0,0 0 0,1 1 0,-1-1 1,0 0-1,0 1 0,1-1 0,-1 0 0,0 1 0,0-1 0,0 0 1,0 1-1,0-1 0,0 1 0,0-1 0,1 0 0,-1 1 0,0-1 0,0 0 1,0 1-1,0-1 0,-1 1 0,1-1 0,0 0 0,0 1 0,0-1 0,0 1 1,0-1-1,0 0 0,-1 1 0,1-1 0,0 0 0,0 1 0,0-1 1,-1 0-1,1 0 0,0 1 0,0-1 0,-1 0 0,1 0 0,0 1 0,-1-1 1,1 0-1,0 0 0,-1 0 0,1 1 0,0-1 0,-1 0 0,1 0 0,-1 0 1,1 0-53,38 16 614,-11-10-514,1-2 0,-1-1 0,0-1 0,1-1 0,0-2 0,12-2-100,-32 3 8,99-29 215,-43 5-6443,-62 23 2333,-2-1-907</inkml:trace>
  <inkml:trace contextRef="#ctx0" brushRef="#br0" timeOffset="3839.281">2283 448 3874,'0'0'3858,"0"0"-2210,0 0 705,0 0-736,0 0-464,0 0-225,-84 154-288,67-118-400,-1-3-127,5-5-33,-5-4-64,5-3-16,4-8 0,-4-1-193,9-8-591,-9 5-833,-5-2-864,-4 4-5298</inkml:trace>
  <inkml:trace contextRef="#ctx0" brushRef="#br0" timeOffset="4262.064">2050 425 512,'0'0'2705,"0"0"-1371,0 0-205,0 0 47,0 0 65,7 14-67,66 96 589,-43-77-1749,2-1 0,2-2 0,0-2 0,33 20-14,-11-14-4727,-33-22 45</inkml:trace>
  <inkml:trace contextRef="#ctx0" brushRef="#br0" timeOffset="4525.371">2577 809 8388,'0'0'3297,"0"0"-2800,0 0 511,0 0-784,0 0-224,0 0 0,39-7-976,-30 7-3458</inkml:trace>
  <inkml:trace contextRef="#ctx0" brushRef="#br0" timeOffset="5542.936">2924 574 2817,'0'0'3413,"0"0"-1389,0 0-1,0 0-652,0 0-504,-4 8-53,-19 131 1696,22-133-2510,1 0-1,0 0 0,0 0 1,0 0-1,1 0 0,-1 0 1,1-1-1,1 1 0,-1 0 1,1 0-1,0-1 0,0 1 1,1-1-1,0 0 0,0 0 1,0 0-1,0 0 0,1 0 1,0 0-1,0-1 0,0 0 1,0 0-1,1 0 0,0-1 1,-1 1-1,1-1 0,1 0 1,0 0 0,4-1-70,0 0 0,0 0 0,0-2 0,0 1 1,0-1-1,0 0 0,1-1 0,-1-1 1,0 1-1,0-1 0,0-1 0,-1 0 0,5-2 70,266-153 262,-275 154-253,0 0 0,0-1 1,0 1-1,-1-1 0,1 0 0,-1 0 1,0 0-1,-1 0 0,1-1 0,-1 0 0,0 0 1,-1 0-1,1 0 0,-1 0 0,0 0 1,-1 0-1,0-1 0,0 1 0,0-1 0,-1 1 1,1-1-1,-2 1 0,1-1 0,-1 0-9,1 4-3,1 1 0,-1-1-1,0 1 1,-1-1-1,1 1 1,0-1 0,-1 1-1,0-1 1,1 1-1,-1-1 1,0 1 0,0 0-1,0 0 1,0-1-1,-1 1 1,1 0 0,-1 0-1,1 0 1,-1 0-1,0 1 1,0-1 0,1 0-1,-1 1 1,0-1-1,-1 1 1,1 0 0,0-1-1,0 1 1,0 0 0,-1 0-1,1 1 1,-1-1-1,1 0 4,-159-33 859,7 27-106,147 8-742,0 0 0,-1 0 0,1 1 0,0 0 1,0 0-1,0 0 0,1 1 0,-1 0 0,0 1 1,1-1-1,0 1 0,0 1 0,0-1 0,0 1 1,1 0-1,0 0 0,0 1 0,0-1 0,1 1 0,0 0 1,0 0-1,0 1 0,0 1-11,-32 79-1164,23-2-3887,13-66 212</inkml:trace>
  <inkml:trace contextRef="#ctx0" brushRef="#br0" timeOffset="6297.066">3218 136 4466,'0'0'1163,"0"0"-90,0 0-115,0 0-284,0 0-4,3 0 48,33-4 787,-9 4 2539,-10 41-3366,110 422 231,-87-319-911,-36-116-131,3 0-958,13-21-5636,-12-7 1712</inkml:trace>
  <inkml:trace contextRef="#ctx0" brushRef="#br0" timeOffset="6981.511">3731 21 4882,'0'0'1684,"0"0"92,0 0-31,0 0-515,0 0-256,0 10-96,27 299 2713,8 51-3095,-16-238-536,7-107-1381,11-41-7056,-31 8 2408</inkml:trace>
  <inkml:trace contextRef="#ctx0" brushRef="#br0" timeOffset="7767.9">4030 10 2097,'0'0'2329,"0"0"-1291,0 0-78,0 0-295,0 0-319,17-9 3069,-17 9-2630,5 12 527,50 298 2973,-36-129-3685,8 69-488,-18-208-128,-5-38 3,22 45 24,-26-46-75,4-3-1373,-3 0-1134,3 0-2831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2:17.15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676 2122 1024,'0'0'5923,"0"0"-4610,0 0 848,0 0-512,0 0-641,0 0 177,13-1-145,8-2-368,6 1 1,1-1 15,0 1 48,0 1-159,-1 0-17,1 0 0,1 1 32,2 0-127,3 0 111,2 1-192,4-1-96,3 0 32,2 2-48,3 1 33,1 3-97,1 2-32,0 1 96,-1 1 16,-2 0-32,-1 1 48,-2 1-96,-1 2-80,-2 1-32,-1 1-32,-1 2 0,0 1-32,1 0 16,2-1 17,-1 1 15,0-1-32,-1 0 32,0 1 0,0 0 0,0 2 0,1 1-32,0 1 0,2 1 0,0 1 16,0 0 16,0 0-48,-1-1 32,-2 1-32,-2-2-32,-2 1 16,-3-1-16,-2 0 0,0 1 16,0 1 0,0 1 0,-1-1 0,0 1 16,-1 0 0,1-1-32,0 1 32,0-1-32,-1 0 16,-2-1-16,-2 1 0,-1-1 0,-3 1 0,-1 0 0,0 0 0,-2-1 80,1 0-80,0-1 48,-1 0-48,0-2 0,-1-2 48,-2-2-48,-1-2 0,-1-2-32,-2-3 32,-1 0 0,-1-1 16,0 1 16,0-1-32,-1-1 0,-1-1 0,-1-2 0,-2-1-16,-1-2 16,-1 0-16,-1 0-16,0 1 32,1 0-48,-1 0 32,0 1 0,1-1-32,0 1 32,0-1 16,1 0-16,-1-1-64,0-1-64,-1 0-64,0-1-80,-1 0 0,0 0-1,0-1 33,0-3-192,0-5 48,0-6-16,-1-6-209,-1-5-47,-1-5 160,-2-1 112,-3-1 96,-1 3 15,-2 3 81,-2 2 112,1 4 96,-1 1 16,2 2 16,0 1 128,3 0-64,1 1-48,3 0 16,2 0 33,1 2 31,1 3 16,1 2 32,-1 2-32,0 3-16,1 2-48,-1 1-16,0 1-16,0 1 32,0-1-32,0 1-48,0 0-80,0 4 48,0 7 32,0 8 96,2 8-80,1 5 48,3 5-32,1 3-32,3 2 0,1-1 0,2 0 0,0-1 0,0-1-16,1-3-16,0-4-80,-2-4-96,-2-5 96,-1-6 96,-4-6 0,-2-5 0,-1-3-48,-3-2-32,-5-3 0,-7 1 96,-9-2 128,-7 2 0,-7-1-48,-3-1 64,-2-1 64,1-3 224,4-2-80,4-1-96,6-1 97,3 1-193,5 1-96,3 1-64,2 1-80,1 2 32,-1 1-16,1 0-353,0 2-415,3 0-1009,2 0-1120,2 0-3490,2 0-4306</inkml:trace>
  <inkml:trace contextRef="#ctx0" brushRef="#br0" timeOffset="3283.543">242 0 3954,'0'0'1376,"0"0"593,0 0 64,0 0-656,0 0-129,0 0-207,-1 0-273,0 0 17,0 0-33,0 0-96,1 0 1,-1 0-81,1 0-80,0 0-64,0 0-128,0 0-79,0 0-65,0 0 16,2 0 48,1 0 48,4 0 16,4 0 0,4 1-64,5 0-32,4 3-48,5 0 1,3 1 15,3 1 16,3 1-32,2 0-48,1 2 16,-1 0 16,1 0-16,1 2 48,1 0-16,1 3 96,0 1-64,1 0-96,0 1 16,1 1 48,1 0-48,2 0 49,2 1-65,2 0 48,3 0-96,0 1 0,1 1 0,0-1 16,-2 1 16,0 0 32,-2-1 16,-2 0-32,-1-1-16,0 0 0,0 0 48,-1 1-16,0 0-48,-1 0-32,-1 1 16,0 1-16,1 1 64,-1-1 32,0 0 48,0 0 16,-2 0-48,-2 1-16,0 1-80,-2 1-16,-1 2 16,-1 1-32,-3 2 48,0 0-32,-1 1 0,-2 1 32,0 2 1,-1 0-17,1 2-32,-1-1-32,0 1 32,0 0 16,-2 0 16,-1 0-32,0 2 16,-1-1 16,-1 0-16,0-1-16,1 0 0,0-1 0,1-1 16,1 0 0,2 1-16,2 0 0,1 0 16,1 0 0,1 1-16,0-1 0,-1 0 0,-2-2-16,-2 0 0,-1 0 16,0-1 0,0 0 32,-2-1-16,-1-1-16,-2 0 0,-1-1 32,-3 0 0,-1 1 0,-1 1 0,0 2 48,2 3 48,2 1 0,0 1-112,-1 0-16,1-1 16,-1 0 0,2-1-16,0 0 0,0-1 0,0-2-16,-2-1 16,-2-3-16,-2-1 16,-1-2 0,-2-1-16,-1-1 16,-2 0-16,-2 0-16,-1 1 0,0 0 32,1 0 0,0 2 16,0 1-16,0 0 0,-1-1-32,-1 1 0,-3-1-16,-1 1 48,1-1-32,-2 0 32,0 0-16,0-2-16,0-1 16,0-2 0,-1-2-16,0-4 16,0-2-16,-1-3 0,-1-4-16,-1-2 0,1-2 0,-1-1 16,-1-2 0,1 1 16,0-1 16,0 1 32,0-1-32,0 0-97,0-4-143,0-5 96,0-4-32,0-7-32,0-5 16,0-5 48,-2-4 0,0-4 48,-3-3-32,-1-3-80,-1-1-240,-1-1 143,-1 1 113,0 0-16,-2 2 32,0 0 176,0 2 48,2 1-48,0 0 0,4 1 16,1 2 0,1 2-16,3 4 0,-1 5 0,2 6 16,-1 5-16,0 6 32,1 3-32,-1 3 16,0 3 32,-1 1 32,1 1-80,-1-1-80,-1 4-112,0 4 112,-2 9 80,-1 8 96,1 9-32,1 9 48,0 5-48,2 6 16,0 2-16,1 1-64,0 1 48,0-2-48,3-1-16,2-3 0,2-1 16,1-5-16,0-3 16,-2-4 0,-1-5-32,-3-4 16,0-4 0,-2-4 0,0-3 0,0-5 0,0-4 16,-1-4 0,1-3 80,0-1 32,0-2 96,0-2 177,-5-3-177,-7-5-112,-7-6 304,-10-6-80,-6-5-32,-6-3-96,-5 0-80,-5-1-112,-2 2-64,1 4-272,1 2-752,5 6-817,5 5-544,7 5-1649,9 3-10757</inkml:trace>
  <inkml:trace contextRef="#ctx0" brushRef="#br0" timeOffset="-14966.629">220 4290 64,'0'0'160,"0"0"336,0 0 289,0 0 623,0 0 17,0 0-529,0 0-415,-10-14-481,-3-5 0,1 0-32,2 1 32,3 4-144,2 3 31,2 4 65,0 2 48,-1 2 48,0 2 113,-2 1-65,0 0-16,0 0-80,0-1-112,0 0-1201,-1-1-1024,1-1 336</inkml:trace>
  <inkml:trace contextRef="#ctx0" brushRef="#br0" timeOffset="-13909.097">0 4166 3009,'0'0'1473,"0"0"32,0 0 79,0 0-495,0 0 15,0 0-191,0 0-193,0 0 81,0 0 63,0 0 64,0 0 65,0 0-209,0 0-31,0 0-1,0 0 16,0 0-127,0 0-33,0 0 32,0 0 64,0 0-95,0 0-145,0 0-160,2 0 0,1 0 128,3 0 1,3 0-81,2 0-96,0 0-32,2 0-16,1 1-32,2 1 32,2 1 32,2 1 16,2 0 33,5-1-129,2 0-32,5-2-32,2 0-16,1 0 64,1-1-16,-2 0 32,-3 1-16,0 0-32,-2 0 32,0-1 16,1 0-48,1 1 0,0-1-32,2 0-32,-1 0 32,-1 0-15,0 1-49,-3 2 48,-1 0-32,-2 0 0,-1 1 0,1 1-16,0-1 32,3 0-32,3 0 0,4-1 0,2 0 0,2 1 0,0 0-16,-1 1 0,-3-1-32,-2 0 32,0 0 0,-2-1 0,2-1 0,0 0 0,1-1 0,0 1 0,1 0 0,0 0-16,0 1 16,0-1-16,0 0 16,0 0 0,2 0 0,3 0 16,2-1-16,3-1 0,-1 0 0,0 0 0,-2 0 0,-3 0 0,-3 0 0,-4 0-16,-3 0 16,-4 0 0,-2 0 16,-1 0-16,2 0 0,3 0 16,2 0-32,5 0 32,4 0-16,6 0 0,2 0 0,1 0 0,-1 0 0,-4 0 0,-5 0 0,-7 0 0,-3 0 0,-5 0 0,-4 0-16,-4 0 0,-4 0-305,-3 0-671,-3 0-593,-3 0-864,-1-2-480,-6-4-3442,-1-2-6579</inkml:trace>
  <inkml:trace contextRef="#ctx0" brushRef="#br0" timeOffset="-11601.035">2208 4064 2081,'0'0'2241,"0"0"-944,0 0 543,0 0-303,0 0-16,0 0-257,0-2-751,0 0-401,0-1 192,0-1-32,0 1 160,0-1-80,0 1 0,0-1 33,0 1-1,0-1 112,-2 0-48,-1 1-208,-1-1-160,0 0 32,-1-1 33,-1 0 95,-1 0-32,1-1 128,-1 0 112,0 1 96,1 1 1,1 1 31,0 1-224,2 1-80,0 1-80,2 0-96,0 0-80,1 0-16,0 1-64,1 1 64,5 3 192,3 5 176,7 3-143,6 6 63,6 2-80,7 2-48,8 0-64,6-2 32,7-2-32,5-4-48,4-3 64,0-4-96,-1-3 16,-6-2-32,-7-3 16,-10 0-16,-8 0 0,-7-1 0,-7 0 0,-6 1 16,-4 0 64,-4-1-64,-3 1 32,-1 0 32,-2 0-48,0 0-16,0 0 32,0 0 16,1 0 16,-1 0 16,1 1-48,-1 0 96,-4 3-63,-6 3 79,-8 3 0,-7 4 96,-8 4 32,-6 5-176,-8 3 128,-2 2-48,-2 2-48,2-1-64,3 0-64,5-4 16,7-3-32,7-3-32,9-4-32,6-5-288,4-3-480,5-2-273,2 0-576,2 1-95,0 2-561,-1 2-2258,-1 3-6290,0-3 9861</inkml:trace>
  <inkml:trace contextRef="#ctx0" brushRef="#br0" timeOffset="-9016.896">1001 6096 16,'0'0'2001,"0"0"-432,0 0-33,0 0-415,0 0 95,0 0 49,0 0 16,0 0-305,0 0-400,0 0-95,0 0-49,0 0 112,0 0 144,0 0 177,0 0-81,0 0-160,0 0 1,0 0-145,0 0-32,0 0-32,0 0 48,0 0-95,0 0-49,0 0-16,0 0 48,0 0-32,0 0-16,0 0-32,0 0-63,0 0-17,1 0 0,1 0 16,0 0-64,2 1-16,0 1-32,3 1 16,0-1 16,3 1 48,3-1 16,2 1-64,2-1-32,2 0 48,2 0 33,1-1 95,2 0 0,2 0-32,2-1-16,2 0 32,2 0 32,1-1-48,1-1-96,0-2-32,0-2 33,1 0 95,0-3-48,-1 0-32,1-1 0,-2 0 0,0 0-32,-1-1-48,-1 1-32,2-1 0,0 0 32,1 0-32,1-1 32,1-1 64,0 0-96,1-2 0,-2 0 0,0 1-16,-1 0 0,-2 0-16,-1-1 16,0-1 16,0 0-48,1-3 16,0 0-16,3-2-16,-1-1 16,1-1-16,0 0 16,-1 1 0,0-2 0,0-1-16,-1 0 0,0-1 16,0 2 0,1-1 0,2 0-16,0 1-16,1 0-64,-2 1 96,0-1 0,-1-1-48,0-1-48,0-2 16,-1 1 64,0-2 16,-1 1-16,-1-1-16,0 2 32,-2 1 0,0 0 0,1 0-16,1 0-80,1 0-96,-1 2 16,0 0 16,-1 0 16,-2 2-32,0 1 32,-2-1 64,0 1 0,-1 1 64,-1 1 0,-2 1 16,-3 2 0,-4 2-16,-3 3 16,-4 2 0,-2 3-48,-2 2-16,-1 2 15,0 1 49,-1 0 0,-1 1-32,1-1 16,-1-1 0,2 0-16,0-2 16,0 1-48,1 0 16,-2 0 32,0 1-16,-1 1 16,0 0-32,-1 1-48,0 0 48,0 0-80,-1 0 64,1 0-32,0 0-32,0 0 32,0 0-16,-1 0-48,-4 1 80,-3 4 48,-7 2-32,-5 4 48,-7 2 16,-7 2-16,-7 1 0,-3-1-64,-3 0-32,-1-2 0,1-3-16,4-1 96,6-3-128,6 0 111,4-3-47,5 0 16,3-2-144,5 0 64,2-1 160,5 0 16,2 0 0,3 0 64,2-1-80,0 1 0,1 0-16,-1 0 0,2 0 16,5 0 96,4 0 80,8 0-48,5 0-31,6-1-17,7-2 16,4-1-32,4-3-16,1-2-32,0 0-16,-1-1 0,-2 1 0,-3-1 0,-3 1 16,-3 0 0,-3 1 0,-6 2 0,-5 1 0,-5 1 32,-5 2 0,-5 0 0,-2 2 0,-2 0-48,-2 0-16,0 0-32,0 2-144,-4 4 192,-3 8 192,-5 9 48,-8 10 16,-6 7-16,-7 7 16,-5 4-48,-3 3-32,-4-1-64,0-2 0,1-4-31,3-4-1,3-5-80,5-6 16,5-5-16,8-6-64,6-5-129,6-5-895,5-4-561,2-3-512,2-1-624,0-1-1553,-1 2-5411,-1-1 6548</inkml:trace>
  <inkml:trace contextRef="#ctx0" brushRef="#br0" timeOffset="-6566.687">1269 7816 3265,'0'0'4146,"0"0"-2369,0 0 672,0 0-816,0 0-817,0 0 97,0 0-49,0 0-271,0 0 31,0 0 240,0 0-143,1 0-209,4 0 80,2 0-32,4 0-127,4 0-33,3 0 16,3-2-112,5-1-32,2-3 80,3-1-80,4-2 17,0-1-17,0-1 96,0 0-96,-1 0-16,1 1 64,0 0 0,0 1-80,1 0-63,1-1 15,-1 0 48,1-2-16,-1 0 32,0 0-144,-1-1 0,-1 0 64,0-1-48,1 0-32,-1-1 32,-1-1 0,1-1-16,0 0 17,2-2-33,1 0-32,0-1-32,0 0-16,-1 1 0,0-1-16,-1-1 32,1-2-32,0-2 16,0 0 16,2-2-32,0 1 16,0 0 16,0 0-32,0 1 16,0-2-16,0 0 16,1-1-16,0-1 16,1 0-16,1-2 0,0 0 0,2 0 16,3 0-16,4 0-32,2-1 16,2 1-32,0-1 48,-2 1-80,-2 1 80,-3 0-16,-4 1 16,-2-1 32,-2-1-16,-1-3-16,0-4-16,0-5-16,3-6-64,1-2-48,1-1-17,-1 2 65,-2 3 16,-2 6 16,-4 5 64,-3 4 0,-4 2-32,-2 2 0,-1-1 16,0-1-64,0-3-64,2-3-16,1-5 0,1-2-64,1-3 80,0 1 16,0-1-64,-1 3 80,0 1 32,-2 3-128,-1 1 160,-1 4-1,-2 1-79,-2 3-144,-1 0-16,0 2 64,-2 0 128,0 2 0,-2 1 80,-1 3 0,-2 3 16,-1 2 0,-2 3-32,-2 2 0,0 2 16,-1 0-160,-1 2 32,0 0 80,0 0 32,-1 2 32,0-1 0,-2 2 16,0 0-16,-1 2-16,-1 1-16,0 1 32,0 0-16,0 1 0,-1 0 0,1 1 16,0-1 0,0 0 0,0 0 0,0 0 0,0 0 16,0-1-16,0 1 0,0 0 16,0-1-16,0 1 32,0 0-32,0 0 16,0 0 0,0 0 16,0 0-32,0 0 0,0 0-16,0 0-96,-1 0-32,-3 1 112,-7 3 32,-6 6 32,-9 5-16,-6 7 32,-6 6 32,-5 4-32,-3 2 32,-1 2-32,-2-1-48,1-1 16,3-4-16,4-4 16,6-5 0,6-5-16,8-5 0,6-3-16,6-4 16,4-2 0,4-2 32,1 0 0,1-1 64,1 0-64,3 1 48,6-3 16,5-4-80,7-3 16,5-4-32,6-4 32,3-3-16,5-5-16,2-3 0,1-4-16,0-1-64,0-2-32,-3 2 16,-4 2 32,-4 2 48,-3 3 0,-2 3 0,-3 2 0,-2 4 16,-3 3 0,-4 3 0,-3 4 0,-5 4-16,-3 1-16,-4 2-16,-1 2-64,-1 1-112,-1 6 224,0 9 128,1 8 96,-2 9 112,-2 7-128,-5 4 32,-4 3 64,-3 1-176,-2-2-16,-1-2 48,1-3-80,1-2 97,2-4-81,2-3 0,2-3-16,3-4-48,1-3-16,2-5-16,1-5-32,2-4-16,1-3-529,0-3-543,1-2-417,0-1-688,0-1-384,-2 0-1089,-1 0-7587,0 1 8804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00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2 371 4818,'0'0'1713,"0"0"219,0 0-438,0 0-587,0 0-259,0 0-26,0 0-3,0 0-19,0 0 3,0 0-43,0 0-149,0 0-96,0 0-134,0 0-77,0 5-43,0 27-4,-2 33-35,4 0 1,2 0 0,4-1-1,5 19-22,1 39-16,-14-122 48,0 0 64,0-3-2,-1-58-41,-1 36-123,1 0 0,1-1-1,1 1 1,1 0-1,2 0 1,0 0-1,2 1 1,3-9 70,9-15-275,-15 35 257,1 1 1,0 0-1,1 1 0,0-1 1,1 1-1,0 0 0,1 0 1,0 1-1,1 0 0,0 0 1,8-7 17,-15 17-4,0-1 0,0 0 0,0 1 0,0-1 0,1 1 0,-1 0 0,0-1 1,0 1-1,1 0 0,-1 0 0,0 0 0,1 0 0,-1 0 0,0 0 1,0 0-1,1 0 0,-1 0 0,0 1 0,1-1 0,-1 0 0,0 1 0,0-1 1,0 1-1,0-1 0,1 1 0,-1 0 0,0 0 0,0-1 0,0 1 1,0 0-1,0 0 0,-1 0 0,1 0 0,0 0 0,0 0 0,-1 0 1,1 0-1,0 1 0,-1-1 0,1 0 0,-1 0 0,0 0 0,1 1 0,-1-1 1,0 0-1,0 1 0,0-1 0,1 0 0,-1 0 0,-1 1 0,1-1 1,0 0-1,0 2 4,3 8-1,39 205 183,-28-107-137,-13-108-51,6 27 60,9-40 266,119-272 123,-61 153-464,-60 239 74,-13-86-65,1 0 1,1 0 0,1-1-1,0 1 1,2-1-1,1 0 1,0-1-1,2 1 1,0-1 0,2-1-1,0 0 1,0 0-1,2-1 1,7 7 11,-18-23 0,0-1 1,0 0-1,1 0 1,-1 0 0,0 0-1,0-1 1,0 1-1,1 0 1,-1-1-1,0 0 1,1 1-1,-1-1 1,0 0 0,1 0-1,-1-1 1,0 1-1,1 0 1,-1-1-1,0 1 1,1-1-1,-1 0 1,0 0-1,0 0 1,0 0 0,0 0-1,0 0 1,0 0-1,0-1 1,0 1-1,0-1 1,-1 1-1,1-1 1,-1 0 0,2-1-1,75-131-110,-29 60 41,-36 103-406,-1 31 477,-11-45-16,1-1 0,1 0 0,0 0 0,0 0 0,2 0 0,0 0 0,0-1 1,1 0-1,1 0 0,0-1 0,1 1 0,0-2 0,1 1 14,-6-9-11,1 1 0,0-1 0,0 0 0,0-1 0,0 1 1,0-1-1,1 0 0,-1 0 0,1 0 0,0 0 0,-1-1 0,1 0 0,0 0 0,0 0 0,-1-1 0,1 0 0,0 1 0,0-2 0,0 1 0,0 0 0,0-1 0,-1 0 1,1 0-1,0-1 0,0 1 0,-1-1 0,1 0 0,-1 0 0,0-1 0,2 0 11,7-15 70,-2 1-1,0-1 1,-1-1-1,0 0 1,-2-1-1,0 1 1,-2-2-1,0 1 1,-1-1-1,-1 1 1,-1-1-1,0-1 1,-2 1-1,-1 0 1,0 0-1,-3-12-69,3 29 32,0 0-1,-1 1 0,1-1 0,-1 0 0,0 0 0,0 1 0,0-1 0,0 0 0,0 1 0,-1-1 0,0 1 0,0 0 0,0 0 0,0 0 0,0-1 0,-1 2 0,1-1 0,-1 0 0,0 1 0,0-1 0,0 1 0,0 0 0,0 0 0,0 0 0,-1 0 0,1 0 0,-1 1 0,1 0 0,-1-1 0,0 1 0,0 0-31,-126-10 296,116 11-265,8 0-29,0 0 0,0 1 0,0 0 0,1 0 0,-1 0 0,0 1 0,1-1 0,-1 2 0,1-1 0,-1 0 0,1 1 0,0 0 0,0 1 0,0-1 0,1 1 0,-1-1 0,1 2 0,0-1 0,0 0 0,0 1 0,1-1 0,0 1 0,-1 0 0,2 0 0,-1 1 0,0-1 0,1 1 0,0-1 0,1 1 0,-2 3-2,-17 179-1074,19-183 1023,0 0 0,1-1 0,-1 1 0,1-1-1,0 1 1,0 0 0,0-1 0,1 1 0,0-1-1,0 1 1,0-1 0,0 1 0,1-1 0,-1 1 0,1-1-1,0 0 1,1 0 0,-1 0 0,1 0 0,-1-1-1,1 1 1,0-1 0,1 1 0,-1-1 0,0 0 0,1 0-1,0-1 1,0 1 0,0-1 0,0 1 0,0-1-1,0-1 1,1 1 0,-1-1 0,0 1 0,1-1 0,-1 0-1,3 0 52,-3-1 7,-1-1 0,0 1 0,1 0-1,-1-1 1,0 1 0,1-1-1,-1 0 1,0 0 0,0-1 0,0 1-1,0-1 1,0 1 0,0-1-1,0 0 1,-1 0 0,1 0 0,-1 0-1,1-1 1,-1 1 0,0-1 0,0 0-1,0 1 1,0-1 0,0 0-1,-1 0 1,1 0 0,0-2-7,120-260 147,-105 222 29,-2-1 0,-2 0 1,-2-1-1,-2-1 1,-2 1-1,-2-1 1,-2-11-177,-3 11 331,-31 42 480,14-28 320,12 14-424,5 39-715,-1 38 164,3 0 0,2 0 0,2 0 0,10 32-156,57 154 3,-19-118 31,-45-34-1936,-5-85-1673,0-7-811</inkml:trace>
  <inkml:trace contextRef="#ctx0" brushRef="#br0" timeOffset="701.343">1507 220 4994,'0'0'1948,"0"0"-86,0 0 67,0 0-630,0 0-525,0 0-243,-6 13-176,-21 47-131,27-58-208,-1 0 1,0 1-1,0 0 0,1-1 1,0 1-1,-1-1 1,1 1-1,0 0 1,0-1-1,1 1 0,-1 0 1,0-1-1,1 1 1,0-1-1,-1 1 0,1-1 1,0 1-1,0-1 1,0 0-1,1 1 1,-1-1-1,1 0 0,-1 0 1,1 0-1,0 0 1,0 0-1,-1 0 1,1-1-1,1 2-16,6 6 76,21 21-155,1-2 1,1-1 0,1-1-1,1-2 1,1-2-1,2-1 1,12 5 78,19 12-854,19 32 80,-86-66 881,0 0 1,-1 0-1,1 0 1,-1 0-1,1 0 1,-1 0-1,0 0 1,-1 0-1,1 0 1,-1 0-1,0 0 1,0 0-1,0 0 0,0 0 1,-1 0-1,0-1 1,0 1-1,0-1 1,0 1-1,0-1 1,0 0-1,-1 1 1,0-1-1,0 0 1,-2 2-108,-5 3 215,0 0 1,0 0 0,-1-1 0,0 0 0,-1 0 0,1-2 0,-1 1 0,0-2 0,0 1 0,-1-2 0,1 1 0,-1-2 0,0 0 0,0 0 0,0-1 0,0-1 0,-5 0-216,12-4-170,0 0 1,1 0 0,-1-1-1,1 1 1,0-1 0,0 0-1,1-1 1,-1 1 0,1-1-1,0 0 1,1 0 0,0 0-1,-1 0 1,2-1 0,-1 1-1,1-1 1,0 0 0,1 0-1,-1-3 170,-8-17-2398,1 6-1161,0 2-1721</inkml:trace>
  <inkml:trace contextRef="#ctx0" brushRef="#br0" timeOffset="1202.759">1503 204 5442,'0'0'788,"0"0"634,0 0 32,0 0-257,0 0 20,7-18 2417,393-87-1556,-137 39-1593,-261 66-720,28-11 479,-16 8-7872,-14 3 795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2:29.41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3501 0 8388,'0'0'1537,"0"0"-1409,0 0 160,-6 23 1216,-8 28-271,-8 32-161,-9 32 641,-9 31-912,-6 21-81,-3 15-304,1 6-320,5 0-96,8-4-80,9-9-240,8-9-865,7-12-1424,5-12-3842,3-29-800</inkml:trace>
  <inkml:trace contextRef="#ctx0" brushRef="#br0" timeOffset="550.359">5516 396 7684,'0'0'80,"0"0"-48,0 23 1664,-5 26-95,-5 25-400,-6 24 495,-9 23-255,-11 19-352,-11 16-417,-13 7 1153,-12 2-1681,-13-5-128,-11-7-16,-7-8-881,-4-9-735,-4-7-2370,-2-6-7091,19-23 9460</inkml:trace>
  <inkml:trace contextRef="#ctx0" brushRef="#br0" timeOffset="-1117.299">183 2089 7555,'0'0'1057,"0"0"47,0 0 753,0 0-704,0 0-401,0 0 257,0 0-225,-6-19-208,-1-6 97,-1 1 175,2 4-64,1 6-432,2 9-352,4 15 0,9 20 16,12 20 193,13 21-129,10 17-80,7 13-16,6 7 0,2 1-144,2-6-657,0-11-768,-2-14-2256,-4-16-3139,-10-20 1586</inkml:trace>
  <inkml:trace contextRef="#ctx0" brushRef="#br0" timeOffset="-557.428">951 301 8388,'0'0'1136,"0"0"-607,0 0-513,0 0 512,4 31-16,6 36 1409,11 36-224,8 31-705,11 27-223,9 18-529,8 11 16,6 2-256,4-6-32,3-11-240,-1-15-449,-1-17-815,-4-17-1410,-4-17-2592,-13-27-401</inkml:trace>
  <inkml:trace contextRef="#ctx0" brushRef="#br0" timeOffset="1901.36">907 5990 3169,'0'0'1697,"0"0"-288,0 0 880,0 0-400,0 0-833,0 0 33,0 0-129,12-10-95,4-3-161,-2 7-576,-9 16 528,-15 20 497,-17 23-385,-19 20-400,-18 18 17,-14 12-305,-11 10-80,-10 5-16,-5 0-705,-1-4-815,4-6-946,8-7-2016,15-10-3233,19-20 6050</inkml:trace>
  <inkml:trace contextRef="#ctx0" brushRef="#br0" timeOffset="2449.67">2514 6482 8852,'0'0'816,"0"0"-816,0 0 1297,0 0 48,0 0-593,0 0-320,0 17-144,-5 24 1137,-7 27-801,-10 30-352,-12 28 273,-14 26-353,-14 23-176,-14 17-16,-9 9-432,-4 2-833,2-9-1056,9-15-929,14-22-1920,17-37 752</inkml:trace>
  <inkml:trace contextRef="#ctx0" brushRef="#br0" timeOffset="3305.696">3651 6408 3426,'0'0'5538,"0"0"-5442,0 0-96,3 22 2017,5 24-96,5 24-176,4 26-161,6 22-319,4 22-481,5 18-367,4 14-65,4 9-16,4 5-208,3 3-128,2-2-64,2-3-624,1-6-1009,-4-10-224,-4-16-3554,-10-19-3329,-9-33 7844</inkml:trace>
  <inkml:trace contextRef="#ctx0" brushRef="#br0" timeOffset="12914.974">5130 6742 496,'0'0'416,"0"0"-47,0 0 47,0 0 976,0 0-207,0 0 192,0 0-305,-1-18-400,0-8 145,-3-2 15,0 2-64,-2 1-415,-1 4 47,-1 2-160,1 2 144,-2 1 0,1 1-176,-1-1-144,-1 0 16,0 0 193,-1 0 287,0 0-64,2 1-64,1 1 321,1 1-161,1 2 240,3 4-15,1 2-225,1 2-336,2 5-240,5 9 32,10 14 480,12 17-144,13 18-207,13 14-161,13 12 32,12 9-48,15 7 16,15 7-16,11 1-913,6-1-2720,-3-11-8021,-24-21 9093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59:09.469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25 0 448,'0'0'448,"0"0"-223,0 0-65,0 0-80,0 0-64,0 0 16,0 0 80,0 0 128,-2 1-16,0 1 0,-1-1-16,1 0-64,0 0-48,1-1 32,0 1-48,1-1-32,0 1-48,0 0 48,0 0-48,0 0-96,0 0-48,1 1 96,-1-1-160,0 1-208,0-1-240,0 2-17,0-1 433,0 1-240,0-1 480</inkml:trace>
  <inkml:trace contextRef="#ctx0" brushRef="#br0" timeOffset="147.005">25 0 720,'-2'8'401,"-1"3"-1,0 0 144,0-2 416,0-1-928,2-3-64,0-2-32,0-1-112,1-1 144,0 0-144,0 0-192,0-1-256,0 0-353,0 1 369,1 0 608</inkml:trace>
  <inkml:trace contextRef="#ctx0" brushRef="#br0" timeOffset="3552.203">1 1012 464,'0'0'1281,"0"0"-609,0 0 128,0 0 465,0 0-64,0 0-321,0 1-192,0 0-223,0 1-145,0-1 0,0 0 144,0 1 32,0 0-160,0-1-95,0 0-49,0-1-16,0 1 128,0-1 48,0 0 96,0 0-32,0 0-208,0 0-15,0 1 79,0 0-48,0-1-80,0 1-80,0-1-48,0 0 48,0 1 48,0 0 64,0 0-32,0 0-48,0 0 32,0 0 16,0 1-48,0 0-16,0 1-48,0 1 0,0 0 32,0 1 48,0 1-47,0 1-1,0 2-32,0 3-32,0 2 0,0 3-48,0 4 0,0 3 32,0 5-33,0 3-159,2 4 160,0 2-16,-1 2-128,0 0 96,1 0 96,0-3 0,0-2 32,1-3-32,0-1 16,-1-1 0,0-2 32,0-1-48,-1 0 0,1 1 16,-1 1-16,0 0 0,0 0 0,1 1-16,0-1 16,0-2 0,-1 0 0,1-1-16,-1 2 16,0 2 112,1 2-112,0 1 0,1 2 16,-2-2 16,1 0-32,0-1 0,-1 0 128,0 0-128,0-1 16,-1 0 128,0 0 161,0 1-305,0 1-16,0 1 16,0 1-16,0 0 16,1 0-16,0 0 16,0 2 16,-1 3 16,0 1-32,1 4 0,-1 3-16,0 2 16,0 2 0,0 2-32,0 2 32,0 0-16,-1 0-32,1-1-209,0 1 145,0-2 112,1-1 0,0 1 0,0 1 16,0 1-16,-1 0 0,0-1 0,1 1 0,-1-1 32,0 1-32,0 0 16,0 2 32,0 0-32,-1 1 145,1 0-145,0 0-16,0-2 0,0-2 0,0-1 16,0-2-16,0 0 0,0-1 0,0 0 32,0 1-32,0-1 0,0 1 16,0-1-16,0 0 32,0 0-32,0 1 32,0-1-32,0-1 16,0 1-16,0 1 0,0 0 0,0-1-16,0 1 16,0 1 0,0 0 0,1 1 16,0 0-16,0 0 48,0 1 32,1 0-64,-1 3-16,0 1 16,-1 4 0,1 3-16,-1 1 16,0 0-16,0 0 64,0-2-64,0-1 0,0 0 16,-1 0-16,1 0 16,0 0 0,0 0 16,0 1-32,0 0 0,0-1 0,0 1 16,0-1-16,0 1 16,0 0-16,0-1 0,0 1 0,1-2 0,0 0 32,0-3-32,0 0-32,-1-2 32,0 0 0,1 0 0,-1 1 0,0 1-144,0-1 144,0 1 0,-1-1 0,1-1 0,0-2 0,0-3-80,0-1 80,0-2 0,0-1-16,0 0 16,0 1-16,0-1 0,0 1 16,0 0 0,0-2 0,0 0 0,0-1 16,0-1-16,0 1 0,0 0-16,0 0 16,0 2-96,0 0 96,0 0-16,0 0 0,0-1 0,0-1 16,0-1 0,0 1 0,0-1-64,0-1 48,0-1-32,0 0-129,0-1 97,0 0 64,0 1 16,0 0 16,0 0 0,0 0-16,0 1 0,0 0 0,0 0 0,0 0 0,0 0 0,1-2 0,0-1 0,0-2 0,0-1 0,-1 0 0,0 0 16,1 1-16,-1 2 16,0 2 16,0 0-16,0 1-16,-1 0 0,1 1 0,0-1 16,0-1 0,0 0 0,0-1-16,0-2 16,0 0-16,0-1 0,0 0-16,0 0-16,0 0-64,0 0 16,0 1 80,0 0 0,0 1 16,0-1 0,0 0 0,0-1 0,0 1-16,0-1 0,0 2 0,0 0 0,0 2 16,0 0-16,1 0 16,0 0 32,0 1-16,0 0-32,-1 1 0,0-1 0,1-1 0,-1 0 0,0-3 16,0 0-16,0-1-16,-1 0 16,1 0-96,0-1 96,0 1 0,0 0-32,0 0 32,0 1-32,0 0 32,0-1 0,1 0 0,0-3 0,0 0 0,0-3-16,-1 0 16,0 0 0,1-2 16,-1 1-64,0 1 48,0 0-16,0 1 16,-1-1-32,2 0 32,0-2 16,0-1-16,0-1 0,-1-2-16,0 0 16,0-1 16,1-1-16,0-1-32,0-1 0,0-3 32,-1-1-16,0-2-16,1-2-16,-1-1 0,0-1-32,0-2-112,-1-1 96,1 0 0,0 0 32,0 0 64,0-1 0,0 1 0,0-2 0,0 0 0,0 0 0,0 0 0,0 0-16,0 0-32,0 1-80,0 1 0,0 0-16,0 2-48,0 1 112,0 1-48,0 1-257,0 1-31,0 0-16,0 1 96,0 1-400,0 2-1153,0 2 848,0 2-463,0 3-978,0-4-527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59:17.953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0 0 624,'0'0'64,"0"0"16,0 0-80,22 4-160,7 0-448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59:18.524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28 315 1745,'0'0'336,"0"0"-96,0 0 32,0 0-208,0 0-48,0 0-16,0 0 112,0 0 80,0 0-80,0 0-80,0 0 0,0 0-16,0 0-16,0 0 16,0 0-16,0 0 0,0 0 32,0 0 49,0 0 31,0 0 144,0 0-48,0 0-192,0 0-16,0 0-288,0 0-65,0 0 17,0 0 176,0 0 64,0 0 48,0 0-768,0 0 144,0 0 271,0 0 401,0 0 0,0 0-16,0 0-368,0 0 64</inkml:trace>
  <inkml:trace contextRef="#ctx0" brushRef="#br0" timeOffset="480.629">28 323 464,'0'0'224,"0"0"-128,0 0-64,0 0 32,0 0 16,0 0-16,0 0-16,-1 0 33,1 0 255,-1 0 240,-1 0-272,1 0-208,-1 0-96,0 0-688,1 0 368,-1 0-433,1 1 513,-1 0 240,2 0 80,-2 0-80,1-1 0,0 0 32,1 0-32,-1 0-576,1 0 576</inkml:trace>
  <inkml:trace contextRef="#ctx0" brushRef="#br0" timeOffset="1170.195">0 282 48,'0'0'112,"0"0"-64,0 0-48,0 0-16,0 0 16,0 0 0,0 0 16,0 0-16,0 0-32,0 0 16,0 0-32,0 0 16,0 0 0,0 0 0,0 0 32,0 0 0,0 0 0,0 0-16,0 0 16,0 0 0,0 0 0,0 0 0</inkml:trace>
  <inkml:trace contextRef="#ctx0" brushRef="#br0" timeOffset="3496.896">68 1 1105,'0'0'768,"0"0"-224,0 0-48,0 0-15,0 0 207,0 0 16,-1 2-288,0 0-192,1 0-111,-1 0-97,0-1 32,1 0-32,0-1-16,0 1-16,0-1-80,0 3-17,0 2-111,0 3-32,0 3-240,0 3 176,0 3-1057,0 0 241,0 0 511,0-1 161,0-2 144,0-2 144</inkml:trace>
  <inkml:trace contextRef="#ctx0" brushRef="#br0" timeOffset="4398.647">64 235 800,'0'0'144,"0"0"-144,0 0 0,0 0 32,0 0 273,0 0 31,0 4 0,0 1-240,0 0 160,0-1-16,0-2-128,0 0 545,0-3 31,0-1-528,0-1 544,0-1-256,0 0-47,0 0-289,0 1 336,0 0-160,0 1-128,0 1-96,0 1-16,0 0-16,0 0 48,0 0 32,0 0-16,0 1 16,0-1 64,0 0 81,0 0 159,0 0 16,0 0-432,0 0-80,0 0 80,0 0 384,0 0-32,0 0-240,0 0 48,0 0-16,0 0-112,0 0-32,0 0 0,0 0-48,0 0-368,0 0 48,0 0 304,0 0 64,0 0 80,0 0-48,0 0-16,0 0-16,0 0-48,0 0-48,0 0-304,0 0 80,0 0 320,0 0 16,0 0 96,0 0 0,0 0 32,0 0 16,0 0 48,0 0 16,0 0-96,0 0-80,0 0-48,0 0 0,0 0-16,0 0-144,0 0-640,0 0-225,0 0 129,0 0 512,0 0 352,0 0 32,0 0 0,0 0-48,0 0-64,0 1-48,0 1-961,0 2-192,0 0-191,0 1 79,0-1 1313,0-2 112,0 0 656,0-1 273,0-1-273,0 0-96,0 0-176,0 0-175,0 0-145,0 0 16,0 0 400,0 1 144,0 0-160,0 1-159,0 0-193,0 2-96,0 1-16,0 0 0,0 1-16,0-1-48,0 0-273,0 1-255,0 0-48,0 0-145,0-1-767,0-1 735,0-1 17</inkml:trace>
  <inkml:trace contextRef="#ctx0" brushRef="#br0" timeOffset="4747.731">64 391 192,'0'0'0,"0"0"496,0 0 865,0 0-753,0 0-352,0 0 225,0 0-97,0 1-144,0-1 144,0 1 16,0 0-112,0 0 16,0 0-79,0 2-225,0 0 0,0 2 176,0-1-112,0 0 992,0 1-1056,0-1 0,0 0 0,0-1 1937,0 0-1937,1 0-336,0-1-144,-1 0-1729,1-1 464,0-1-2337</inkml:trace>
  <inkml:trace contextRef="#ctx0" brushRef="#br0" timeOffset="7692.886">64 391 848,'2'9'305,"1"2"463,-1 0 160,0-2 49,0-3-1,0-2-271,-1-1-177,0-3-192,0 0-48,-1 0 0,0 0-64,0-1-64,0 1-32,0-1 0,0 1 17,0 0 15,0 0-16,0 0 48,0 0 16,0 0-16,0 0-32,0 0-48,0 0-16,0 0-16,0 0-64,0 0 16,0 0 0,0 0 0,0 0 0,0 0-32,0 0 0,0 0 96,0 1 208,0 1-31,0 4 431,0 3 16,0 6-400,0 6-256,0 5-16,0 4 0,0 2-32,0 3-16,0 1 0,0 2-16,0-2 16,0 1 0,0 0 0,0 0 0,0 1-48,0-1 48,0 1 0,1-1 0,0 2 0,-1-1-256,1 2-208,0 1 384,-1 0-64,0-1-464,0 0 608,0-2 64,0 0-64,0 0 16,0-2-16,1 0 0,0-1 16,-1 1-16,1 1 0,0-1 0,-1-2 32,0-1-16,0 0-16,1-1 32,0 2-32,0 2 16,-1 2-16,1 2 32,-1 1 0,0-1 0,0-2-32,0 1 32,0 0-16,0 2 16,0 3 240,0 5-208,0 4-48,0 3 48,1 3 112,0 2-112,-1 1-32,1 1 208,0 0-224,-1 0 32,0-2-48,0-1 32,0-1-32,0-3 48,0-1-48,0-3 0,1 0 32,0-2-32,0-1 0,1 2-32,-1-1 32,0 2 32,0-1 80,1 0-64,-1-1-32,-1-1 0,1-1 0,0 1-16,0-1 0,1 1 0,0 1 0,0 2 32,-1 1-32,0 2-32,0 0 0,1 1 32,-1 0 0,0 1 16,-1-1-16,1 0-16,-1 1 16,0 0 0,0 0 16,0 1 0,0-1 225,0-2 63,1-1-256,-1 1-16,1-1 32,0 1-64,-1 1 16,1 2-16,-1 2 0,1 2 0,0 0 48,-1 0 0,1-1-32,0-2 112,-1-1-128,0-1 0,0-2 64,0-3 112,0-1-112,1-2-32,0-2 0,0 1 0,1 1 96,-1 2-80,0 1-48,0 2 0,0-2 0,0-3 0,0-1 16,-1-2-16,1-2 0,-1 1 16,0 0-16,0 1 0,0 1-16,0 1 0,0 2-16,1 3-400,-1 2 384,2 2 48,0 1 48,-1 4 32,0 4-32,0 6-48,-1 2-48,0 1 48,0-2-16,0-3-16,0-4 32,0-3 48,0-2 176,1-1-224,0 1-16,2 3 0,-1 3 16,0 1 16,0 3-16,-2 1-96,1 0-16,-1 0 112,0-2 0,0-3 16,0-1-16,0-2 32,1-3-32,-1-1 48,1-1-48,1-1-16,-1 3-16,1 2 32,0 2 16,-1 0-16,0 2 0,0 0-48,0-1 16,0-2 32,0-4 0,1-2 0,0-3 0,0 1-16,0 0 16,0 3 0,-1 0-16,0 2 16,0-1 16,-1 0 0,0 0-16,1 0 0,0 2-16,-1 1-112,1 4 96,-1 0-32,1 1 64,-1-1 16,1-3-16,-1-2 0,1-2 0,1-3 0,0-2-32,0-1 32,-1 0-32,1 1-96,0 1 112,-1-1 16,0-2 48,0-2-48,-1 0 16,0-2-16,0-1 0,0-1-16,0-1-32,0 0-304,1-2 336,1-2 16,1-1 0,0 0 0,0 1-128,0 0-513,-1 2-143,0 0 784,-1-1-112,1 0 112,-1 0-224,-1-2 224,1-1 112,0-1-112,0 0-304,-1 3-209,1 2 465,-1 3-112,1-1-16,-1 0 176,1-4 96,0-3-16,0-3-32,-1-4 64,1-3-80,-1-2-32,0-2 0,0-1-512,0-3 416,0-3 96,0-3-32,0-5-176,0-3-96,0-4 208,0-1 80,0-1 16,0-1 0,0-1 0,0 1-16,0-1 0,0 1-16,0-1 16,0 1-32,0 2-96,0-1-224,0 1 127,0 0 129,0 0 64,0-1 32,0-1 0,0 1-32,0-1 16,0 1 0,0 3 32,0 1-80,0 4 16,0 1-80,0 1 144,0-1 0,1 0 16,0-1-16,0-3 0,-1 0 0,1-3 0,-1-1-80,0-1-80,0-1-48,0 0 0,0 0 32,0 0 32,0 0 16,0 1 64,0 0 48,0 0-32,0 0-32,0-1 16,0 1 15,0-1 33,0 0 16,0 0 0,0 0 0,0 0 0,0 0 16,0 0-16,0 0 0,0 0 0,0 1-32,0 1 32,0 0 16,0 3 0,0 3 49,0 1 31,0-1 128,0 0-32,0-3-112,0-1-80,0-2-32,0-1 0,0-1-64,0 0-16,0-1 16,0 1 16,0 0 32,0-1-16,0 1 32,0 0 0,0 2-49,0-1 65,0 1-64,0-1-32,0 0-48,0 0-48,0-1-48,0 1 0,0-1 128,0 0 80,0 0 32,0-1 16,0 1 16,0 0-16,0 0 0,0 0 0,0 0 0,0 0 32,0 0-32,0 0 0,0 0 0,0 0 0,0 0 0,0 0-48,0 0-48,0 0-112,0 0-16,0 0-64,0 0-33,0 0-31,0 0 144,0 0 144,0 1 16,0-1 0,0 2 48,0-1-208,0 1 48,0 0 48,0-1-48,0 0-160,0 0-97,0-1-143,0 0 240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48.8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31 448,'0'0'1097,"0"0"221,0 0-16,0 0-273,0 0-199,-4-2 620,0 0 6544,359 6-6942,-184-19-1004,96 13 152,-158-6 117,629 2-274,-443 31-46,231-25-472,-525 8-3332,-1-4-1144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1.4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55 880,'0'0'1737,"0"0"139,0 0-113,0 0-317,0 0-179,-1-1 1713,-7-16 748,440 19-1960,-269-35-1749,304 27 202,-280 54-250,-148-40 40,1-2 0,-1-2 0,1-1 0,0-2 0,38-4-11,6 2 9,304-30-89,-134 31 19,-95 10 119,-119-8-709,-39-2 531,-1 0-138,0 0-276,0 0-536,-1 1-1085,-6 0-2130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6.5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46 880,'0'0'3831,"0"0"-2320,0 0 1,0 0 68,0 0-401,14 0 5815,48 0-6982,341-21 463,-207 3-361,458 12-98,-490 18-18,-92 3-44,219-6-66,9-6-256,-216 9 355,-28-2 21,-31-8 167,-22-1-8034,-20 4 1798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7.5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321 56 2673,'0'0'1553,"0"0"-304,0 0-481,0 0-640,0 0 160,0 0 416,4-8 145,1-3-17,0-1 161,0 3 95,-1 2-304,-1 2-255,-1 3-209,-1 1-112,-1 1-208,-2 1 0,-5 5 0,-6 7 160,-7 7-64,-6 7-64,-7 5-32,-3 5 0,-3 0 16,-1 0-32,4-3 0,3-6-112,7-6-144,7-7 16,7-5-160,6-5-273,5-4-575,7-5 703,8-6 113,8-7 16,8-5-400,6-5 95,4-1 721,2-1 16,-1 1 0,-1 3 48,-3 2-16,-5 4-16,-5 3 0,-3 3 32,-5 3 16,-3 4 96,-5 1 97,-3 2 63,-4 2-128,-2 1-176,-1 0-16,-2 2 0,-2 4 144,-6 6 112,-7 6-192,-8 7 16,-6 7-16,-7 4-48,-3 3 0,-1 0-16,2-1 16,4-4-16,5-5-48,7-6-240,6-5-208,7-6-449,5-5-287,6-3 351,6-5 833,9-5 0,7-5 48,7-7 48,7-4 16,3-6 144,6-3 49,2-2 47,2 0 288,1 1-48,-3 2-192,-5 4 337,-5 4-129,-6 4-112,-9 6-176,-7 4-16,-6 3 1,-5 4 95,-4 2-256,-7 5 96,-7 7 208,-11 9-272,-9 8-64,-8 7 32,-7 6 16,-4 4-80,-3 3-16,0 0-16,2-1 0,4-3 0,8-5 0,6-5-48,8-7-128,8-7-192,7-7-432,6-7-305,7-4 1,7-6 1104,9-6 32,9-8-32,8-6-193,7-6-255,7-4 256,3-3 192,4-3 32,1 0-32,-1 0 32,-2 1-16,-5 4 0,-7 3 0,-8 6 32,-8 6 192,-8 5 177,-7 6-81,-5 3 224,-4 2-496,-5 6 288,-8 7-128,-8 8 16,-8 7 16,-6 6-175,-7 4-81,-2 4 48,-3 2-48,-1 0 0,3-1 0,4-3-96,6-5-193,7-6-223,9-6-64,6-7-192,5-5-385,9-6 945,9-7 208,10-8 0,9-9 32,10-7 96,7-6 80,6-3-128,4-2-32,1 1 64,-1 2 112,-4 4 192,-7 6-175,-7 5-177,-10 7-32,-9 4 32,-8 6-48,-6 2-16,-4 2 48,-6 5 160,-9 6 192,-9 7-384,-8 6 48,-5 4-64,-5 5 16,-1 1 0,-1 1 0,1 0-16,3-1 0,4-2-32,4-2-112,5-2-320,4-4-385,5-2-143,4-5-209,6-5 161,2-5-129,6-4 481,9-8 288,9-8-497,1-2-15</inkml:trace>
  <inkml:trace contextRef="#ctx0" brushRef="#br0" timeOffset="144.727">764 481 112,'0'0'2609,"0"0"-816,0 0-400,0 0-33,0 0-511,0 0 127,-2 10 529,-5 9-1057,-4 6-160,-4 4-288,-3 2-128,-1 1-2177,0-2-1361,2-3-1568,2-6 5234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8.8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 2865,'0'0'4757,"0"0"-2791,0 0-456,0 0-266,0 0-471,0 0 92,0 0 178,0 0-264,0 0-189,0 0-38,0 0-48,0 0-85,0 0-72,0 0-25,0 0-7,0 0-37,0 0-83,0 0-86,17 3 16,18 5-115,1-2 0,0-2 1,0-1-1,0-1 0,1-2 0,14-3-10,32 1 6,193-10 10,118-4 3,-205 24 10,-14 12-16,252-26 299,-44 2 30,-364 4-350,-7-1 0,0 0 0,0 2-1,0-1 1,0 2 0,0-1-1,0 2 1,0-1 0,-1 2 0,1 0-1,1 1 9,-12-5-34,-1 0-94,0 0-110,0 0-111,0 2-559,0-2-2376,0 0-819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0.15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11 688,'0'0'1326,"0"0"-53,0 0-211,0 0-225,0 0-154,0 0 40,3-3 5911,6-2-5171,67 21-1396,116-16 66,-65-18-7,491 18 351,-442 4-391,-21 14 74,38-12 139,49 4-302,177-9 86,-187-36-27,-208 32 51,-17 5-4067,-10 7-164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2.9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1953,'0'0'1811,"0"0"-637,0 0 280,0 0 83,0 0-11,0 0-136,0 0-312,0 0-339,0 0-131,0 0-8,0 0 9,0 0-126,0 0-179,0 0-70,0 0-44,0 0-3,0 0-25,0 0-63,0 0-14,0 0-26,0 0 2,0 0 4,0 0-4,0 0-5,0 0 24,0 0 24,0 0 0,0 0 3,0 0-59,0 0-11,20 0 67,363-20 123,-116 3-184,-96 9-11,120 24-30,-90 4 14,42 3 19,73-13-35,-197-11-3,89-16 51,-61-9 248,-58 9 3,-51 3-216,-37 14-54,-1 0 6,0 0-6,0 0-58,0 0-8,0 0-14,0 0-13,0 0 29,0 0-23,0 0-36,0 0-79,0 0-118,0 0-227,-16 32-7344,12-25 4525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23.6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1921,'0'0'811,"0"0"67,0 0 109,0 0 64,0 0 123,0 0-6,0 0-205,12-8 5288,272 22-6312,-195 7 61,247-4 265,-268-18-207,49-9-45,153 20 19,-93 1 0,17 15-45,-38-24 634,-155-2-610,-1 0-32,30 0-3303,-28 0-337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3.55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2817,'0'0'2095,"0"0"-375,0 0 188,0 0-169,0 0-413,0 0-112,0 0-67,0 0-55,0 0-281,0 0-131,32-3 5229,243-6-6487,-171 10 436,116 4-389,150 38 254,-75-23 189,-186-11 53,129 1-139,-94-6-58,-143-4 168,-1 0-125,0 0-153,0 0-250,0 0-368,0 0-473,3 4-4594,-2 0-365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6.57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15 192,'0'0'614,"0"0"498,0 0 43,0 0 161,0 0 42,0 0-107,1-1 1526,6-3 9491,-3 3-13672,690 1 697,-553-8 699,258 8-32,-297 12 64,115 20-19,-102-21 246,-114-11-235,-1 0-32,0 0-69,0 0-273,0 1-1879,0 4 1262,0-3-5850,4-2-1546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55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1 512,'0'0'945,"0"0"239,0 0-69,0 0-314,0 0-137,0 0 43,0 0-40,0 0-53,0 0 55,0 0-47,0 0-81,0 0-31,0 0-56,0 0-145,0 0-90,0 0-75,0 0-21,0 0-19,0 0 0,0 0-24,0 0-24,0 0 10,0 0 15,0 0-33,0 0 5,0 0-16,0 0-5,0 0-2,0 0-4,32 0 1025,179 0 790,-94 23-1761,-93-20-69,-1 0 0,1 2 0,-1 1 1,0 1-1,0 1 0,-1 1 0,8 4-11,236 81 48,-221-82-48,-1 2 0,-1 2 0,-1 2 0,0 1 0,-1 2 0,10 10 0,116 98 50,68 51-34,-63 4 30,3 12 26,-50-74 37,-38-12-2,-82-100-68,0 1 1,1-2-1,0 1 0,0-1 1,1 0-1,0 0 0,1 0 1,0-1-1,0-1 0,1 1 1,0-1-1,8 4-39,-14-9-6,-1 0-1,1 1 1,-1-1-1,1 0 1,-1 1 0,0-1-1,0 1 1,0 0 0,0 0-1,-1-1 1,1 1-1,-1 0 1,0 1 0,1-1-1,-1 0 1,-1 0-1,1 0 1,0 1 0,-1-1-1,0 0 1,0 1-1,0-1 1,0 0 0,0 1-1,-1-1 1,0 3 6,1 6 46,0-11-27,0-1-30,0 0-221,0 0-374,0-12-4588,0-5-3781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58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1777,'0'0'1307,"0"0"345,0 0 191,0 0-296,0 0-421,10 0 2578,35 0-3427,202 11 286,-18 15 144,6-14-659,528-11 98,-257-1-44,-506 0-201,1 1-1049,-4 0-2736,-11-1-3207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00.7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1472 2225,'0'0'2425,"0"0"-1376,0 0-137,0 0-144,0 0-357,0 0-96,4 0 5346,14-4-5146,168-30 80,25-12 387,49-27-699,-135 34-204,129-53-81,-48-30 18,-90 44 41,97-81-37,-62 25-97,-22 29-174,2-14-178,-32-21 82,-27 52 211,44-38 96,-53 41 117,-55 63 442,-8 17-6320,-3 5-599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03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1169,'0'0'1248,"0"0"182,0 0-325,0 0-404,0 0 97,0 0 189,0 0-117,0 0-105,0 0-4,0 0 63,0 0-85,27 0 918,215 11-1027,-51 4-246,222 14 419,130-25-691,-423-10-51,-63 0-74,218 1 64,-187-14 690,-88 19-1151,16-4 920,-12 4-8026,-4 5 1894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9.8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2 800,'0'0'2385,"0"0"-1248,0 0-257,0 0-127,0 0 319,0 0 97,0-1-97,1 1-47,0-1-97,0 1-608,-3 1-304,-4 5 288,-8 5-95,-8 7-177,-6 5 48,-4 3-80,-2 2 160,2 0-96,4-4-64,6-4 0,6-4-48,7-5-176,3-4-193,5-3-303,0-2 128,6-2 592,9-3 272,9-5-160,12-6-112,7-4-48,7-5-128,5 0 176,1 0 0,-2 1 112,-6 3 80,-8 4-64,-9 4-48,-8 4-32,-8 3-48,-7 2 0,-5 2-144,-6 4 144,-8 5 64,-10 9 208,-10 7-272,-10 7 0,-8 6 128,-4 3-80,-2 1-48,3-2-32,7-3-80,8-6 32,8-5-144,8-5-112,9-7-112,6-5-305,4-4-415,3-3 175,6-2 993,6-3 0,7-4-208,6-5-112,8-6-256,8-4 320,6-5 256,6-2 16,3-2 0,2 0 112,-1 2 256,-4 2 224,-6 5-304,-8 4 65,-9 6-273,-8 4-16,-9 3-16,-6 4 112,-5 1-64,-9 5-112,-8 6 160,-10 7-160,-9 7 112,-9 6-64,-7 3-48,-6 4-80,-1 0-48,2-1 16,6-1 0,6-5 32,10-4-176,9-5 80,9-6-17,7-5-287,5-5-304,3-4 160,4-1 624,9-5 672,8-5-240,9-5-128,10-6 48,7-3-31,5-2-65,4 0 160,0 0 48,-3 2 176,-6 3-143,-7 3-273,-8 5-112,-9 3-112,-8 5 0,-7 1-64,-4 3-32,-8 3 96,-8 5 256,-11 7-112,-11 6-144,-9 7-48,-7 4-16,-5 3 64,-1 2-128,2-1 16,5-1-353,6-3-15,9-6 416,10-5 32,8-8 16,8-5-192,6-4-336,9-6 544,10-6 368,11-7-240,9-6 48,9-4-64,6-4 96,3-2 16,3-1-16,-1 2 225,-3 3-81,-7 4-192,-9 4-16,-10 6-16,-10 5-16,-8 3-112,-7 6-16,-8 6 16,-10 8 288,-8 6-48,-7 7-192,-4 4 32,-1 4-48,-1 1-32,4-1-560,3-3-336,6-2-577,6-5-576,6-6-1008,5-6-737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06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1489,'0'0'1915,"0"0"-1301,0 0 197,0 0 248,0 0-181,0 0-137,5-1 4558,18-1-4544,203-4-328,-48 16-56,53 25-355,-12 8 0,37 15-62,3 42 44,92 70 36,-319-152-25,-4-4-11,0 1 0,-2 2 0,0 1 0,0 1 0,-2 1 1,14 14 1,-32-25 8,1-2 0,0 1 0,0-1 0,1 0 1,0 0-1,0-1 0,0 0 0,1-1 0,0 0 1,0 0-1,1-1 0,-1 0 0,1-1 0,6 2-8,-4-5-2742,-12 0-1097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15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1932 1 48,'0'0'1065,"0"0"162,0 0-248,0 0-264,0 0 56,0 0-43,4 4 6602,-4 1-7779,-4 1 600,1 1 0,-1-1 0,0 0-1,-1 0 1,0 0 0,0 0 0,0-1 0,0 0 0,-1 0 0,0 0 0,0-1 0,0 0 0,-7 3-151,-26 22 415,-85 58 196,-110 14-232,-13 1 600,138-57-931,6-2-32,-21 4-16,56-24 16,-167-7-30,170-17 12,-46 31-38,-74-21 192,115-11-200,18 7 29,-4 8 32,21-10-87,34 0 66,1-3-40,0 0-62,0 0-114,0 0-141,0 0-278,10 0-2567,8 0 206,2 0-1166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40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1 142 1777,'0'0'1963,"0"0"-887,0 0 47,0 0-275,0 0-221,0 0 171,32 0 7205,-20 0-8483,300 19 579,756-21 42,-474 28 51,-238-26-525,-362-23-321,-101-17-53,-123-34 208,76 27 707,152 47-103,2 0-119,34 0-28,24 2 111,1 2 1,-1 3 0,-1 3 0,1 2 0,-2 2-1,31 14-69,-75-24 0,-9-4-2,0 1 0,1 0 0,-1-1-1,0 1 1,1 0 0,-1 1 0,0-1-1,0 0 1,0 1 0,0 0 0,0 0-1,-1 0 1,1 0 0,0 0 0,-1 0-1,0 1 1,1-1 0,-1 1-1,0-1 1,0 1 0,-1 0 0,1 0-1,0 0 1,-1 0 0,0 0 0,1 3 2,-2 0 45,-1 1 0,0-1 0,0-1 0,0 1 0,-1 0 0,1 0 0,-2 0 0,1-1 0,-1 1 0,1-1 0,-1 0 0,-1 0 0,1 0 0,-1 0 0,0 0 0,0-1 0,0 0 0,-1 0 0,1 0 1,-1 0-1,-5 2-45,9-4 19,-250 167 1836,241-152-3794,7-7-2411,-4-3-2802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51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1 105 6051,'0'0'1782,"0"0"254,0 0-201,0 0-773,0 0-393,3-1-52,87-23 2459,43 23-2417,1-7 0,61-13-659,-38 5 312,0 8 0,119 9-312,-96 1 117,159 14 150,-72 7-269,-74 4-20,44-14-112,-164-14 17,-81-15 112,5 15-101,3 0 40,1 1 0,-1 0 0,0 0-1,0 0 1,0 0 0,0 0 0,1 0 0,-1-1-1,0 1 1,0 0 0,0 0 0,0 0 0,0 0-1,1-1 1,-1 1 0,0 0 0,0 0 0,0 0-1,0-1 1,0 1 0,0 0 0,0 0 0,0 0-1,0-1 1,0 1 66,87 20 16,-31-18 46,-60 4 645,-115-46-466,38 4-266,45 28 7,-1 2 1,1 1-1,-1 2 0,0 2 1,-13 2 17,49-1-14,1 0 4,0 0 23,0 0 14,0 0-9,0 0 1,0 0 8,-47-15 7,46 15-15,1 0 8,0 0-6,0 0 11,0 0 11,0 0-11,0 0-8,0 0 8,0 0-40,21 0-19,142 48 131,139 7-101,-302-54 32,0-1-1,0 0 1,0 1 0,0-1 0,0 0 0,0 1-1,-1-1 1,1 0 0,0 1 0,0-1-1,0 0 1,0 1 0,0-1 0,0 0-1,1 1 1,-1-1-35,-24 5 23,-201 99 425,61 10-85,150-101-989,52-34-3305,-20 11-775,-5 2-2065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48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1 833 2689,'0'0'2244,"0"0"-851,0 0 349,0 0-110,0 0-436,0 0-369,5-1 3176,22-2-3900,237-15-5,338 18 447,-390 18-193,329 1 80,-214-22-320,-238-13 27,54 10-177,-15 2 161,-128 4-107,0 0 0,0 0 0,0 0-5,0 0-17,0 0 17,0 0 10,0 0 25,0 0 10,0 0-22,0 0-15,0 0-8,0 0-16,0 0 15,0 0 6,0 0-8,0 0-32,0 0-5,0 0-1,0 0-31,0 0 24,0 0 26,-16-11 142,-50-17-109,-154-48-39,-21 53-348,319 54 367,-18-12 59,1-2-1,0-3 0,1-2 1,15-2-61,85 17-276,-161-26 273,0-1 1,0 1-1,0 1 1,0-1-1,0 0 1,-1 0-1,1 0 1,0 0 0,-1 0-1,1 1 1,-1-1-1,1 0 1,-1 1-1,1-1 1,-1 0-1,0 1 1,0-1-1,0 0 1,0 1 0,0-1-1,0 0 1,0 1-1,0-1 1,-1 0-1,1 1 1,0-1-1,-1 0 1,1 1-1,-1-1 1,1 0-1,-1 0 1,0 1 0,1-1-1,-1 0 1,0 0-1,0 0 1,0 0-1,-1 1 3,-21 17 302,-2 0 0,0-2-1,-1 0 1,0-2 0,-2-1-1,-23 9-301,13-5 39,-51 29-210,83-35-2560,6-9-370,0-3-4595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18.2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276.424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1369.2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063.552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3287.507">244 562 1249,'0'0'1936,"0"0"-1343,-5 7 239,-5 6-192,-4 5-127,-3 3 159,-3 3 240,0 2-159,-1 2-449,0 0-256,2-2-48,1-2 0,4-5-128,4-3-160,4-6-1249,3-4-336,5-4 1249,5-4-385,4-5-687,3-3 399,0 0 1297</inkml:trace>
  <inkml:trace contextRef="#ctx0" brushRef="#br0" timeOffset="3834.20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4419.568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5222.315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6339.292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22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12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 </a:t>
            </a:r>
            <a:r>
              <a:rPr lang="en-US" dirty="0"/>
              <a:t>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29 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хн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tx1"/>
                </a:solidFill>
              </a:rPr>
              <a:pPr algn="ctr"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281" y="1237956"/>
            <a:ext cx="11164250" cy="495545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80" y="392506"/>
            <a:ext cx="11164250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tx1"/>
                </a:solidFill>
              </a:rPr>
              <a:pPr algn="ctr"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075" y="974685"/>
            <a:ext cx="11242456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5" y="137515"/>
            <a:ext cx="3986928" cy="699656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76F747-3208-46B2-A643-32CD6526A60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74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BED07-D89C-40C8-A798-ADCDC3D22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0D0ED-6EB8-45DD-8131-9A4C2492D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9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3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4255AA-BE67-4CA3-A0FA-17648282A4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9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3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42.png"/><Relationship Id="rId42" Type="http://schemas.openxmlformats.org/officeDocument/2006/relationships/customXml" Target="../ink/ink55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68.xml"/><Relationship Id="rId16" Type="http://schemas.openxmlformats.org/officeDocument/2006/relationships/customXml" Target="../ink/ink42.xml"/><Relationship Id="rId11" Type="http://schemas.openxmlformats.org/officeDocument/2006/relationships/image" Target="../media/image37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0.png"/><Relationship Id="rId40" Type="http://schemas.openxmlformats.org/officeDocument/2006/relationships/customXml" Target="../ink/ink54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63.xml"/><Relationship Id="rId66" Type="http://schemas.openxmlformats.org/officeDocument/2006/relationships/customXml" Target="../ink/ink67.xml"/><Relationship Id="rId74" Type="http://schemas.openxmlformats.org/officeDocument/2006/relationships/customXml" Target="../ink/ink71.xml"/><Relationship Id="rId79" Type="http://schemas.openxmlformats.org/officeDocument/2006/relationships/image" Target="../media/image71.png"/><Relationship Id="rId5" Type="http://schemas.openxmlformats.org/officeDocument/2006/relationships/image" Target="../media/image34.png"/><Relationship Id="rId61" Type="http://schemas.openxmlformats.org/officeDocument/2006/relationships/image" Target="../media/image62.png"/><Relationship Id="rId19" Type="http://schemas.openxmlformats.org/officeDocument/2006/relationships/image" Target="../media/image41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5.png"/><Relationship Id="rId30" Type="http://schemas.openxmlformats.org/officeDocument/2006/relationships/customXml" Target="../ink/ink49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69" Type="http://schemas.openxmlformats.org/officeDocument/2006/relationships/image" Target="../media/image66.png"/><Relationship Id="rId77" Type="http://schemas.openxmlformats.org/officeDocument/2006/relationships/image" Target="../media/image70.png"/><Relationship Id="rId8" Type="http://schemas.openxmlformats.org/officeDocument/2006/relationships/customXml" Target="../ink/ink38.xml"/><Relationship Id="rId51" Type="http://schemas.openxmlformats.org/officeDocument/2006/relationships/image" Target="../media/image57.png"/><Relationship Id="rId72" Type="http://schemas.openxmlformats.org/officeDocument/2006/relationships/customXml" Target="../ink/ink70.xml"/><Relationship Id="rId3" Type="http://schemas.openxmlformats.org/officeDocument/2006/relationships/image" Target="../media/image33.png"/><Relationship Id="rId12" Type="http://schemas.openxmlformats.org/officeDocument/2006/relationships/customXml" Target="../ink/ink40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44.xml"/><Relationship Id="rId41" Type="http://schemas.openxmlformats.org/officeDocument/2006/relationships/image" Target="../media/image52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70" Type="http://schemas.openxmlformats.org/officeDocument/2006/relationships/customXml" Target="../ink/ink69.xml"/><Relationship Id="rId75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39.xml"/><Relationship Id="rId31" Type="http://schemas.openxmlformats.org/officeDocument/2006/relationships/image" Target="../media/image47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73.xml"/><Relationship Id="rId4" Type="http://schemas.openxmlformats.org/officeDocument/2006/relationships/customXml" Target="../ink/ink36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43.xml"/><Relationship Id="rId39" Type="http://schemas.openxmlformats.org/officeDocument/2006/relationships/image" Target="../media/image51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59.png"/><Relationship Id="rId76" Type="http://schemas.openxmlformats.org/officeDocument/2006/relationships/customXml" Target="../ink/ink72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2" Type="http://schemas.openxmlformats.org/officeDocument/2006/relationships/customXml" Target="../ink/ink35.xml"/><Relationship Id="rId2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90.png"/><Relationship Id="rId21" Type="http://schemas.openxmlformats.org/officeDocument/2006/relationships/image" Target="../media/image81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47" Type="http://schemas.openxmlformats.org/officeDocument/2006/relationships/customXml" Target="../ink/ink96.xml"/><Relationship Id="rId50" Type="http://schemas.openxmlformats.org/officeDocument/2006/relationships/image" Target="../media/image96.png"/><Relationship Id="rId55" Type="http://schemas.openxmlformats.org/officeDocument/2006/relationships/customXml" Target="../ink/ink101.xml"/><Relationship Id="rId7" Type="http://schemas.openxmlformats.org/officeDocument/2006/relationships/image" Target="../media/image74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9" Type="http://schemas.openxmlformats.org/officeDocument/2006/relationships/image" Target="../media/image85.png"/><Relationship Id="rId11" Type="http://schemas.openxmlformats.org/officeDocument/2006/relationships/image" Target="../media/image76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89.png"/><Relationship Id="rId40" Type="http://schemas.openxmlformats.org/officeDocument/2006/relationships/customXml" Target="../ink/ink93.xml"/><Relationship Id="rId45" Type="http://schemas.openxmlformats.org/officeDocument/2006/relationships/customXml" Target="../ink/ink95.xml"/><Relationship Id="rId53" Type="http://schemas.openxmlformats.org/officeDocument/2006/relationships/image" Target="../media/image97.png"/><Relationship Id="rId5" Type="http://schemas.openxmlformats.org/officeDocument/2006/relationships/image" Target="../media/image73.png"/><Relationship Id="rId10" Type="http://schemas.openxmlformats.org/officeDocument/2006/relationships/customXml" Target="../ink/ink78.xml"/><Relationship Id="rId19" Type="http://schemas.openxmlformats.org/officeDocument/2006/relationships/image" Target="../media/image80.png"/><Relationship Id="rId31" Type="http://schemas.openxmlformats.org/officeDocument/2006/relationships/image" Target="../media/image86.png"/><Relationship Id="rId44" Type="http://schemas.openxmlformats.org/officeDocument/2006/relationships/image" Target="../media/image4.png"/><Relationship Id="rId52" Type="http://schemas.openxmlformats.org/officeDocument/2006/relationships/customXml" Target="../ink/ink99.xml"/><Relationship Id="rId4" Type="http://schemas.openxmlformats.org/officeDocument/2006/relationships/customXml" Target="../ink/ink75.xml"/><Relationship Id="rId9" Type="http://schemas.openxmlformats.org/officeDocument/2006/relationships/image" Target="../media/image75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4.png"/><Relationship Id="rId30" Type="http://schemas.openxmlformats.org/officeDocument/2006/relationships/customXml" Target="../ink/ink88.xml"/><Relationship Id="rId35" Type="http://schemas.openxmlformats.org/officeDocument/2006/relationships/image" Target="../media/image88.png"/><Relationship Id="rId43" Type="http://schemas.openxmlformats.org/officeDocument/2006/relationships/image" Target="../media/image92.png"/><Relationship Id="rId48" Type="http://schemas.openxmlformats.org/officeDocument/2006/relationships/image" Target="../media/image95.png"/><Relationship Id="rId56" Type="http://schemas.openxmlformats.org/officeDocument/2006/relationships/image" Target="../media/image98.png"/><Relationship Id="rId8" Type="http://schemas.openxmlformats.org/officeDocument/2006/relationships/customXml" Target="../ink/ink77.xml"/><Relationship Id="rId51" Type="http://schemas.openxmlformats.org/officeDocument/2006/relationships/customXml" Target="../ink/ink98.xml"/><Relationship Id="rId3" Type="http://schemas.openxmlformats.org/officeDocument/2006/relationships/image" Target="../media/image72.png"/><Relationship Id="rId12" Type="http://schemas.openxmlformats.org/officeDocument/2006/relationships/customXml" Target="../ink/ink79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92.xml"/><Relationship Id="rId46" Type="http://schemas.openxmlformats.org/officeDocument/2006/relationships/image" Target="../media/image94.png"/><Relationship Id="rId20" Type="http://schemas.openxmlformats.org/officeDocument/2006/relationships/customXml" Target="../ink/ink83.xml"/><Relationship Id="rId41" Type="http://schemas.openxmlformats.org/officeDocument/2006/relationships/image" Target="../media/image91.png"/><Relationship Id="rId54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customXml" Target="../ink/ink9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110.xml"/><Relationship Id="rId26" Type="http://schemas.openxmlformats.org/officeDocument/2006/relationships/image" Target="../media/image100.png"/><Relationship Id="rId39" Type="http://schemas.openxmlformats.org/officeDocument/2006/relationships/customXml" Target="../ink/ink121.xml"/><Relationship Id="rId21" Type="http://schemas.openxmlformats.org/officeDocument/2006/relationships/customXml" Target="../ink/ink111.xml"/><Relationship Id="rId34" Type="http://schemas.openxmlformats.org/officeDocument/2006/relationships/image" Target="../media/image103.png"/><Relationship Id="rId42" Type="http://schemas.openxmlformats.org/officeDocument/2006/relationships/image" Target="../media/image107.png"/><Relationship Id="rId7" Type="http://schemas.openxmlformats.org/officeDocument/2006/relationships/image" Target="../media/image7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0" Type="http://schemas.openxmlformats.org/officeDocument/2006/relationships/image" Target="../media/image4.png"/><Relationship Id="rId29" Type="http://schemas.openxmlformats.org/officeDocument/2006/relationships/image" Target="../media/image101.png"/><Relationship Id="rId41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1" Type="http://schemas.openxmlformats.org/officeDocument/2006/relationships/image" Target="../media/image79.png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37" Type="http://schemas.openxmlformats.org/officeDocument/2006/relationships/customXml" Target="../ink/ink120.xml"/><Relationship Id="rId40" Type="http://schemas.openxmlformats.org/officeDocument/2006/relationships/image" Target="../media/image106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customXml" Target="../ink/ink112.xml"/><Relationship Id="rId28" Type="http://schemas.openxmlformats.org/officeDocument/2006/relationships/customXml" Target="../ink/ink115.xml"/><Relationship Id="rId36" Type="http://schemas.openxmlformats.org/officeDocument/2006/relationships/image" Target="../media/image104.png"/><Relationship Id="rId10" Type="http://schemas.openxmlformats.org/officeDocument/2006/relationships/customXml" Target="../ink/ink106.xml"/><Relationship Id="rId19" Type="http://schemas.openxmlformats.org/officeDocument/2006/relationships/image" Target="../media/image83.png"/><Relationship Id="rId31" Type="http://schemas.openxmlformats.org/officeDocument/2006/relationships/customXml" Target="../ink/ink117.xml"/><Relationship Id="rId44" Type="http://schemas.openxmlformats.org/officeDocument/2006/relationships/image" Target="../media/image108.png"/><Relationship Id="rId4" Type="http://schemas.openxmlformats.org/officeDocument/2006/relationships/customXml" Target="../ink/ink103.xml"/><Relationship Id="rId9" Type="http://schemas.openxmlformats.org/officeDocument/2006/relationships/image" Target="../media/image78.png"/><Relationship Id="rId14" Type="http://schemas.openxmlformats.org/officeDocument/2006/relationships/customXml" Target="../ink/ink108.xml"/><Relationship Id="rId22" Type="http://schemas.openxmlformats.org/officeDocument/2006/relationships/image" Target="../media/image99.png"/><Relationship Id="rId27" Type="http://schemas.openxmlformats.org/officeDocument/2006/relationships/customXml" Target="../ink/ink114.xml"/><Relationship Id="rId30" Type="http://schemas.openxmlformats.org/officeDocument/2006/relationships/customXml" Target="../ink/ink116.xml"/><Relationship Id="rId35" Type="http://schemas.openxmlformats.org/officeDocument/2006/relationships/customXml" Target="../ink/ink119.xml"/><Relationship Id="rId43" Type="http://schemas.openxmlformats.org/officeDocument/2006/relationships/customXml" Target="../ink/ink123.xml"/><Relationship Id="rId8" Type="http://schemas.openxmlformats.org/officeDocument/2006/relationships/customXml" Target="../ink/ink105.xml"/><Relationship Id="rId3" Type="http://schemas.openxmlformats.org/officeDocument/2006/relationships/image" Target="../media/image75.png"/><Relationship Id="rId12" Type="http://schemas.openxmlformats.org/officeDocument/2006/relationships/customXml" Target="../ink/ink107.xml"/><Relationship Id="rId17" Type="http://schemas.openxmlformats.org/officeDocument/2006/relationships/image" Target="../media/image82.png"/><Relationship Id="rId25" Type="http://schemas.openxmlformats.org/officeDocument/2006/relationships/customXml" Target="../ink/ink113.xml"/><Relationship Id="rId33" Type="http://schemas.openxmlformats.org/officeDocument/2006/relationships/customXml" Target="../ink/ink118.xml"/><Relationship Id="rId38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132.xml"/><Relationship Id="rId26" Type="http://schemas.openxmlformats.org/officeDocument/2006/relationships/image" Target="../media/image100.png"/><Relationship Id="rId39" Type="http://schemas.openxmlformats.org/officeDocument/2006/relationships/customXml" Target="../ink/ink143.xml"/><Relationship Id="rId21" Type="http://schemas.openxmlformats.org/officeDocument/2006/relationships/customXml" Target="../ink/ink133.xml"/><Relationship Id="rId34" Type="http://schemas.openxmlformats.org/officeDocument/2006/relationships/image" Target="../media/image103.png"/><Relationship Id="rId42" Type="http://schemas.openxmlformats.org/officeDocument/2006/relationships/image" Target="../media/image107.png"/><Relationship Id="rId47" Type="http://schemas.openxmlformats.org/officeDocument/2006/relationships/customXml" Target="../ink/ink147.xml"/><Relationship Id="rId50" Type="http://schemas.openxmlformats.org/officeDocument/2006/relationships/image" Target="../media/image111.png"/><Relationship Id="rId55" Type="http://schemas.openxmlformats.org/officeDocument/2006/relationships/customXml" Target="../ink/ink151.xml"/><Relationship Id="rId7" Type="http://schemas.openxmlformats.org/officeDocument/2006/relationships/image" Target="../media/image77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9" Type="http://schemas.openxmlformats.org/officeDocument/2006/relationships/image" Target="../media/image101.png"/><Relationship Id="rId11" Type="http://schemas.openxmlformats.org/officeDocument/2006/relationships/image" Target="../media/image79.png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37" Type="http://schemas.openxmlformats.org/officeDocument/2006/relationships/customXml" Target="../ink/ink142.xml"/><Relationship Id="rId40" Type="http://schemas.openxmlformats.org/officeDocument/2006/relationships/image" Target="../media/image106.png"/><Relationship Id="rId45" Type="http://schemas.openxmlformats.org/officeDocument/2006/relationships/customXml" Target="../ink/ink146.xml"/><Relationship Id="rId53" Type="http://schemas.openxmlformats.org/officeDocument/2006/relationships/customXml" Target="../ink/ink150.xml"/><Relationship Id="rId58" Type="http://schemas.openxmlformats.org/officeDocument/2006/relationships/image" Target="../media/image115.png"/><Relationship Id="rId5" Type="http://schemas.openxmlformats.org/officeDocument/2006/relationships/image" Target="../media/image76.png"/><Relationship Id="rId19" Type="http://schemas.openxmlformats.org/officeDocument/2006/relationships/image" Target="../media/image83.png"/><Relationship Id="rId4" Type="http://schemas.openxmlformats.org/officeDocument/2006/relationships/customXml" Target="../ink/ink125.xml"/><Relationship Id="rId9" Type="http://schemas.openxmlformats.org/officeDocument/2006/relationships/image" Target="../media/image78.png"/><Relationship Id="rId14" Type="http://schemas.openxmlformats.org/officeDocument/2006/relationships/customXml" Target="../ink/ink130.xml"/><Relationship Id="rId22" Type="http://schemas.openxmlformats.org/officeDocument/2006/relationships/image" Target="../media/image99.png"/><Relationship Id="rId27" Type="http://schemas.openxmlformats.org/officeDocument/2006/relationships/customXml" Target="../ink/ink136.xml"/><Relationship Id="rId30" Type="http://schemas.openxmlformats.org/officeDocument/2006/relationships/customXml" Target="../ink/ink138.xml"/><Relationship Id="rId35" Type="http://schemas.openxmlformats.org/officeDocument/2006/relationships/customXml" Target="../ink/ink141.xml"/><Relationship Id="rId43" Type="http://schemas.openxmlformats.org/officeDocument/2006/relationships/customXml" Target="../ink/ink145.xml"/><Relationship Id="rId48" Type="http://schemas.openxmlformats.org/officeDocument/2006/relationships/image" Target="../media/image110.png"/><Relationship Id="rId56" Type="http://schemas.openxmlformats.org/officeDocument/2006/relationships/image" Target="../media/image114.png"/><Relationship Id="rId8" Type="http://schemas.openxmlformats.org/officeDocument/2006/relationships/customXml" Target="../ink/ink127.xml"/><Relationship Id="rId51" Type="http://schemas.openxmlformats.org/officeDocument/2006/relationships/customXml" Target="../ink/ink149.xml"/><Relationship Id="rId3" Type="http://schemas.openxmlformats.org/officeDocument/2006/relationships/image" Target="../media/image75.png"/><Relationship Id="rId12" Type="http://schemas.openxmlformats.org/officeDocument/2006/relationships/customXml" Target="../ink/ink129.xml"/><Relationship Id="rId17" Type="http://schemas.openxmlformats.org/officeDocument/2006/relationships/image" Target="../media/image82.png"/><Relationship Id="rId25" Type="http://schemas.openxmlformats.org/officeDocument/2006/relationships/customXml" Target="../ink/ink135.xml"/><Relationship Id="rId33" Type="http://schemas.openxmlformats.org/officeDocument/2006/relationships/customXml" Target="../ink/ink140.xml"/><Relationship Id="rId38" Type="http://schemas.openxmlformats.org/officeDocument/2006/relationships/image" Target="../media/image105.png"/><Relationship Id="rId46" Type="http://schemas.openxmlformats.org/officeDocument/2006/relationships/image" Target="../media/image109.png"/><Relationship Id="rId20" Type="http://schemas.openxmlformats.org/officeDocument/2006/relationships/image" Target="../media/image4.png"/><Relationship Id="rId41" Type="http://schemas.openxmlformats.org/officeDocument/2006/relationships/customXml" Target="../ink/ink144.xml"/><Relationship Id="rId54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.xml"/><Relationship Id="rId15" Type="http://schemas.openxmlformats.org/officeDocument/2006/relationships/image" Target="../media/image81.png"/><Relationship Id="rId23" Type="http://schemas.openxmlformats.org/officeDocument/2006/relationships/customXml" Target="../ink/ink134.xml"/><Relationship Id="rId28" Type="http://schemas.openxmlformats.org/officeDocument/2006/relationships/customXml" Target="../ink/ink137.xml"/><Relationship Id="rId36" Type="http://schemas.openxmlformats.org/officeDocument/2006/relationships/image" Target="../media/image104.png"/><Relationship Id="rId49" Type="http://schemas.openxmlformats.org/officeDocument/2006/relationships/customXml" Target="../ink/ink148.xml"/><Relationship Id="rId57" Type="http://schemas.openxmlformats.org/officeDocument/2006/relationships/customXml" Target="../ink/ink152.xml"/><Relationship Id="rId10" Type="http://schemas.openxmlformats.org/officeDocument/2006/relationships/customXml" Target="../ink/ink128.xml"/><Relationship Id="rId31" Type="http://schemas.openxmlformats.org/officeDocument/2006/relationships/customXml" Target="../ink/ink139.xml"/><Relationship Id="rId44" Type="http://schemas.openxmlformats.org/officeDocument/2006/relationships/image" Target="../media/image108.png"/><Relationship Id="rId52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5.png"/><Relationship Id="rId21" Type="http://schemas.openxmlformats.org/officeDocument/2006/relationships/image" Target="../media/image27.png"/><Relationship Id="rId7" Type="http://schemas.openxmlformats.org/officeDocument/2006/relationships/image" Target="../media/image11.png"/><Relationship Id="rId12" Type="http://schemas.openxmlformats.org/officeDocument/2006/relationships/customXml" Target="../ink/ink22.xml"/><Relationship Id="rId17" Type="http://schemas.openxmlformats.org/officeDocument/2006/relationships/image" Target="../media/image26.png"/><Relationship Id="rId25" Type="http://schemas.openxmlformats.org/officeDocument/2006/relationships/image" Target="../media/image28.png"/><Relationship Id="rId33" Type="http://schemas.openxmlformats.org/officeDocument/2006/relationships/image" Target="../media/image30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3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customXml" Target="../ink/ink18.xml"/><Relationship Id="rId9" Type="http://schemas.openxmlformats.org/officeDocument/2006/relationships/image" Target="../media/image12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1.png"/><Relationship Id="rId30" Type="http://schemas.openxmlformats.org/officeDocument/2006/relationships/customXml" Target="../ink/ink31.xml"/><Relationship Id="rId8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19413A0-D0D6-4047-84FC-3AC65E37C64C}"/>
              </a:ext>
            </a:extLst>
          </p:cNvPr>
          <p:cNvSpPr txBox="1">
            <a:spLocks/>
          </p:cNvSpPr>
          <p:nvPr/>
        </p:nvSpPr>
        <p:spPr>
          <a:xfrm>
            <a:off x="978295" y="2959539"/>
            <a:ext cx="7747416" cy="1486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Реактивная сборка</a:t>
            </a:r>
            <a:endParaRPr lang="en-US" sz="36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Огромного проекта</a:t>
            </a:r>
            <a:endParaRPr lang="en-US" sz="24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4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C01448-D0A6-4D5F-8B33-650DBA6A3990}"/>
              </a:ext>
            </a:extLst>
          </p:cNvPr>
          <p:cNvSpPr txBox="1"/>
          <p:nvPr/>
        </p:nvSpPr>
        <p:spPr>
          <a:xfrm>
            <a:off x="3341341" y="2305615"/>
            <a:ext cx="7232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прошлый </a:t>
            </a:r>
            <a:r>
              <a:rPr lang="ru-RU" sz="2800" dirty="0" err="1"/>
              <a:t>билд</a:t>
            </a:r>
            <a:r>
              <a:rPr lang="ru-RU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i="1" dirty="0"/>
              <a:t>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текущий </a:t>
            </a:r>
            <a:r>
              <a:rPr lang="ru-RU" sz="2800" dirty="0" err="1"/>
              <a:t>билд</a:t>
            </a:r>
            <a:endParaRPr 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сам всё понимает</a:t>
            </a:r>
            <a:r>
              <a:rPr lang="en-US" sz="2800" dirty="0"/>
              <a:t> </a:t>
            </a:r>
            <a:r>
              <a:rPr lang="ru-RU" sz="2800" dirty="0"/>
              <a:t>по датам изменения файлов</a:t>
            </a:r>
          </a:p>
        </p:txBody>
      </p:sp>
    </p:spTree>
    <p:extLst>
      <p:ext uri="{BB962C8B-B14F-4D97-AF65-F5344CB8AC3E}">
        <p14:creationId xmlns:p14="http://schemas.microsoft.com/office/powerpoint/2010/main" val="8962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2838421" y="2899975"/>
            <a:ext cx="723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 </a:t>
            </a:r>
            <a:r>
              <a:rPr lang="ru-RU" sz="2800" dirty="0"/>
              <a:t>не сохраняет даты изменения файлов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Проблемы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222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1684020" y="2885105"/>
            <a:ext cx="9585960" cy="189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find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. –exec </a:t>
            </a: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touch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–m –d ‘-1 day’ {} +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/// </a:t>
            </a:r>
            <a:r>
              <a:rPr lang="ru-RU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достать откуда-то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bin/Release </a:t>
            </a:r>
            <a:r>
              <a:rPr lang="ru-RU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прошлого </a:t>
            </a:r>
            <a:r>
              <a:rPr lang="ru-RU" sz="20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билда</a:t>
            </a:r>
            <a:endParaRPr lang="en-US" sz="20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git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diff --name-only </a:t>
            </a:r>
            <a:r>
              <a:rPr lang="en-US" sz="2000" b="1" dirty="0">
                <a:solidFill>
                  <a:srgbClr val="FF000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PREV-SHA HEAD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| </a:t>
            </a:r>
            <a:r>
              <a:rPr lang="en-US" sz="20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xargs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-d'\n' </a:t>
            </a: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touch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-m –d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dotnet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build -c Release</a:t>
            </a:r>
            <a:endParaRPr lang="ru-RU" sz="20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712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2030700" y="2899975"/>
            <a:ext cx="8972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нужен не только </a:t>
            </a:r>
            <a:r>
              <a:rPr lang="en-US" sz="2800" dirty="0"/>
              <a:t>bin/Release, </a:t>
            </a:r>
            <a:r>
              <a:rPr lang="ru-RU" sz="2800" dirty="0"/>
              <a:t>но и </a:t>
            </a:r>
            <a:r>
              <a:rPr lang="en-US" sz="2800" b="1" dirty="0"/>
              <a:t>obj/Release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их объёмы будут под 20</a:t>
            </a:r>
            <a:r>
              <a:rPr lang="en-US" sz="2800" dirty="0"/>
              <a:t>Gb </a:t>
            </a:r>
            <a:r>
              <a:rPr lang="ru-RU" sz="2800" dirty="0"/>
              <a:t>на полную сборку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из-за больших объемов </a:t>
            </a:r>
            <a:r>
              <a:rPr lang="ru-RU" sz="2800" dirty="0" err="1"/>
              <a:t>билд</a:t>
            </a:r>
            <a:r>
              <a:rPr lang="ru-RU" sz="2800" dirty="0"/>
              <a:t> будет не супер-быстрым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Проблемы</a:t>
            </a:r>
            <a:endParaRPr lang="ru-RU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85F5FF98-F273-4952-85D2-5D1E70AF9C28}"/>
                  </a:ext>
                </a:extLst>
              </p14:cNvPr>
              <p14:cNvContentPartPr/>
              <p14:nvPr/>
            </p14:nvContentPartPr>
            <p14:xfrm>
              <a:off x="5705400" y="3604860"/>
              <a:ext cx="823680" cy="244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85F5FF98-F273-4952-85D2-5D1E70AF9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3760" y="3461220"/>
                <a:ext cx="9673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2B64FAA-4B93-4B8D-8818-6E0DD28ABF0D}"/>
                  </a:ext>
                </a:extLst>
              </p14:cNvPr>
              <p14:cNvContentPartPr/>
              <p14:nvPr/>
            </p14:nvContentPartPr>
            <p14:xfrm>
              <a:off x="8999340" y="3162240"/>
              <a:ext cx="1697760" cy="320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2B64FAA-4B93-4B8D-8818-6E0DD28ABF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7340" y="3018600"/>
                <a:ext cx="184140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4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8A9DF-8905-4522-9920-BB5DB9805E18}"/>
              </a:ext>
            </a:extLst>
          </p:cNvPr>
          <p:cNvSpPr txBox="1"/>
          <p:nvPr/>
        </p:nvSpPr>
        <p:spPr>
          <a:xfrm>
            <a:off x="762000" y="2768739"/>
            <a:ext cx="113385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Можно попробовать сверять</a:t>
            </a:r>
            <a:br>
              <a:rPr lang="ru-RU" sz="4000" dirty="0"/>
            </a:br>
            <a:r>
              <a:rPr lang="en-US" sz="4000" dirty="0"/>
              <a:t>bin/Release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5944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68620F1-E403-40BD-A521-32046460402C}"/>
              </a:ext>
            </a:extLst>
          </p:cNvPr>
          <p:cNvSpPr txBox="1"/>
          <p:nvPr/>
        </p:nvSpPr>
        <p:spPr>
          <a:xfrm>
            <a:off x="1684020" y="2885105"/>
            <a:ext cx="9585960" cy="29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Dockerfile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ru-RU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билда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FROM registry/&lt;service&gt;:&lt;version&gt; AS </a:t>
            </a:r>
            <a:r>
              <a:rPr lang="en-US" dirty="0" err="1">
                <a:solidFill>
                  <a:srgbClr val="FF000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</a:t>
            </a:r>
            <a:r>
              <a:rPr lang="en-US" dirty="0">
                <a:solidFill>
                  <a:srgbClr val="FF000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-version</a:t>
            </a:r>
            <a:endParaRPr lang="ru-RU" dirty="0">
              <a:solidFill>
                <a:srgbClr val="FF0000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FROM </a:t>
            </a: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dotnetsdk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as build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...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+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COPY --from=</a:t>
            </a:r>
            <a:r>
              <a:rPr lang="en-US" dirty="0" err="1">
                <a:solidFill>
                  <a:srgbClr val="FF000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</a:t>
            </a:r>
            <a:r>
              <a:rPr lang="en-US" dirty="0">
                <a:solidFill>
                  <a:srgbClr val="FF000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-version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app &lt;sources-path&gt;/last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dotnet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build -c Release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diff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/last /bin/Release/net6.0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EEA2-6B30-4ACD-8832-DFA368664B83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89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2030700" y="2899975"/>
            <a:ext cx="8972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из-за многопоточной сборки </a:t>
            </a:r>
            <a:r>
              <a:rPr lang="en-US" sz="2800" dirty="0" err="1"/>
              <a:t>dll</a:t>
            </a:r>
            <a:r>
              <a:rPr lang="en-US" sz="2800" dirty="0"/>
              <a:t> </a:t>
            </a:r>
            <a:r>
              <a:rPr lang="ru-RU" sz="2800" dirty="0"/>
              <a:t>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если отключить многопоточную сборку, будет очень долго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Проблемы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91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8A9DF-8905-4522-9920-BB5DB9805E18}"/>
              </a:ext>
            </a:extLst>
          </p:cNvPr>
          <p:cNvSpPr txBox="1"/>
          <p:nvPr/>
        </p:nvSpPr>
        <p:spPr>
          <a:xfrm>
            <a:off x="762000" y="3075057"/>
            <a:ext cx="113385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Можно попробовать вручную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343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Гипотеза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Состояние любого проекта зависит от: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исходников проекта;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зависимостей проекта: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других проектов;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ru-RU" sz="2800" dirty="0"/>
              <a:t>пакетов;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*.</a:t>
            </a:r>
            <a:r>
              <a:rPr lang="en-US" sz="2800" dirty="0" err="1"/>
              <a:t>dll</a:t>
            </a:r>
            <a:r>
              <a:rPr lang="en-US" sz="2800" dirty="0"/>
              <a:t>, *.so;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Contents.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18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Гипотеза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Чтобы рассчитать «версию» проекта надо: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рассчитать число, которое определит версию исходников и </a:t>
            </a:r>
            <a:r>
              <a:rPr lang="en-US" sz="2800" dirty="0"/>
              <a:t>contents </a:t>
            </a:r>
            <a:r>
              <a:rPr lang="ru-RU" sz="2800" dirty="0"/>
              <a:t>проекта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рассчитать число, которое определит «версии» всех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5029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A74C78D-2754-4051-92B0-3CB9CC3C9472}"/>
              </a:ext>
            </a:extLst>
          </p:cNvPr>
          <p:cNvSpPr txBox="1">
            <a:spLocks/>
          </p:cNvSpPr>
          <p:nvPr/>
        </p:nvSpPr>
        <p:spPr>
          <a:xfrm>
            <a:off x="5324475" y="3084580"/>
            <a:ext cx="5324476" cy="17442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Системный архитектор в Центре Речевых Технологий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Книга:       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https://github.com/sidristij/dotnetbook </a:t>
            </a:r>
            <a:endParaRPr kumimoji="0" lang="ru-RU" sz="160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telegram: @sidristij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sunex.development@gmail.com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  <p:pic>
        <p:nvPicPr>
          <p:cNvPr id="10" name="Picture 10" descr="github icon">
            <a:extLst>
              <a:ext uri="{FF2B5EF4-FFF2-40B4-BE49-F238E27FC236}">
                <a16:creationId xmlns:a16="http://schemas.microsoft.com/office/drawing/2014/main" id="{41C00F8C-30FA-40EA-8FB9-3D271108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67" y="343886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2473071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AF452030-4E65-4074-BD61-608AA0EFB325}"/>
                  </a:ext>
                </a:extLst>
              </p14:cNvPr>
              <p14:cNvContentPartPr/>
              <p14:nvPr/>
            </p14:nvContentPartPr>
            <p14:xfrm>
              <a:off x="550680" y="1640340"/>
              <a:ext cx="1605240" cy="41652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AF452030-4E65-4074-BD61-608AA0EFB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682" y="1631340"/>
                <a:ext cx="1622876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64655C24-79E8-4212-A899-7E2319111628}"/>
                  </a:ext>
                </a:extLst>
              </p14:cNvPr>
              <p14:cNvContentPartPr/>
              <p14:nvPr/>
            </p14:nvContentPartPr>
            <p14:xfrm>
              <a:off x="571560" y="3836340"/>
              <a:ext cx="1894320" cy="44748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64655C24-79E8-4212-A899-7E2319111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20" y="3827340"/>
                <a:ext cx="19119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AEF880BB-AD2E-4593-AE51-48336897F651}"/>
                  </a:ext>
                </a:extLst>
              </p14:cNvPr>
              <p14:cNvContentPartPr/>
              <p14:nvPr/>
            </p14:nvContentPartPr>
            <p14:xfrm>
              <a:off x="583440" y="4459860"/>
              <a:ext cx="1546920" cy="289440"/>
            </p14:xfrm>
          </p:contentPart>
        </mc:Choice>
        <mc:Fallback xmlns=""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AEF880BB-AD2E-4593-AE51-48336897F6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442" y="4451220"/>
                <a:ext cx="1564556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74F993FD-6EDC-40B7-BF62-8D813CF28184}"/>
              </a:ext>
            </a:extLst>
          </p:cNvPr>
          <p:cNvGrpSpPr/>
          <p:nvPr/>
        </p:nvGrpSpPr>
        <p:grpSpPr>
          <a:xfrm>
            <a:off x="2715360" y="1583460"/>
            <a:ext cx="4013280" cy="485640"/>
            <a:chOff x="2715360" y="1583460"/>
            <a:chExt cx="4013280" cy="485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6B8EF326-C224-47F8-BBE9-59C02E260E56}"/>
                    </a:ext>
                  </a:extLst>
                </p14:cNvPr>
                <p14:cNvContentPartPr/>
                <p14:nvPr/>
              </p14:nvContentPartPr>
              <p14:xfrm>
                <a:off x="2715360" y="1810980"/>
                <a:ext cx="761040" cy="17640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6B8EF326-C224-47F8-BBE9-59C02E260E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7369" y="1703340"/>
                  <a:ext cx="796663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2C57FBEC-2430-4074-B384-6270F7EECFE1}"/>
                    </a:ext>
                  </a:extLst>
                </p14:cNvPr>
                <p14:cNvContentPartPr/>
                <p14:nvPr/>
              </p14:nvContentPartPr>
              <p14:xfrm>
                <a:off x="3903720" y="1622700"/>
                <a:ext cx="924120" cy="446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2C57FBEC-2430-4074-B384-6270F7EECF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94724" y="1613700"/>
                  <a:ext cx="941753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CEACAC9-0139-45A8-B690-51387AD118C2}"/>
                    </a:ext>
                  </a:extLst>
                </p14:cNvPr>
                <p14:cNvContentPartPr/>
                <p14:nvPr/>
              </p14:nvContentPartPr>
              <p14:xfrm>
                <a:off x="4929360" y="1589580"/>
                <a:ext cx="134640" cy="43560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CEACAC9-0139-45A8-B690-51387AD11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20360" y="1580940"/>
                  <a:ext cx="152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7F2ACE95-374B-4564-ABF2-2B9DD00C48B8}"/>
                    </a:ext>
                  </a:extLst>
                </p14:cNvPr>
                <p14:cNvContentPartPr/>
                <p14:nvPr/>
              </p14:nvContentPartPr>
              <p14:xfrm>
                <a:off x="5182080" y="1766340"/>
                <a:ext cx="741600" cy="26892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7F2ACE95-374B-4564-ABF2-2B9DD00C48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080" y="1757688"/>
                  <a:ext cx="759240" cy="286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9077911F-EAE9-4CB3-BA89-449874BF919F}"/>
                    </a:ext>
                  </a:extLst>
                </p14:cNvPr>
                <p14:cNvContentPartPr/>
                <p14:nvPr/>
              </p14:nvContentPartPr>
              <p14:xfrm>
                <a:off x="6028440" y="1583460"/>
                <a:ext cx="700200" cy="45000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9077911F-EAE9-4CB3-BA89-449874BF91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9800" y="1574820"/>
                  <a:ext cx="71784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Группа 376">
            <a:extLst>
              <a:ext uri="{FF2B5EF4-FFF2-40B4-BE49-F238E27FC236}">
                <a16:creationId xmlns:a16="http://schemas.microsoft.com/office/drawing/2014/main" id="{98C5578F-D1DB-4BE0-8427-AEE18746D714}"/>
              </a:ext>
            </a:extLst>
          </p:cNvPr>
          <p:cNvGrpSpPr/>
          <p:nvPr/>
        </p:nvGrpSpPr>
        <p:grpSpPr>
          <a:xfrm>
            <a:off x="2607720" y="2362140"/>
            <a:ext cx="3474000" cy="479520"/>
            <a:chOff x="2607720" y="2362140"/>
            <a:chExt cx="3474000" cy="479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376A1F9C-6F7A-4A34-AB8F-8BB1F01DB5D5}"/>
                    </a:ext>
                  </a:extLst>
                </p14:cNvPr>
                <p14:cNvContentPartPr/>
                <p14:nvPr/>
              </p14:nvContentPartPr>
              <p14:xfrm>
                <a:off x="2607720" y="2632860"/>
                <a:ext cx="880920" cy="20412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376A1F9C-6F7A-4A34-AB8F-8BB1F01DB5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9720" y="2524860"/>
                  <a:ext cx="9165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6F611230-1BE7-4C0C-928F-5321FC34BF74}"/>
                    </a:ext>
                  </a:extLst>
                </p14:cNvPr>
                <p14:cNvContentPartPr/>
                <p14:nvPr/>
              </p14:nvContentPartPr>
              <p14:xfrm>
                <a:off x="3843240" y="2493900"/>
                <a:ext cx="528480" cy="25704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6F611230-1BE7-4C0C-928F-5321FC34BF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4600" y="2484900"/>
                  <a:ext cx="546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533F9AA9-DF53-4218-8DA8-B351BE64493C}"/>
                    </a:ext>
                  </a:extLst>
                </p14:cNvPr>
                <p14:cNvContentPartPr/>
                <p14:nvPr/>
              </p14:nvContentPartPr>
              <p14:xfrm>
                <a:off x="4437600" y="2541060"/>
                <a:ext cx="89280" cy="19044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533F9AA9-DF53-4218-8DA8-B351BE6449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8600" y="2532060"/>
                  <a:ext cx="106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3421D6B1-7F34-4AA8-A0EE-147EB8158E3D}"/>
                    </a:ext>
                  </a:extLst>
                </p14:cNvPr>
                <p14:cNvContentPartPr/>
                <p14:nvPr/>
              </p14:nvContentPartPr>
              <p14:xfrm>
                <a:off x="4430040" y="2469420"/>
                <a:ext cx="208800" cy="6372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3421D6B1-7F34-4AA8-A0EE-147EB8158E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1040" y="2460780"/>
                  <a:ext cx="226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60523E1A-5DD5-4C10-A2D6-1D9FA116C976}"/>
                    </a:ext>
                  </a:extLst>
                </p14:cNvPr>
                <p14:cNvContentPartPr/>
                <p14:nvPr/>
              </p14:nvContentPartPr>
              <p14:xfrm>
                <a:off x="4735680" y="2362140"/>
                <a:ext cx="99000" cy="43992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60523E1A-5DD5-4C10-A2D6-1D9FA116C9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7040" y="2353500"/>
                  <a:ext cx="1166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B5CB3E11-D881-40A3-A92D-7817A51B58AE}"/>
                    </a:ext>
                  </a:extLst>
                </p14:cNvPr>
                <p14:cNvContentPartPr/>
                <p14:nvPr/>
              </p14:nvContentPartPr>
              <p14:xfrm>
                <a:off x="4968960" y="2367180"/>
                <a:ext cx="1112760" cy="4744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B5CB3E11-D881-40A3-A92D-7817A51B58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0317" y="2358180"/>
                  <a:ext cx="1130406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Группа 378">
            <a:extLst>
              <a:ext uri="{FF2B5EF4-FFF2-40B4-BE49-F238E27FC236}">
                <a16:creationId xmlns:a16="http://schemas.microsoft.com/office/drawing/2014/main" id="{EFEDB8C1-0FA2-43B0-98FD-4AB616DF2668}"/>
              </a:ext>
            </a:extLst>
          </p:cNvPr>
          <p:cNvGrpSpPr/>
          <p:nvPr/>
        </p:nvGrpSpPr>
        <p:grpSpPr>
          <a:xfrm>
            <a:off x="2699160" y="3023820"/>
            <a:ext cx="3462840" cy="478080"/>
            <a:chOff x="2699160" y="3023820"/>
            <a:chExt cx="3462840" cy="478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488D01D5-D096-4872-A4BD-824917D6246A}"/>
                    </a:ext>
                  </a:extLst>
                </p14:cNvPr>
                <p14:cNvContentPartPr/>
                <p14:nvPr/>
              </p14:nvContentPartPr>
              <p14:xfrm>
                <a:off x="2699160" y="3307860"/>
                <a:ext cx="812160" cy="1544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488D01D5-D096-4872-A4BD-824917D624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160" y="3200220"/>
                  <a:ext cx="847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2599F2CA-5F9B-43BD-BA01-4979843315B1}"/>
                    </a:ext>
                  </a:extLst>
                </p14:cNvPr>
                <p14:cNvContentPartPr/>
                <p14:nvPr/>
              </p14:nvContentPartPr>
              <p14:xfrm>
                <a:off x="3965280" y="3023820"/>
                <a:ext cx="2196720" cy="47808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2599F2CA-5F9B-43BD-BA01-4979843315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6281" y="3014820"/>
                  <a:ext cx="2214357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FDA822DB-3813-4B62-BDA5-A16425521F76}"/>
              </a:ext>
            </a:extLst>
          </p:cNvPr>
          <p:cNvGrpSpPr/>
          <p:nvPr/>
        </p:nvGrpSpPr>
        <p:grpSpPr>
          <a:xfrm>
            <a:off x="2724720" y="3689460"/>
            <a:ext cx="4323240" cy="509040"/>
            <a:chOff x="2724720" y="3689460"/>
            <a:chExt cx="432324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EBA05AD1-8A2F-45B8-A8A1-E564375781A4}"/>
                    </a:ext>
                  </a:extLst>
                </p14:cNvPr>
                <p14:cNvContentPartPr/>
                <p14:nvPr/>
              </p14:nvContentPartPr>
              <p14:xfrm>
                <a:off x="2724720" y="3995100"/>
                <a:ext cx="827640" cy="1818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EBA05AD1-8A2F-45B8-A8A1-E564375781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06720" y="3887460"/>
                  <a:ext cx="863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859EEAA-646C-4CC0-AA4D-953797FF1D7F}"/>
                    </a:ext>
                  </a:extLst>
                </p14:cNvPr>
                <p14:cNvContentPartPr/>
                <p14:nvPr/>
              </p14:nvContentPartPr>
              <p14:xfrm>
                <a:off x="3924240" y="3689460"/>
                <a:ext cx="1948680" cy="50904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859EEAA-646C-4CC0-AA4D-953797FF1D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5242" y="3680460"/>
                  <a:ext cx="1966317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E403310D-6088-4303-9678-8F22897DA21B}"/>
                    </a:ext>
                  </a:extLst>
                </p14:cNvPr>
                <p14:cNvContentPartPr/>
                <p14:nvPr/>
              </p14:nvContentPartPr>
              <p14:xfrm>
                <a:off x="6007200" y="3722220"/>
                <a:ext cx="1040760" cy="45936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E403310D-6088-4303-9678-8F22897DA2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98203" y="3713220"/>
                  <a:ext cx="1058394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Группа 380">
            <a:extLst>
              <a:ext uri="{FF2B5EF4-FFF2-40B4-BE49-F238E27FC236}">
                <a16:creationId xmlns:a16="http://schemas.microsoft.com/office/drawing/2014/main" id="{8B146F65-D613-4FDD-B8ED-667F0542ED20}"/>
              </a:ext>
            </a:extLst>
          </p:cNvPr>
          <p:cNvGrpSpPr/>
          <p:nvPr/>
        </p:nvGrpSpPr>
        <p:grpSpPr>
          <a:xfrm>
            <a:off x="2655240" y="4298940"/>
            <a:ext cx="4451400" cy="520560"/>
            <a:chOff x="2655240" y="4298940"/>
            <a:chExt cx="4451400" cy="520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F687EDCA-FA6B-4122-AEA5-5C46DF2961F9}"/>
                    </a:ext>
                  </a:extLst>
                </p14:cNvPr>
                <p14:cNvContentPartPr/>
                <p14:nvPr/>
              </p14:nvContentPartPr>
              <p14:xfrm>
                <a:off x="2655240" y="4608900"/>
                <a:ext cx="807120" cy="19188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F687EDCA-FA6B-4122-AEA5-5C46DF2961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7240" y="4501260"/>
                  <a:ext cx="842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2B6FDBB0-1BC0-432B-8B90-C8772C8D6F8A}"/>
                    </a:ext>
                  </a:extLst>
                </p14:cNvPr>
                <p14:cNvContentPartPr/>
                <p14:nvPr/>
              </p14:nvContentPartPr>
              <p14:xfrm>
                <a:off x="3950880" y="4324860"/>
                <a:ext cx="2058120" cy="49464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2B6FDBB0-1BC0-432B-8B90-C8772C8D6F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2240" y="4316220"/>
                  <a:ext cx="2075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6D25FEB7-82FE-47E0-8606-BCCC42131774}"/>
                    </a:ext>
                  </a:extLst>
                </p14:cNvPr>
                <p14:cNvContentPartPr/>
                <p14:nvPr/>
              </p14:nvContentPartPr>
              <p14:xfrm>
                <a:off x="6125640" y="4461300"/>
                <a:ext cx="272160" cy="23616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6D25FEB7-82FE-47E0-8606-BCCC42131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6640" y="4452660"/>
                  <a:ext cx="289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5EC4FCA6-0035-4962-B134-B9D910CB9EE1}"/>
                    </a:ext>
                  </a:extLst>
                </p14:cNvPr>
                <p14:cNvContentPartPr/>
                <p14:nvPr/>
              </p14:nvContentPartPr>
              <p14:xfrm>
                <a:off x="6532080" y="4298940"/>
                <a:ext cx="574560" cy="51696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5EC4FCA6-0035-4962-B134-B9D910CB9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23080" y="4290300"/>
                  <a:ext cx="592200" cy="53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Группа 385">
            <a:extLst>
              <a:ext uri="{FF2B5EF4-FFF2-40B4-BE49-F238E27FC236}">
                <a16:creationId xmlns:a16="http://schemas.microsoft.com/office/drawing/2014/main" id="{A322D8C7-063D-448A-A1C8-50EC8E65E7F2}"/>
              </a:ext>
            </a:extLst>
          </p:cNvPr>
          <p:cNvGrpSpPr/>
          <p:nvPr/>
        </p:nvGrpSpPr>
        <p:grpSpPr>
          <a:xfrm>
            <a:off x="9300600" y="3030300"/>
            <a:ext cx="2508480" cy="476640"/>
            <a:chOff x="9300600" y="3030300"/>
            <a:chExt cx="250848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FD89C7BA-EA95-46DD-8F90-58E887910FAE}"/>
                    </a:ext>
                  </a:extLst>
                </p14:cNvPr>
                <p14:cNvContentPartPr/>
                <p14:nvPr/>
              </p14:nvContentPartPr>
              <p14:xfrm>
                <a:off x="10482840" y="3032820"/>
                <a:ext cx="951840" cy="47412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FD89C7BA-EA95-46DD-8F90-58E887910F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73840" y="3024180"/>
                  <a:ext cx="969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B84BCEAA-727F-4C6B-871C-96840B3CE73B}"/>
                    </a:ext>
                  </a:extLst>
                </p14:cNvPr>
                <p14:cNvContentPartPr/>
                <p14:nvPr/>
              </p14:nvContentPartPr>
              <p14:xfrm>
                <a:off x="11538360" y="3030300"/>
                <a:ext cx="270720" cy="455400"/>
              </p14:xfrm>
            </p:contentPart>
          </mc:Choice>
          <mc:Fallback xmlns=""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B84BCEAA-727F-4C6B-871C-96840B3CE7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29720" y="3021660"/>
                  <a:ext cx="288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B747FCDF-D5A6-4648-AA93-754D1451C335}"/>
                    </a:ext>
                  </a:extLst>
                </p14:cNvPr>
                <p14:cNvContentPartPr/>
                <p14:nvPr/>
              </p14:nvContentPartPr>
              <p14:xfrm>
                <a:off x="9300600" y="3252420"/>
                <a:ext cx="900720" cy="214200"/>
              </p14:xfrm>
            </p:contentPart>
          </mc:Choice>
          <mc:Fallback xmlns=""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B747FCDF-D5A6-4648-AA93-754D1451C3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2600" y="3144780"/>
                  <a:ext cx="93636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F0D5E739-D1FB-40C4-A452-977A9D1A69CC}"/>
                  </a:ext>
                </a:extLst>
              </p14:cNvPr>
              <p14:cNvContentPartPr/>
              <p14:nvPr/>
            </p14:nvContentPartPr>
            <p14:xfrm>
              <a:off x="1014840" y="249300"/>
              <a:ext cx="609840" cy="359280"/>
            </p14:xfrm>
          </p:contentPart>
        </mc:Choice>
        <mc:Fallback xmlns=""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F0D5E739-D1FB-40C4-A452-977A9D1A69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6851" y="141300"/>
                <a:ext cx="645459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42" name="Рукописный ввод 341">
                <a:extLst>
                  <a:ext uri="{FF2B5EF4-FFF2-40B4-BE49-F238E27FC236}">
                    <a16:creationId xmlns:a16="http://schemas.microsoft.com/office/drawing/2014/main" id="{E9179855-B62E-4F90-AD54-9568786B9CCC}"/>
                  </a:ext>
                </a:extLst>
              </p14:cNvPr>
              <p14:cNvContentPartPr/>
              <p14:nvPr/>
            </p14:nvContentPartPr>
            <p14:xfrm>
              <a:off x="5809680" y="357660"/>
              <a:ext cx="679320" cy="750240"/>
            </p14:xfrm>
          </p:contentPart>
        </mc:Choice>
        <mc:Fallback xmlns="">
          <p:pic>
            <p:nvPicPr>
              <p:cNvPr id="342" name="Рукописный ввод 341">
                <a:extLst>
                  <a:ext uri="{FF2B5EF4-FFF2-40B4-BE49-F238E27FC236}">
                    <a16:creationId xmlns:a16="http://schemas.microsoft.com/office/drawing/2014/main" id="{E9179855-B62E-4F90-AD54-9568786B9C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91690" y="249660"/>
                <a:ext cx="714941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46" name="Рукописный ввод 345">
                <a:extLst>
                  <a:ext uri="{FF2B5EF4-FFF2-40B4-BE49-F238E27FC236}">
                    <a16:creationId xmlns:a16="http://schemas.microsoft.com/office/drawing/2014/main" id="{2A2678A6-8431-4745-8E30-04B1DA4F23AD}"/>
                  </a:ext>
                </a:extLst>
              </p14:cNvPr>
              <p14:cNvContentPartPr/>
              <p14:nvPr/>
            </p14:nvContentPartPr>
            <p14:xfrm>
              <a:off x="8539920" y="421380"/>
              <a:ext cx="421560" cy="597600"/>
            </p14:xfrm>
          </p:contentPart>
        </mc:Choice>
        <mc:Fallback xmlns="">
          <p:pic>
            <p:nvPicPr>
              <p:cNvPr id="346" name="Рукописный ввод 345">
                <a:extLst>
                  <a:ext uri="{FF2B5EF4-FFF2-40B4-BE49-F238E27FC236}">
                    <a16:creationId xmlns:a16="http://schemas.microsoft.com/office/drawing/2014/main" id="{2A2678A6-8431-4745-8E30-04B1DA4F23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21920" y="313740"/>
                <a:ext cx="4572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350" name="Рукописный ввод 349">
                <a:extLst>
                  <a:ext uri="{FF2B5EF4-FFF2-40B4-BE49-F238E27FC236}">
                    <a16:creationId xmlns:a16="http://schemas.microsoft.com/office/drawing/2014/main" id="{020562E7-A5BE-4C27-955C-54F50E456C90}"/>
                  </a:ext>
                </a:extLst>
              </p14:cNvPr>
              <p14:cNvContentPartPr/>
              <p14:nvPr/>
            </p14:nvContentPartPr>
            <p14:xfrm>
              <a:off x="505800" y="6036660"/>
              <a:ext cx="405360" cy="483840"/>
            </p14:xfrm>
          </p:contentPart>
        </mc:Choice>
        <mc:Fallback xmlns="">
          <p:pic>
            <p:nvPicPr>
              <p:cNvPr id="350" name="Рукописный ввод 349">
                <a:extLst>
                  <a:ext uri="{FF2B5EF4-FFF2-40B4-BE49-F238E27FC236}">
                    <a16:creationId xmlns:a16="http://schemas.microsoft.com/office/drawing/2014/main" id="{020562E7-A5BE-4C27-955C-54F50E456C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160" y="5929020"/>
                <a:ext cx="44100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354" name="Рукописный ввод 353">
                <a:extLst>
                  <a:ext uri="{FF2B5EF4-FFF2-40B4-BE49-F238E27FC236}">
                    <a16:creationId xmlns:a16="http://schemas.microsoft.com/office/drawing/2014/main" id="{1479D887-3EA4-44CE-ABD5-D35C9E4C776E}"/>
                  </a:ext>
                </a:extLst>
              </p14:cNvPr>
              <p14:cNvContentPartPr/>
              <p14:nvPr/>
            </p14:nvContentPartPr>
            <p14:xfrm>
              <a:off x="3982680" y="6006420"/>
              <a:ext cx="498600" cy="645120"/>
            </p14:xfrm>
          </p:contentPart>
        </mc:Choice>
        <mc:Fallback xmlns="">
          <p:pic>
            <p:nvPicPr>
              <p:cNvPr id="354" name="Рукописный ввод 353">
                <a:extLst>
                  <a:ext uri="{FF2B5EF4-FFF2-40B4-BE49-F238E27FC236}">
                    <a16:creationId xmlns:a16="http://schemas.microsoft.com/office/drawing/2014/main" id="{1479D887-3EA4-44CE-ABD5-D35C9E4C77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64680" y="5898780"/>
                <a:ext cx="53424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363" name="Рукописный ввод 362">
                <a:extLst>
                  <a:ext uri="{FF2B5EF4-FFF2-40B4-BE49-F238E27FC236}">
                    <a16:creationId xmlns:a16="http://schemas.microsoft.com/office/drawing/2014/main" id="{6CF39711-1ED1-47AC-ABB2-0945F9BFA23E}"/>
                  </a:ext>
                </a:extLst>
              </p14:cNvPr>
              <p14:cNvContentPartPr/>
              <p14:nvPr/>
            </p14:nvContentPartPr>
            <p14:xfrm>
              <a:off x="7888320" y="5733540"/>
              <a:ext cx="285120" cy="5040"/>
            </p14:xfrm>
          </p:contentPart>
        </mc:Choice>
        <mc:Fallback xmlns="">
          <p:pic>
            <p:nvPicPr>
              <p:cNvPr id="363" name="Рукописный ввод 362">
                <a:extLst>
                  <a:ext uri="{FF2B5EF4-FFF2-40B4-BE49-F238E27FC236}">
                    <a16:creationId xmlns:a16="http://schemas.microsoft.com/office/drawing/2014/main" id="{6CF39711-1ED1-47AC-ABB2-0945F9BFA2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70320" y="5625900"/>
                <a:ext cx="3207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43418459-B0EF-421A-857A-8A3FA29DE507}"/>
                  </a:ext>
                </a:extLst>
              </p14:cNvPr>
              <p14:cNvContentPartPr/>
              <p14:nvPr/>
            </p14:nvContentPartPr>
            <p14:xfrm>
              <a:off x="6673680" y="5419620"/>
              <a:ext cx="819720" cy="278640"/>
            </p14:xfrm>
          </p:contentPart>
        </mc:Choice>
        <mc:Fallback xmlns=""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43418459-B0EF-421A-857A-8A3FA29DE5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55680" y="5311620"/>
                <a:ext cx="85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8">
            <p14:nvContentPartPr>
              <p14:cNvPr id="374" name="Рукописный ввод 373">
                <a:extLst>
                  <a:ext uri="{FF2B5EF4-FFF2-40B4-BE49-F238E27FC236}">
                    <a16:creationId xmlns:a16="http://schemas.microsoft.com/office/drawing/2014/main" id="{D5627203-F805-4B57-80A7-8A9C4F515635}"/>
                  </a:ext>
                </a:extLst>
              </p14:cNvPr>
              <p14:cNvContentPartPr/>
              <p14:nvPr/>
            </p14:nvContentPartPr>
            <p14:xfrm>
              <a:off x="11184480" y="6630660"/>
              <a:ext cx="388800" cy="241920"/>
            </p14:xfrm>
          </p:contentPart>
        </mc:Choice>
        <mc:Fallback xmlns="">
          <p:pic>
            <p:nvPicPr>
              <p:cNvPr id="374" name="Рукописный ввод 373">
                <a:extLst>
                  <a:ext uri="{FF2B5EF4-FFF2-40B4-BE49-F238E27FC236}">
                    <a16:creationId xmlns:a16="http://schemas.microsoft.com/office/drawing/2014/main" id="{D5627203-F805-4B57-80A7-8A9C4F5156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66840" y="6523020"/>
                <a:ext cx="424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76" name="Рукописный ввод 375">
                <a:extLst>
                  <a:ext uri="{FF2B5EF4-FFF2-40B4-BE49-F238E27FC236}">
                    <a16:creationId xmlns:a16="http://schemas.microsoft.com/office/drawing/2014/main" id="{54488FA7-597A-4DBB-8CF2-FD8B302B5A7E}"/>
                  </a:ext>
                </a:extLst>
              </p14:cNvPr>
              <p14:cNvContentPartPr/>
              <p14:nvPr/>
            </p14:nvContentPartPr>
            <p14:xfrm>
              <a:off x="551760" y="2453940"/>
              <a:ext cx="1741680" cy="416160"/>
            </p14:xfrm>
          </p:contentPart>
        </mc:Choice>
        <mc:Fallback xmlns="">
          <p:pic>
            <p:nvPicPr>
              <p:cNvPr id="376" name="Рукописный ввод 375">
                <a:extLst>
                  <a:ext uri="{FF2B5EF4-FFF2-40B4-BE49-F238E27FC236}">
                    <a16:creationId xmlns:a16="http://schemas.microsoft.com/office/drawing/2014/main" id="{54488FA7-597A-4DBB-8CF2-FD8B302B5A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2760" y="2445300"/>
                <a:ext cx="17593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8" name="Рукописный ввод 377">
                <a:extLst>
                  <a:ext uri="{FF2B5EF4-FFF2-40B4-BE49-F238E27FC236}">
                    <a16:creationId xmlns:a16="http://schemas.microsoft.com/office/drawing/2014/main" id="{2367D14D-5FC5-432D-BB05-9E0C8E7591D4}"/>
                  </a:ext>
                </a:extLst>
              </p14:cNvPr>
              <p14:cNvContentPartPr/>
              <p14:nvPr/>
            </p14:nvContentPartPr>
            <p14:xfrm>
              <a:off x="534480" y="3130020"/>
              <a:ext cx="1512360" cy="349920"/>
            </p14:xfrm>
          </p:contentPart>
        </mc:Choice>
        <mc:Fallback xmlns="">
          <p:pic>
            <p:nvPicPr>
              <p:cNvPr id="378" name="Рукописный ввод 377">
                <a:extLst>
                  <a:ext uri="{FF2B5EF4-FFF2-40B4-BE49-F238E27FC236}">
                    <a16:creationId xmlns:a16="http://schemas.microsoft.com/office/drawing/2014/main" id="{2367D14D-5FC5-432D-BB05-9E0C8E7591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5840" y="3121380"/>
                <a:ext cx="153000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Группа 384">
            <a:extLst>
              <a:ext uri="{FF2B5EF4-FFF2-40B4-BE49-F238E27FC236}">
                <a16:creationId xmlns:a16="http://schemas.microsoft.com/office/drawing/2014/main" id="{20CDF004-2333-4A18-862D-1D94741BB0D7}"/>
              </a:ext>
            </a:extLst>
          </p:cNvPr>
          <p:cNvGrpSpPr/>
          <p:nvPr/>
        </p:nvGrpSpPr>
        <p:grpSpPr>
          <a:xfrm>
            <a:off x="6791040" y="1769940"/>
            <a:ext cx="2178000" cy="2813760"/>
            <a:chOff x="6791040" y="1769940"/>
            <a:chExt cx="2178000" cy="281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8B4B60F6-E99D-484E-B1EB-BB506ABFE5C2}"/>
                    </a:ext>
                  </a:extLst>
                </p14:cNvPr>
                <p14:cNvContentPartPr/>
                <p14:nvPr/>
              </p14:nvContentPartPr>
              <p14:xfrm>
                <a:off x="6791040" y="1769940"/>
                <a:ext cx="1721160" cy="2813760"/>
              </p14:xfrm>
            </p:contentPart>
          </mc:Choice>
          <mc:Fallback xmlns=""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8B4B60F6-E99D-484E-B1EB-BB506ABFE5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73040" y="1661954"/>
                  <a:ext cx="1756800" cy="3029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C90FD4C0-E712-459D-B73B-F3E1C477F25E}"/>
                    </a:ext>
                  </a:extLst>
                </p14:cNvPr>
                <p14:cNvContentPartPr/>
                <p14:nvPr/>
              </p14:nvContentPartPr>
              <p14:xfrm>
                <a:off x="8170200" y="3105180"/>
                <a:ext cx="798840" cy="31428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C90FD4C0-E712-459D-B73B-F3E1C477F2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61200" y="3096530"/>
                  <a:ext cx="816480" cy="3319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387" name="Рукописный ввод 386">
                <a:extLst>
                  <a:ext uri="{FF2B5EF4-FFF2-40B4-BE49-F238E27FC236}">
                    <a16:creationId xmlns:a16="http://schemas.microsoft.com/office/drawing/2014/main" id="{1765E667-C54E-49C6-A092-980E28BBB9CC}"/>
                  </a:ext>
                </a:extLst>
              </p14:cNvPr>
              <p14:cNvContentPartPr/>
              <p14:nvPr/>
            </p14:nvContentPartPr>
            <p14:xfrm>
              <a:off x="10058400" y="1704060"/>
              <a:ext cx="2142720" cy="3200040"/>
            </p14:xfrm>
          </p:contentPart>
        </mc:Choice>
        <mc:Fallback xmlns="">
          <p:pic>
            <p:nvPicPr>
              <p:cNvPr id="387" name="Рукописный ввод 386">
                <a:extLst>
                  <a:ext uri="{FF2B5EF4-FFF2-40B4-BE49-F238E27FC236}">
                    <a16:creationId xmlns:a16="http://schemas.microsoft.com/office/drawing/2014/main" id="{1765E667-C54E-49C6-A092-980E28BBB9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40760" y="1596060"/>
                <a:ext cx="2178360" cy="34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9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666761"/>
            <a:ext cx="4671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Версии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B07CF6D-F18F-475D-BFC0-AE426C72DAE6}"/>
                  </a:ext>
                </a:extLst>
              </p14:cNvPr>
              <p14:cNvContentPartPr/>
              <p14:nvPr/>
            </p14:nvContentPartPr>
            <p14:xfrm>
              <a:off x="3235065" y="1719942"/>
              <a:ext cx="34920" cy="47854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B07CF6D-F18F-475D-BFC0-AE426C72D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7425" y="1611934"/>
                <a:ext cx="70560" cy="5001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B90DD0F-D7CC-4C93-B096-7A36C1B13914}"/>
                  </a:ext>
                </a:extLst>
              </p14:cNvPr>
              <p14:cNvContentPartPr/>
              <p14:nvPr/>
            </p14:nvContentPartPr>
            <p14:xfrm>
              <a:off x="4036785" y="2115222"/>
              <a:ext cx="18720" cy="32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B90DD0F-D7CC-4C93-B096-7A36C1B139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8785" y="2007222"/>
                <a:ext cx="54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3C8CEA27-4CFA-4ACE-95EA-915C2B2244DC}"/>
                  </a:ext>
                </a:extLst>
              </p14:cNvPr>
              <p14:cNvContentPartPr/>
              <p14:nvPr/>
            </p14:nvContentPartPr>
            <p14:xfrm>
              <a:off x="4245225" y="1983462"/>
              <a:ext cx="89640" cy="44683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3C8CEA27-4CFA-4ACE-95EA-915C2B2244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7225" y="1875822"/>
                <a:ext cx="125280" cy="468396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8C10079-184C-47D7-B850-D061388B15D3}"/>
              </a:ext>
            </a:extLst>
          </p:cNvPr>
          <p:cNvSpPr/>
          <p:nvPr/>
        </p:nvSpPr>
        <p:spPr>
          <a:xfrm>
            <a:off x="4734999" y="215267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34.45364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082D41A-2CAC-4F41-A6B6-24FFB483CFD0}"/>
              </a:ext>
            </a:extLst>
          </p:cNvPr>
          <p:cNvSpPr/>
          <p:nvPr/>
        </p:nvSpPr>
        <p:spPr>
          <a:xfrm>
            <a:off x="4734999" y="28078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34.45374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7E3E9A-988F-47D1-A52C-D6889FB4A039}"/>
              </a:ext>
            </a:extLst>
          </p:cNvPr>
          <p:cNvSpPr/>
          <p:nvPr/>
        </p:nvSpPr>
        <p:spPr>
          <a:xfrm>
            <a:off x="4734999" y="352881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34.45375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7C5B613-E909-41FD-A5AD-13A661D7B8C1}"/>
              </a:ext>
            </a:extLst>
          </p:cNvPr>
          <p:cNvSpPr/>
          <p:nvPr/>
        </p:nvSpPr>
        <p:spPr>
          <a:xfrm>
            <a:off x="4734999" y="419783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34.45378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91B386-63E9-4720-8971-872B93C6FCB9}"/>
              </a:ext>
            </a:extLst>
          </p:cNvPr>
          <p:cNvSpPr/>
          <p:nvPr/>
        </p:nvSpPr>
        <p:spPr>
          <a:xfrm>
            <a:off x="4734999" y="4884536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34.45381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271B45A-C46F-40AC-9F69-70017C6BD864}"/>
              </a:ext>
            </a:extLst>
          </p:cNvPr>
          <p:cNvSpPr/>
          <p:nvPr/>
        </p:nvSpPr>
        <p:spPr>
          <a:xfrm>
            <a:off x="4734999" y="55654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34.45384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14:cNvPr>
              <p14:cNvContentPartPr/>
              <p14:nvPr/>
            </p14:nvContentPartPr>
            <p14:xfrm>
              <a:off x="4799985" y="2339142"/>
              <a:ext cx="886680" cy="136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985" y="2195142"/>
                <a:ext cx="1030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14:cNvPr>
              <p14:cNvContentPartPr/>
              <p14:nvPr/>
            </p14:nvContentPartPr>
            <p14:xfrm>
              <a:off x="4813665" y="2987862"/>
              <a:ext cx="882720" cy="255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2025" y="2843862"/>
                <a:ext cx="102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14:cNvPr>
              <p14:cNvContentPartPr/>
              <p14:nvPr/>
            </p14:nvContentPartPr>
            <p14:xfrm>
              <a:off x="4826985" y="3713982"/>
              <a:ext cx="837000" cy="255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4985" y="3570342"/>
                <a:ext cx="980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14:cNvPr>
              <p14:cNvContentPartPr/>
              <p14:nvPr/>
            </p14:nvContentPartPr>
            <p14:xfrm>
              <a:off x="4858665" y="4372422"/>
              <a:ext cx="851040" cy="151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6665" y="4228782"/>
                <a:ext cx="994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14:cNvPr>
              <p14:cNvContentPartPr/>
              <p14:nvPr/>
            </p14:nvContentPartPr>
            <p14:xfrm>
              <a:off x="4806825" y="5070462"/>
              <a:ext cx="891000" cy="14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35185" y="4926822"/>
                <a:ext cx="1034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14:cNvPr>
              <p14:cNvContentPartPr/>
              <p14:nvPr/>
            </p14:nvContentPartPr>
            <p14:xfrm>
              <a:off x="4799625" y="5746542"/>
              <a:ext cx="898200" cy="2772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7985" y="5602902"/>
                <a:ext cx="1041840" cy="315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D1BF7B5-FC0F-4056-B238-D02D473D8BC2}"/>
              </a:ext>
            </a:extLst>
          </p:cNvPr>
          <p:cNvSpPr/>
          <p:nvPr/>
        </p:nvSpPr>
        <p:spPr>
          <a:xfrm>
            <a:off x="6598435" y="280319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A61E703-AF3C-461A-9572-2EBA5B2626C1}"/>
              </a:ext>
            </a:extLst>
          </p:cNvPr>
          <p:cNvSpPr/>
          <p:nvPr/>
        </p:nvSpPr>
        <p:spPr>
          <a:xfrm>
            <a:off x="6598435" y="418775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6241F3-B425-4174-BBA7-3EF3E2E59714}"/>
              </a:ext>
            </a:extLst>
          </p:cNvPr>
          <p:cNvSpPr/>
          <p:nvPr/>
        </p:nvSpPr>
        <p:spPr>
          <a:xfrm>
            <a:off x="6622456" y="520298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14:cNvPr>
              <p14:cNvContentPartPr/>
              <p14:nvPr/>
            </p14:nvContentPartPr>
            <p14:xfrm>
              <a:off x="6673065" y="2971302"/>
              <a:ext cx="625320" cy="32760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01425" y="2827662"/>
                <a:ext cx="768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14:cNvPr>
              <p14:cNvContentPartPr/>
              <p14:nvPr/>
            </p14:nvContentPartPr>
            <p14:xfrm>
              <a:off x="6670185" y="4375302"/>
              <a:ext cx="645480" cy="36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8545" y="4231662"/>
                <a:ext cx="789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14:cNvPr>
              <p14:cNvContentPartPr/>
              <p14:nvPr/>
            </p14:nvContentPartPr>
            <p14:xfrm>
              <a:off x="6701865" y="5379342"/>
              <a:ext cx="606600" cy="2340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9865" y="5235702"/>
                <a:ext cx="750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981CB37E-8893-48D9-9BE9-56BF6E6816E6}"/>
                  </a:ext>
                </a:extLst>
              </p14:cNvPr>
              <p14:cNvContentPartPr/>
              <p14:nvPr/>
            </p14:nvContentPartPr>
            <p14:xfrm>
              <a:off x="5798265" y="2322582"/>
              <a:ext cx="799920" cy="51696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981CB37E-8893-48D9-9BE9-56BF6E6816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3945" y="2318262"/>
                <a:ext cx="8085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6BEF3AD1-6204-4306-960B-30027893BDF2}"/>
                  </a:ext>
                </a:extLst>
              </p14:cNvPr>
              <p14:cNvContentPartPr/>
              <p14:nvPr/>
            </p14:nvContentPartPr>
            <p14:xfrm>
              <a:off x="5821305" y="3004782"/>
              <a:ext cx="733320" cy="1872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6BEF3AD1-6204-4306-960B-30027893BD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6985" y="3000462"/>
                <a:ext cx="741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7A0E5354-FFF3-4674-A0BF-267582C2ACE5}"/>
                  </a:ext>
                </a:extLst>
              </p14:cNvPr>
              <p14:cNvContentPartPr/>
              <p14:nvPr/>
            </p14:nvContentPartPr>
            <p14:xfrm>
              <a:off x="5796825" y="3151662"/>
              <a:ext cx="850680" cy="530280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7A0E5354-FFF3-4674-A0BF-267582C2AC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2505" y="3147342"/>
                <a:ext cx="8593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4C98A283-A527-4273-B838-1AE8A9588365}"/>
                  </a:ext>
                </a:extLst>
              </p14:cNvPr>
              <p14:cNvContentPartPr/>
              <p14:nvPr/>
            </p14:nvContentPartPr>
            <p14:xfrm>
              <a:off x="5831385" y="4394382"/>
              <a:ext cx="711360" cy="21960"/>
            </p14:xfrm>
          </p:contentPart>
        </mc:Choice>
        <mc:Fallback xmlns=""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4C98A283-A527-4273-B838-1AE8A95883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7065" y="4390062"/>
                <a:ext cx="720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00402955-749A-46E1-92F0-ECEBD8683459}"/>
                  </a:ext>
                </a:extLst>
              </p14:cNvPr>
              <p14:cNvContentPartPr/>
              <p14:nvPr/>
            </p14:nvContentPartPr>
            <p14:xfrm>
              <a:off x="5805465" y="5067582"/>
              <a:ext cx="763200" cy="237600"/>
            </p14:xfrm>
          </p:contentPart>
        </mc:Choice>
        <mc:Fallback xmlns=""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00402955-749A-46E1-92F0-ECEBD86834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1145" y="5063262"/>
                <a:ext cx="771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C44F6184-177E-4ECB-B419-2ED83CB313D0}"/>
                  </a:ext>
                </a:extLst>
              </p14:cNvPr>
              <p14:cNvContentPartPr/>
              <p14:nvPr/>
            </p14:nvContentPartPr>
            <p14:xfrm>
              <a:off x="5862705" y="5524062"/>
              <a:ext cx="696960" cy="230760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C44F6184-177E-4ECB-B419-2ED83CB313D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58385" y="5519742"/>
                <a:ext cx="7056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0B3E72BE-87BE-4015-AC90-1803120F3926}"/>
                  </a:ext>
                </a:extLst>
              </p14:cNvPr>
              <p14:cNvContentPartPr/>
              <p14:nvPr/>
            </p14:nvContentPartPr>
            <p14:xfrm>
              <a:off x="7453185" y="4321302"/>
              <a:ext cx="872280" cy="16524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0B3E72BE-87BE-4015-AC90-1803120F39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4545" y="4312662"/>
                <a:ext cx="889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3603E3FB-006E-4226-833B-F079D1D43900}"/>
                  </a:ext>
                </a:extLst>
              </p14:cNvPr>
              <p14:cNvContentPartPr/>
              <p14:nvPr/>
            </p14:nvContentPartPr>
            <p14:xfrm>
              <a:off x="7425825" y="5360982"/>
              <a:ext cx="925200" cy="124560"/>
            </p14:xfrm>
          </p:contentPart>
        </mc:Choice>
        <mc:Fallback xmlns=""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3603E3FB-006E-4226-833B-F079D1D439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17185" y="5351982"/>
                <a:ext cx="942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58C7372F-0173-4DBF-BEC1-7E47148DBA0C}"/>
                  </a:ext>
                </a:extLst>
              </p14:cNvPr>
              <p14:cNvContentPartPr/>
              <p14:nvPr/>
            </p14:nvContentPartPr>
            <p14:xfrm>
              <a:off x="7473345" y="2963520"/>
              <a:ext cx="852480" cy="13788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58C7372F-0173-4DBF-BEC1-7E47148DBA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64345" y="2954520"/>
                <a:ext cx="8701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3FA5CA2-F876-4708-9BAA-A4CF77367991}"/>
              </a:ext>
            </a:extLst>
          </p:cNvPr>
          <p:cNvGrpSpPr/>
          <p:nvPr/>
        </p:nvGrpSpPr>
        <p:grpSpPr>
          <a:xfrm>
            <a:off x="8454345" y="2728080"/>
            <a:ext cx="601560" cy="549222"/>
            <a:chOff x="7885385" y="2443600"/>
            <a:chExt cx="601560" cy="549222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A127395-34CD-4D37-9DF4-E8F94711CDF5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1026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D9DACF7F-2C28-4AB8-8B08-50E9C65D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5">
                <p14:nvContentPartPr>
                  <p14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AA80388-3DE5-4AE3-B285-D913757C36E0}"/>
              </a:ext>
            </a:extLst>
          </p:cNvPr>
          <p:cNvGrpSpPr/>
          <p:nvPr/>
        </p:nvGrpSpPr>
        <p:grpSpPr>
          <a:xfrm>
            <a:off x="8454345" y="4112682"/>
            <a:ext cx="601560" cy="549222"/>
            <a:chOff x="7885385" y="2443600"/>
            <a:chExt cx="601560" cy="549222"/>
          </a:xfrm>
        </p:grpSpPr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B8567AB6-D9BF-4B34-BC64-8018FEF67CFC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3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45053C56-E000-47A3-B5FA-AA484C06A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9">
                <p14:nvContentPartPr>
                  <p14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F673F14B-0499-48ED-BF6D-EE861E253E0F}"/>
              </a:ext>
            </a:extLst>
          </p:cNvPr>
          <p:cNvGrpSpPr/>
          <p:nvPr/>
        </p:nvGrpSpPr>
        <p:grpSpPr>
          <a:xfrm>
            <a:off x="8454345" y="5139959"/>
            <a:ext cx="601560" cy="549222"/>
            <a:chOff x="7885385" y="2443600"/>
            <a:chExt cx="601560" cy="549222"/>
          </a:xfrm>
        </p:grpSpPr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F1B81997-01BD-416B-8462-CD299ABC1C14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8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F858FAAB-4BB5-4A33-BB8D-5F0CBDC15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2">
                <p14:nvContentPartPr>
                  <p14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82BA7090-E3F1-4665-AC61-F5DC256AA38E}"/>
              </a:ext>
            </a:extLst>
          </p:cNvPr>
          <p:cNvSpPr/>
          <p:nvPr/>
        </p:nvSpPr>
        <p:spPr>
          <a:xfrm>
            <a:off x="2954019" y="169043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</a:t>
            </a:r>
            <a:endParaRPr lang="ru-RU" dirty="0"/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FCF4756D-7675-47A1-93E6-D5DABDEF74F1}"/>
              </a:ext>
            </a:extLst>
          </p:cNvPr>
          <p:cNvSpPr/>
          <p:nvPr/>
        </p:nvSpPr>
        <p:spPr>
          <a:xfrm>
            <a:off x="3851698" y="1690436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25" name="Рукописный ввод 1024">
                <a:extLst>
                  <a:ext uri="{FF2B5EF4-FFF2-40B4-BE49-F238E27FC236}">
                    <a16:creationId xmlns:a16="http://schemas.microsoft.com/office/drawing/2014/main" id="{7678D5B3-460F-4347-8CDB-4CC2F9F6DBC3}"/>
                  </a:ext>
                </a:extLst>
              </p14:cNvPr>
              <p14:cNvContentPartPr/>
              <p14:nvPr/>
            </p14:nvContentPartPr>
            <p14:xfrm>
              <a:off x="3171705" y="1994220"/>
              <a:ext cx="1486080" cy="3843042"/>
            </p14:xfrm>
          </p:contentPart>
        </mc:Choice>
        <mc:Fallback xmlns="">
          <p:pic>
            <p:nvPicPr>
              <p:cNvPr id="1025" name="Рукописный ввод 1024">
                <a:extLst>
                  <a:ext uri="{FF2B5EF4-FFF2-40B4-BE49-F238E27FC236}">
                    <a16:creationId xmlns:a16="http://schemas.microsoft.com/office/drawing/2014/main" id="{7678D5B3-460F-4347-8CDB-4CC2F9F6DBC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08705" y="1976220"/>
                <a:ext cx="1566720" cy="39236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83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666761"/>
            <a:ext cx="4671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Версии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8C10079-184C-47D7-B850-D061388B15D3}"/>
              </a:ext>
            </a:extLst>
          </p:cNvPr>
          <p:cNvSpPr/>
          <p:nvPr/>
        </p:nvSpPr>
        <p:spPr>
          <a:xfrm>
            <a:off x="4734999" y="2066187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34.45364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082D41A-2CAC-4F41-A6B6-24FFB483CFD0}"/>
              </a:ext>
            </a:extLst>
          </p:cNvPr>
          <p:cNvSpPr/>
          <p:nvPr/>
        </p:nvSpPr>
        <p:spPr>
          <a:xfrm>
            <a:off x="4740703" y="2638909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34.45374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7E3E9A-988F-47D1-A52C-D6889FB4A039}"/>
              </a:ext>
            </a:extLst>
          </p:cNvPr>
          <p:cNvSpPr/>
          <p:nvPr/>
        </p:nvSpPr>
        <p:spPr>
          <a:xfrm>
            <a:off x="4747115" y="32732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34.45375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7C5B613-E909-41FD-A5AD-13A661D7B8C1}"/>
              </a:ext>
            </a:extLst>
          </p:cNvPr>
          <p:cNvSpPr/>
          <p:nvPr/>
        </p:nvSpPr>
        <p:spPr>
          <a:xfrm>
            <a:off x="4734999" y="439900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34.45378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91B386-63E9-4720-8971-872B93C6FCB9}"/>
              </a:ext>
            </a:extLst>
          </p:cNvPr>
          <p:cNvSpPr/>
          <p:nvPr/>
        </p:nvSpPr>
        <p:spPr>
          <a:xfrm>
            <a:off x="4734999" y="547381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34.45381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271B45A-C46F-40AC-9F69-70017C6BD864}"/>
              </a:ext>
            </a:extLst>
          </p:cNvPr>
          <p:cNvSpPr/>
          <p:nvPr/>
        </p:nvSpPr>
        <p:spPr>
          <a:xfrm>
            <a:off x="4747115" y="60290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34.45384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14:cNvPr>
              <p14:cNvContentPartPr/>
              <p14:nvPr/>
            </p14:nvContentPartPr>
            <p14:xfrm>
              <a:off x="4799985" y="2252651"/>
              <a:ext cx="886680" cy="136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985" y="2108651"/>
                <a:ext cx="1030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14:cNvPr>
              <p14:cNvContentPartPr/>
              <p14:nvPr/>
            </p14:nvContentPartPr>
            <p14:xfrm>
              <a:off x="4819369" y="2818895"/>
              <a:ext cx="882720" cy="255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7729" y="2674895"/>
                <a:ext cx="102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14:cNvPr>
              <p14:cNvContentPartPr/>
              <p14:nvPr/>
            </p14:nvContentPartPr>
            <p14:xfrm>
              <a:off x="4839101" y="3458456"/>
              <a:ext cx="837000" cy="255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101" y="3314816"/>
                <a:ext cx="980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14:cNvPr>
              <p14:cNvContentPartPr/>
              <p14:nvPr/>
            </p14:nvContentPartPr>
            <p14:xfrm>
              <a:off x="4858665" y="4573587"/>
              <a:ext cx="851040" cy="151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6665" y="4429947"/>
                <a:ext cx="994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14:cNvPr>
              <p14:cNvContentPartPr/>
              <p14:nvPr/>
            </p14:nvContentPartPr>
            <p14:xfrm>
              <a:off x="4806825" y="5659744"/>
              <a:ext cx="891000" cy="14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5185" y="5516104"/>
                <a:ext cx="1034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14:cNvPr>
              <p14:cNvContentPartPr/>
              <p14:nvPr/>
            </p14:nvContentPartPr>
            <p14:xfrm>
              <a:off x="4811741" y="6210142"/>
              <a:ext cx="898200" cy="2772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0101" y="6066502"/>
                <a:ext cx="1041840" cy="315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D1BF7B5-FC0F-4056-B238-D02D473D8BC2}"/>
              </a:ext>
            </a:extLst>
          </p:cNvPr>
          <p:cNvSpPr/>
          <p:nvPr/>
        </p:nvSpPr>
        <p:spPr>
          <a:xfrm>
            <a:off x="4871014" y="152991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A61E703-AF3C-461A-9572-2EBA5B2626C1}"/>
              </a:ext>
            </a:extLst>
          </p:cNvPr>
          <p:cNvSpPr/>
          <p:nvPr/>
        </p:nvSpPr>
        <p:spPr>
          <a:xfrm>
            <a:off x="4847974" y="382292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6241F3-B425-4174-BBA7-3EF3E2E59714}"/>
              </a:ext>
            </a:extLst>
          </p:cNvPr>
          <p:cNvSpPr/>
          <p:nvPr/>
        </p:nvSpPr>
        <p:spPr>
          <a:xfrm>
            <a:off x="4871014" y="495699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14:cNvPr>
              <p14:cNvContentPartPr/>
              <p14:nvPr/>
            </p14:nvContentPartPr>
            <p14:xfrm>
              <a:off x="4930665" y="1704357"/>
              <a:ext cx="625320" cy="32760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9025" y="1560717"/>
                <a:ext cx="768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14:cNvPr>
              <p14:cNvContentPartPr/>
              <p14:nvPr/>
            </p14:nvContentPartPr>
            <p14:xfrm>
              <a:off x="4919724" y="4010468"/>
              <a:ext cx="645480" cy="36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8084" y="3866828"/>
                <a:ext cx="789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14:cNvPr>
              <p14:cNvContentPartPr/>
              <p14:nvPr/>
            </p14:nvContentPartPr>
            <p14:xfrm>
              <a:off x="4950423" y="5133348"/>
              <a:ext cx="606600" cy="2340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8423" y="4989708"/>
                <a:ext cx="7502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3FA5CA2-F876-4708-9BAA-A4CF77367991}"/>
              </a:ext>
            </a:extLst>
          </p:cNvPr>
          <p:cNvGrpSpPr/>
          <p:nvPr/>
        </p:nvGrpSpPr>
        <p:grpSpPr>
          <a:xfrm>
            <a:off x="2654138" y="2364298"/>
            <a:ext cx="601560" cy="549222"/>
            <a:chOff x="7885385" y="2443600"/>
            <a:chExt cx="601560" cy="549222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A127395-34CD-4D37-9DF4-E8F94711CDF5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1026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D9DACF7F-2C28-4AB8-8B08-50E9C65D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AA80388-3DE5-4AE3-B285-D913757C36E0}"/>
              </a:ext>
            </a:extLst>
          </p:cNvPr>
          <p:cNvGrpSpPr/>
          <p:nvPr/>
        </p:nvGrpSpPr>
        <p:grpSpPr>
          <a:xfrm>
            <a:off x="2654138" y="4007588"/>
            <a:ext cx="601560" cy="549222"/>
            <a:chOff x="7885385" y="2443600"/>
            <a:chExt cx="601560" cy="549222"/>
          </a:xfrm>
        </p:grpSpPr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B8567AB6-D9BF-4B34-BC64-8018FEF67CFC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3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45053C56-E000-47A3-B5FA-AA484C06A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F673F14B-0499-48ED-BF6D-EE861E253E0F}"/>
              </a:ext>
            </a:extLst>
          </p:cNvPr>
          <p:cNvGrpSpPr/>
          <p:nvPr/>
        </p:nvGrpSpPr>
        <p:grpSpPr>
          <a:xfrm>
            <a:off x="2644495" y="5326322"/>
            <a:ext cx="601560" cy="549222"/>
            <a:chOff x="7885385" y="2443600"/>
            <a:chExt cx="601560" cy="549222"/>
          </a:xfrm>
        </p:grpSpPr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F1B81997-01BD-416B-8462-CD299ABC1C14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8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F858FAAB-4BB5-4A33-BB8D-5F0CBDC15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8">
                <p14:nvContentPartPr>
                  <p14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14:cNvPr>
              <p14:cNvContentPartPr/>
              <p14:nvPr/>
            </p14:nvContentPartPr>
            <p14:xfrm>
              <a:off x="3118173" y="1632800"/>
              <a:ext cx="1681560" cy="7790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00177" y="1614800"/>
                <a:ext cx="1717192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14:cNvPr>
              <p14:cNvContentPartPr/>
              <p14:nvPr/>
            </p14:nvContentPartPr>
            <p14:xfrm>
              <a:off x="3152013" y="2724320"/>
              <a:ext cx="1542960" cy="83916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34013" y="2706680"/>
                <a:ext cx="15786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14:cNvPr>
              <p14:cNvContentPartPr/>
              <p14:nvPr/>
            </p14:nvContentPartPr>
            <p14:xfrm>
              <a:off x="3309333" y="3888200"/>
              <a:ext cx="1472040" cy="22644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1337" y="3870200"/>
                <a:ext cx="1507671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14:cNvPr>
              <p14:cNvContentPartPr/>
              <p14:nvPr/>
            </p14:nvContentPartPr>
            <p14:xfrm>
              <a:off x="3296733" y="4388960"/>
              <a:ext cx="1411920" cy="29340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78733" y="4370982"/>
                <a:ext cx="1447560" cy="3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14:cNvPr>
              <p14:cNvContentPartPr/>
              <p14:nvPr/>
            </p14:nvContentPartPr>
            <p14:xfrm>
              <a:off x="3091533" y="5065040"/>
              <a:ext cx="1652400" cy="1958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73893" y="5047073"/>
                <a:ext cx="1688040" cy="23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14:cNvPr>
              <p14:cNvContentPartPr/>
              <p14:nvPr/>
            </p14:nvContentPartPr>
            <p14:xfrm>
              <a:off x="3287013" y="5591720"/>
              <a:ext cx="1375560" cy="10008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69013" y="5573720"/>
                <a:ext cx="14112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14:cNvPr>
              <p14:cNvContentPartPr/>
              <p14:nvPr/>
            </p14:nvContentPartPr>
            <p14:xfrm>
              <a:off x="3126813" y="5926880"/>
              <a:ext cx="1507320" cy="43020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8817" y="5909240"/>
                <a:ext cx="1542951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13DBA8F9-D537-4BDD-90C7-14D366041420}"/>
              </a:ext>
            </a:extLst>
          </p:cNvPr>
          <p:cNvSpPr/>
          <p:nvPr/>
        </p:nvSpPr>
        <p:spPr>
          <a:xfrm>
            <a:off x="7562866" y="3092373"/>
            <a:ext cx="423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1. </a:t>
            </a:r>
            <a:r>
              <a:rPr lang="ru-RU" sz="2000" dirty="0"/>
              <a:t>Рассчитать </a:t>
            </a:r>
            <a:r>
              <a:rPr lang="en-US" sz="2000" dirty="0"/>
              <a:t>HASH</a:t>
            </a:r>
            <a:r>
              <a:rPr lang="ru-RU" sz="2000" dirty="0"/>
              <a:t>-версию</a:t>
            </a:r>
            <a:r>
              <a:rPr lang="en-US" sz="2000" dirty="0"/>
              <a:t> </a:t>
            </a:r>
            <a:r>
              <a:rPr lang="ru-RU" sz="2000" dirty="0"/>
              <a:t>сервиса</a:t>
            </a: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AD877465-4D4B-4562-BC9E-BC1A2B4DEA9F}"/>
              </a:ext>
            </a:extLst>
          </p:cNvPr>
          <p:cNvSpPr/>
          <p:nvPr/>
        </p:nvSpPr>
        <p:spPr>
          <a:xfrm>
            <a:off x="7562866" y="3801365"/>
            <a:ext cx="3723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2.</a:t>
            </a:r>
            <a:r>
              <a:rPr lang="ru-RU" sz="2000" dirty="0"/>
              <a:t> Забрать полный список тэгов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A493055-9865-42A9-93EF-C2E213E44E79}"/>
              </a:ext>
            </a:extLst>
          </p:cNvPr>
          <p:cNvSpPr/>
          <p:nvPr/>
        </p:nvSpPr>
        <p:spPr>
          <a:xfrm>
            <a:off x="7562866" y="4494563"/>
            <a:ext cx="3967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3.</a:t>
            </a:r>
            <a:r>
              <a:rPr lang="ru-RU" sz="2000" dirty="0"/>
              <a:t> Забрать максимальную версию</a:t>
            </a:r>
          </a:p>
        </p:txBody>
      </p:sp>
    </p:spTree>
    <p:extLst>
      <p:ext uri="{BB962C8B-B14F-4D97-AF65-F5344CB8AC3E}">
        <p14:creationId xmlns:p14="http://schemas.microsoft.com/office/powerpoint/2010/main" val="301849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666761"/>
            <a:ext cx="4671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Версии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8C10079-184C-47D7-B850-D061388B15D3}"/>
              </a:ext>
            </a:extLst>
          </p:cNvPr>
          <p:cNvSpPr/>
          <p:nvPr/>
        </p:nvSpPr>
        <p:spPr>
          <a:xfrm>
            <a:off x="4734999" y="2066187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34.45364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082D41A-2CAC-4F41-A6B6-24FFB483CFD0}"/>
              </a:ext>
            </a:extLst>
          </p:cNvPr>
          <p:cNvSpPr/>
          <p:nvPr/>
        </p:nvSpPr>
        <p:spPr>
          <a:xfrm>
            <a:off x="4740703" y="2638909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34.45374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7E3E9A-988F-47D1-A52C-D6889FB4A039}"/>
              </a:ext>
            </a:extLst>
          </p:cNvPr>
          <p:cNvSpPr/>
          <p:nvPr/>
        </p:nvSpPr>
        <p:spPr>
          <a:xfrm>
            <a:off x="4747115" y="32732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34.45375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7C5B613-E909-41FD-A5AD-13A661D7B8C1}"/>
              </a:ext>
            </a:extLst>
          </p:cNvPr>
          <p:cNvSpPr/>
          <p:nvPr/>
        </p:nvSpPr>
        <p:spPr>
          <a:xfrm>
            <a:off x="4734999" y="439900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34.45378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91B386-63E9-4720-8971-872B93C6FCB9}"/>
              </a:ext>
            </a:extLst>
          </p:cNvPr>
          <p:cNvSpPr/>
          <p:nvPr/>
        </p:nvSpPr>
        <p:spPr>
          <a:xfrm>
            <a:off x="4734999" y="547381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34.45381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271B45A-C46F-40AC-9F69-70017C6BD864}"/>
              </a:ext>
            </a:extLst>
          </p:cNvPr>
          <p:cNvSpPr/>
          <p:nvPr/>
        </p:nvSpPr>
        <p:spPr>
          <a:xfrm>
            <a:off x="4747115" y="60290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34.45384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14:cNvPr>
              <p14:cNvContentPartPr/>
              <p14:nvPr/>
            </p14:nvContentPartPr>
            <p14:xfrm>
              <a:off x="4799985" y="2252651"/>
              <a:ext cx="886680" cy="136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985" y="2108651"/>
                <a:ext cx="1030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14:cNvPr>
              <p14:cNvContentPartPr/>
              <p14:nvPr/>
            </p14:nvContentPartPr>
            <p14:xfrm>
              <a:off x="4819369" y="2818895"/>
              <a:ext cx="882720" cy="255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7729" y="2674895"/>
                <a:ext cx="102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14:cNvPr>
              <p14:cNvContentPartPr/>
              <p14:nvPr/>
            </p14:nvContentPartPr>
            <p14:xfrm>
              <a:off x="4839101" y="3458456"/>
              <a:ext cx="837000" cy="255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101" y="3314816"/>
                <a:ext cx="980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14:cNvPr>
              <p14:cNvContentPartPr/>
              <p14:nvPr/>
            </p14:nvContentPartPr>
            <p14:xfrm>
              <a:off x="4858665" y="4573587"/>
              <a:ext cx="851040" cy="151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6665" y="4429947"/>
                <a:ext cx="994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14:cNvPr>
              <p14:cNvContentPartPr/>
              <p14:nvPr/>
            </p14:nvContentPartPr>
            <p14:xfrm>
              <a:off x="4806825" y="5659744"/>
              <a:ext cx="891000" cy="14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5185" y="5516104"/>
                <a:ext cx="1034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14:cNvPr>
              <p14:cNvContentPartPr/>
              <p14:nvPr/>
            </p14:nvContentPartPr>
            <p14:xfrm>
              <a:off x="4811741" y="6210142"/>
              <a:ext cx="898200" cy="27720"/>
            </p14:xfrm>
          </p:contentPart>
        </mc:Choice>
        <mc:Fallback xmlns=""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0101" y="6066502"/>
                <a:ext cx="1041840" cy="315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D1BF7B5-FC0F-4056-B238-D02D473D8BC2}"/>
              </a:ext>
            </a:extLst>
          </p:cNvPr>
          <p:cNvSpPr/>
          <p:nvPr/>
        </p:nvSpPr>
        <p:spPr>
          <a:xfrm>
            <a:off x="4871014" y="152991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A61E703-AF3C-461A-9572-2EBA5B2626C1}"/>
              </a:ext>
            </a:extLst>
          </p:cNvPr>
          <p:cNvSpPr/>
          <p:nvPr/>
        </p:nvSpPr>
        <p:spPr>
          <a:xfrm>
            <a:off x="4847974" y="382292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6241F3-B425-4174-BBA7-3EF3E2E59714}"/>
              </a:ext>
            </a:extLst>
          </p:cNvPr>
          <p:cNvSpPr/>
          <p:nvPr/>
        </p:nvSpPr>
        <p:spPr>
          <a:xfrm>
            <a:off x="4871014" y="495699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14:cNvPr>
              <p14:cNvContentPartPr/>
              <p14:nvPr/>
            </p14:nvContentPartPr>
            <p14:xfrm>
              <a:off x="4930665" y="1704357"/>
              <a:ext cx="625320" cy="32760"/>
            </p14:xfrm>
          </p:contentPart>
        </mc:Choice>
        <mc:Fallback xmlns=""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9025" y="1560717"/>
                <a:ext cx="768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14:cNvPr>
              <p14:cNvContentPartPr/>
              <p14:nvPr/>
            </p14:nvContentPartPr>
            <p14:xfrm>
              <a:off x="4919724" y="4010468"/>
              <a:ext cx="645480" cy="36360"/>
            </p14:xfrm>
          </p:contentPart>
        </mc:Choice>
        <mc:Fallback xmlns=""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8084" y="3866828"/>
                <a:ext cx="789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14:cNvPr>
              <p14:cNvContentPartPr/>
              <p14:nvPr/>
            </p14:nvContentPartPr>
            <p14:xfrm>
              <a:off x="4950423" y="5133348"/>
              <a:ext cx="606600" cy="23400"/>
            </p14:xfrm>
          </p:contentPart>
        </mc:Choice>
        <mc:Fallback xmlns=""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8423" y="4989708"/>
                <a:ext cx="7502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3FA5CA2-F876-4708-9BAA-A4CF77367991}"/>
              </a:ext>
            </a:extLst>
          </p:cNvPr>
          <p:cNvGrpSpPr/>
          <p:nvPr/>
        </p:nvGrpSpPr>
        <p:grpSpPr>
          <a:xfrm>
            <a:off x="2654138" y="2364298"/>
            <a:ext cx="601560" cy="549222"/>
            <a:chOff x="7885385" y="2443600"/>
            <a:chExt cx="601560" cy="549222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A127395-34CD-4D37-9DF4-E8F94711CDF5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1026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D9DACF7F-2C28-4AB8-8B08-50E9C65D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1">
                <p14:nvContentPartPr>
                  <p14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AA80388-3DE5-4AE3-B285-D913757C36E0}"/>
              </a:ext>
            </a:extLst>
          </p:cNvPr>
          <p:cNvGrpSpPr/>
          <p:nvPr/>
        </p:nvGrpSpPr>
        <p:grpSpPr>
          <a:xfrm>
            <a:off x="2654138" y="4007588"/>
            <a:ext cx="601560" cy="549222"/>
            <a:chOff x="7885385" y="2443600"/>
            <a:chExt cx="601560" cy="549222"/>
          </a:xfrm>
        </p:grpSpPr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B8567AB6-D9BF-4B34-BC64-8018FEF67CFC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3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45053C56-E000-47A3-B5FA-AA484C06A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5">
                <p14:nvContentPartPr>
                  <p14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F673F14B-0499-48ED-BF6D-EE861E253E0F}"/>
              </a:ext>
            </a:extLst>
          </p:cNvPr>
          <p:cNvGrpSpPr/>
          <p:nvPr/>
        </p:nvGrpSpPr>
        <p:grpSpPr>
          <a:xfrm>
            <a:off x="2644495" y="5326322"/>
            <a:ext cx="601560" cy="549222"/>
            <a:chOff x="7885385" y="2443600"/>
            <a:chExt cx="601560" cy="549222"/>
          </a:xfrm>
        </p:grpSpPr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F1B81997-01BD-416B-8462-CD299ABC1C14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8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F858FAAB-4BB5-4A33-BB8D-5F0CBDC15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8">
                <p14:nvContentPartPr>
                  <p14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 xmlns="">
              <p:pic>
                <p:nvPicPr>
                  <p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14:cNvPr>
              <p14:cNvContentPartPr/>
              <p14:nvPr/>
            </p14:nvContentPartPr>
            <p14:xfrm>
              <a:off x="3118173" y="1632800"/>
              <a:ext cx="1681560" cy="7790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00177" y="1614800"/>
                <a:ext cx="1717192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14:cNvPr>
              <p14:cNvContentPartPr/>
              <p14:nvPr/>
            </p14:nvContentPartPr>
            <p14:xfrm>
              <a:off x="3152013" y="2724320"/>
              <a:ext cx="1542960" cy="83916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34013" y="2706680"/>
                <a:ext cx="15786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14:cNvPr>
              <p14:cNvContentPartPr/>
              <p14:nvPr/>
            </p14:nvContentPartPr>
            <p14:xfrm>
              <a:off x="3309333" y="3888200"/>
              <a:ext cx="1472040" cy="22644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1337" y="3870200"/>
                <a:ext cx="1507671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14:cNvPr>
              <p14:cNvContentPartPr/>
              <p14:nvPr/>
            </p14:nvContentPartPr>
            <p14:xfrm>
              <a:off x="3296733" y="4388960"/>
              <a:ext cx="1411920" cy="29340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78733" y="4370982"/>
                <a:ext cx="1447560" cy="3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14:cNvPr>
              <p14:cNvContentPartPr/>
              <p14:nvPr/>
            </p14:nvContentPartPr>
            <p14:xfrm>
              <a:off x="3091533" y="5065040"/>
              <a:ext cx="1652400" cy="1958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73893" y="5047073"/>
                <a:ext cx="1688040" cy="23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14:cNvPr>
              <p14:cNvContentPartPr/>
              <p14:nvPr/>
            </p14:nvContentPartPr>
            <p14:xfrm>
              <a:off x="3287013" y="5591720"/>
              <a:ext cx="1375560" cy="10008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69013" y="5573720"/>
                <a:ext cx="14112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14:cNvPr>
              <p14:cNvContentPartPr/>
              <p14:nvPr/>
            </p14:nvContentPartPr>
            <p14:xfrm>
              <a:off x="3126813" y="5926880"/>
              <a:ext cx="1507320" cy="43020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8817" y="5909240"/>
                <a:ext cx="1542951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13DBA8F9-D537-4BDD-90C7-14D366041420}"/>
              </a:ext>
            </a:extLst>
          </p:cNvPr>
          <p:cNvSpPr/>
          <p:nvPr/>
        </p:nvSpPr>
        <p:spPr>
          <a:xfrm>
            <a:off x="7562866" y="3092373"/>
            <a:ext cx="423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1. </a:t>
            </a:r>
            <a:r>
              <a:rPr lang="ru-RU" sz="2000" dirty="0"/>
              <a:t>Рассчитать </a:t>
            </a:r>
            <a:r>
              <a:rPr lang="en-US" sz="2000" dirty="0"/>
              <a:t>HASH</a:t>
            </a:r>
            <a:r>
              <a:rPr lang="ru-RU" sz="2000" dirty="0"/>
              <a:t>-версию</a:t>
            </a:r>
            <a:r>
              <a:rPr lang="en-US" sz="2000" dirty="0"/>
              <a:t> </a:t>
            </a:r>
            <a:r>
              <a:rPr lang="ru-RU" sz="2000" dirty="0"/>
              <a:t>сервиса</a:t>
            </a: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AD877465-4D4B-4562-BC9E-BC1A2B4DEA9F}"/>
              </a:ext>
            </a:extLst>
          </p:cNvPr>
          <p:cNvSpPr/>
          <p:nvPr/>
        </p:nvSpPr>
        <p:spPr>
          <a:xfrm>
            <a:off x="7562866" y="3801365"/>
            <a:ext cx="3723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2.</a:t>
            </a:r>
            <a:r>
              <a:rPr lang="ru-RU" sz="2000" dirty="0"/>
              <a:t> Забрать полный список тэгов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A493055-9865-42A9-93EF-C2E213E44E79}"/>
              </a:ext>
            </a:extLst>
          </p:cNvPr>
          <p:cNvSpPr/>
          <p:nvPr/>
        </p:nvSpPr>
        <p:spPr>
          <a:xfrm>
            <a:off x="7562866" y="4494563"/>
            <a:ext cx="3967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3.</a:t>
            </a:r>
            <a:r>
              <a:rPr lang="ru-RU" sz="2000" dirty="0"/>
              <a:t> Забрать максимальную версию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9B933791-02FC-45EE-812E-AFDAEC04435E}"/>
                  </a:ext>
                </a:extLst>
              </p14:cNvPr>
              <p14:cNvContentPartPr/>
              <p14:nvPr/>
            </p14:nvContentPartPr>
            <p14:xfrm>
              <a:off x="7568493" y="3297080"/>
              <a:ext cx="247680" cy="28440"/>
            </p14:xfrm>
          </p:contentPart>
        </mc:Choice>
        <mc:Fallback xmlns=""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9B933791-02FC-45EE-812E-AFDAEC0443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96853" y="3153440"/>
                <a:ext cx="3913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6E808C7F-C310-4A67-B29A-414962C58200}"/>
                  </a:ext>
                </a:extLst>
              </p14:cNvPr>
              <p14:cNvContentPartPr/>
              <p14:nvPr/>
            </p14:nvContentPartPr>
            <p14:xfrm>
              <a:off x="7554453" y="3985760"/>
              <a:ext cx="330480" cy="37080"/>
            </p14:xfrm>
          </p:contentPart>
        </mc:Choice>
        <mc:Fallback xmlns=""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6E808C7F-C310-4A67-B29A-414962C5820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82813" y="3841760"/>
                <a:ext cx="474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F223B0D7-4614-448C-9425-7A2AA13BEE5A}"/>
                  </a:ext>
                </a:extLst>
              </p14:cNvPr>
              <p14:cNvContentPartPr/>
              <p14:nvPr/>
            </p14:nvContentPartPr>
            <p14:xfrm>
              <a:off x="7549053" y="4670480"/>
              <a:ext cx="352800" cy="59760"/>
            </p14:xfrm>
          </p:contentPart>
        </mc:Choice>
        <mc:Fallback xmlns=""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F223B0D7-4614-448C-9425-7A2AA13BEE5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77053" y="4526840"/>
                <a:ext cx="496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A9DA1264-3953-4799-809B-129C08722DC3}"/>
                  </a:ext>
                </a:extLst>
              </p14:cNvPr>
              <p14:cNvContentPartPr/>
              <p14:nvPr/>
            </p14:nvContentPartPr>
            <p14:xfrm>
              <a:off x="5814213" y="1509320"/>
              <a:ext cx="1711440" cy="1502640"/>
            </p14:xfrm>
          </p:contentPart>
        </mc:Choice>
        <mc:Fallback xmlns=""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A9DA1264-3953-4799-809B-129C08722DC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96213" y="1491324"/>
                <a:ext cx="1747080" cy="1538271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EB3790F-9298-453F-BD92-1C848B7F29CB}"/>
              </a:ext>
            </a:extLst>
          </p:cNvPr>
          <p:cNvGrpSpPr/>
          <p:nvPr/>
        </p:nvGrpSpPr>
        <p:grpSpPr>
          <a:xfrm>
            <a:off x="4564653" y="1431920"/>
            <a:ext cx="1699200" cy="2372040"/>
            <a:chOff x="4564653" y="1431920"/>
            <a:chExt cx="1699200" cy="23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FA56CF9B-1F79-4B34-87B5-3573D6AA56A8}"/>
                    </a:ext>
                  </a:extLst>
                </p14:cNvPr>
                <p14:cNvContentPartPr/>
                <p14:nvPr/>
              </p14:nvContentPartPr>
              <p14:xfrm>
                <a:off x="4564653" y="1431920"/>
                <a:ext cx="1442520" cy="23720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FA56CF9B-1F79-4B34-87B5-3573D6AA56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92653" y="1287920"/>
                  <a:ext cx="1586160" cy="26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0C60629-B36D-4299-811E-909CD291CBF5}"/>
                    </a:ext>
                  </a:extLst>
                </p14:cNvPr>
                <p14:cNvContentPartPr/>
                <p14:nvPr/>
              </p14:nvContentPartPr>
              <p14:xfrm>
                <a:off x="6120213" y="2352080"/>
                <a:ext cx="143640" cy="181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0C60629-B36D-4299-811E-909CD291CB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02573" y="2334440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A444975F-2938-46D1-B53D-454D0D598F80}"/>
                  </a:ext>
                </a:extLst>
              </p14:cNvPr>
              <p14:cNvContentPartPr/>
              <p14:nvPr/>
            </p14:nvContentPartPr>
            <p14:xfrm>
              <a:off x="4499493" y="3081440"/>
              <a:ext cx="1780920" cy="7826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A444975F-2938-46D1-B53D-454D0D598F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81497" y="3063440"/>
                <a:ext cx="1816553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9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208020" y="1350397"/>
            <a:ext cx="60350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Как считать </a:t>
            </a:r>
            <a:r>
              <a:rPr lang="en-US" sz="4000" dirty="0"/>
              <a:t>hash-</a:t>
            </a:r>
            <a:r>
              <a:rPr lang="ru-RU" sz="4000" dirty="0"/>
              <a:t>версию?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запустить на каком-либо проекте, тот сначала соберёт все зависимые проекты, а потом – требуемый;</a:t>
            </a:r>
          </a:p>
          <a:p>
            <a:pPr marL="514350" indent="-514350">
              <a:buAutoNum type="arabicPeriod"/>
            </a:pPr>
            <a:r>
              <a:rPr lang="ru-RU" sz="2800" dirty="0"/>
              <a:t>У </a:t>
            </a: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есть язык описания шагов сборки.</a:t>
            </a:r>
          </a:p>
        </p:txBody>
      </p:sp>
    </p:spTree>
    <p:extLst>
      <p:ext uri="{BB962C8B-B14F-4D97-AF65-F5344CB8AC3E}">
        <p14:creationId xmlns:p14="http://schemas.microsoft.com/office/powerpoint/2010/main" val="18358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208020" y="1350397"/>
            <a:ext cx="60350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Что получим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Не будет компиляции если она не нужна</a:t>
            </a:r>
          </a:p>
          <a:p>
            <a:pPr marL="514350" indent="-514350">
              <a:buAutoNum type="arabicPeriod"/>
            </a:pPr>
            <a:r>
              <a:rPr lang="ru-RU" sz="2800" dirty="0"/>
              <a:t>Меняем версию только если что-то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41524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208020" y="1350397"/>
            <a:ext cx="60350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План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Пишем </a:t>
            </a:r>
            <a:r>
              <a:rPr lang="en-US" sz="2800" dirty="0" err="1"/>
              <a:t>msbuild</a:t>
            </a:r>
            <a:r>
              <a:rPr lang="en-US" sz="2800" dirty="0"/>
              <a:t> Task </a:t>
            </a:r>
            <a:r>
              <a:rPr lang="ru-RU" sz="2800" dirty="0"/>
              <a:t>для подсчёта </a:t>
            </a:r>
            <a:r>
              <a:rPr lang="en-US" sz="2800" dirty="0"/>
              <a:t>hash-</a:t>
            </a:r>
            <a:r>
              <a:rPr lang="ru-RU" sz="2800" dirty="0"/>
              <a:t>версии;</a:t>
            </a:r>
          </a:p>
          <a:p>
            <a:pPr marL="514350" indent="-514350">
              <a:buAutoNum type="arabicPeriod"/>
            </a:pPr>
            <a:r>
              <a:rPr lang="ru-RU" sz="2800" dirty="0"/>
              <a:t>Пишем ещё один для обхода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9662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5435D1-1520-4C66-8A49-3278BAFD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59" y="755588"/>
            <a:ext cx="7524081" cy="5492812"/>
          </a:xfrm>
          <a:prstGeom prst="rect">
            <a:avLst/>
          </a:prstGeom>
          <a:ln>
            <a:noFill/>
          </a:ln>
          <a:effectLst>
            <a:outerShdw blurRad="190500" dist="635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54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Выводы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301" y="1744249"/>
            <a:ext cx="8147737" cy="4839530"/>
          </a:xfrm>
        </p:spPr>
        <p:txBody>
          <a:bodyPr/>
          <a:lstStyle/>
          <a:p>
            <a:r>
              <a:rPr lang="ru-RU" sz="2000" dirty="0"/>
              <a:t>Вместо линейных 20-25 минут линейные 20 сек – 3 минуты;</a:t>
            </a:r>
          </a:p>
          <a:p>
            <a:r>
              <a:rPr lang="ru-RU" sz="2000" dirty="0"/>
              <a:t>Вместо 400-500 </a:t>
            </a:r>
            <a:r>
              <a:rPr lang="ru-RU" sz="2000" dirty="0" err="1"/>
              <a:t>машиноминут</a:t>
            </a:r>
            <a:r>
              <a:rPr lang="ru-RU" sz="2000" dirty="0"/>
              <a:t> 20 секунд – 3 минуты;</a:t>
            </a:r>
          </a:p>
          <a:p>
            <a:r>
              <a:rPr lang="ru-RU" sz="2000" dirty="0"/>
              <a:t>Снижение количества ошибок «забыли собрать </a:t>
            </a:r>
            <a:r>
              <a:rPr lang="en-US" sz="2000" dirty="0" err="1"/>
              <a:t>nuget</a:t>
            </a:r>
            <a:r>
              <a:rPr lang="ru-RU" sz="2000" dirty="0"/>
              <a:t>»;</a:t>
            </a:r>
          </a:p>
          <a:p>
            <a:r>
              <a:rPr lang="ru-RU" sz="2000" dirty="0"/>
              <a:t>Снижение количества ошибок «забыли собрать сервис»;</a:t>
            </a:r>
          </a:p>
          <a:p>
            <a:r>
              <a:rPr lang="ru-RU" sz="2000" dirty="0"/>
              <a:t>Автоматический </a:t>
            </a:r>
            <a:r>
              <a:rPr lang="ru-RU" sz="2000" dirty="0" err="1"/>
              <a:t>деплой</a:t>
            </a:r>
            <a:r>
              <a:rPr lang="ru-RU" sz="2000" dirty="0"/>
              <a:t> среза версий сервисов;</a:t>
            </a:r>
          </a:p>
          <a:p>
            <a:r>
              <a:rPr lang="ru-RU" sz="2000" dirty="0"/>
              <a:t>Версия растёт только если есть изменения;</a:t>
            </a:r>
          </a:p>
          <a:p>
            <a:r>
              <a:rPr lang="ru-RU" sz="2000" dirty="0"/>
              <a:t>Можно удостовериться, что изменения затронули мало сервисов.</a:t>
            </a:r>
          </a:p>
          <a:p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7BDC2-7135-43BA-BDE4-FECC3A1FF8E1}"/>
              </a:ext>
            </a:extLst>
          </p:cNvPr>
          <p:cNvSpPr txBox="1"/>
          <p:nvPr/>
        </p:nvSpPr>
        <p:spPr>
          <a:xfrm>
            <a:off x="2796540" y="542677"/>
            <a:ext cx="7033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8662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96022"/>
            <a:ext cx="12192000" cy="95726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Что дано?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62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048875" cy="1133476"/>
          </a:xfrm>
        </p:spPr>
        <p:txBody>
          <a:bodyPr>
            <a:no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AF0B0-6D35-4C23-AC98-2394CA81B173}"/>
              </a:ext>
            </a:extLst>
          </p:cNvPr>
          <p:cNvSpPr txBox="1"/>
          <p:nvPr/>
        </p:nvSpPr>
        <p:spPr>
          <a:xfrm>
            <a:off x="3341341" y="2477654"/>
            <a:ext cx="7232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монорепозиторий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более 100 файлов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более 1000 проектов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выпуск идёт под общим срезом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отдельные </a:t>
            </a:r>
            <a:r>
              <a:rPr lang="ru-RU" sz="2800" dirty="0" err="1"/>
              <a:t>билды</a:t>
            </a:r>
            <a:r>
              <a:rPr lang="ru-RU" sz="2800" dirty="0"/>
              <a:t> под каждый сервис</a:t>
            </a:r>
          </a:p>
        </p:txBody>
      </p:sp>
    </p:spTree>
    <p:extLst>
      <p:ext uri="{BB962C8B-B14F-4D97-AF65-F5344CB8AC3E}">
        <p14:creationId xmlns:p14="http://schemas.microsoft.com/office/powerpoint/2010/main" val="294556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B69BFCB-6DA7-4A72-A0A2-0DD213D69355}"/>
              </a:ext>
            </a:extLst>
          </p:cNvPr>
          <p:cNvSpPr txBox="1"/>
          <p:nvPr/>
        </p:nvSpPr>
        <p:spPr>
          <a:xfrm>
            <a:off x="2484120" y="5342774"/>
            <a:ext cx="8089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</a:t>
            </a:r>
            <a:r>
              <a:rPr lang="en-US" sz="2800" dirty="0" err="1"/>
              <a:t>nuget</a:t>
            </a:r>
            <a:r>
              <a:rPr lang="en-US" sz="2800" dirty="0"/>
              <a:t>-</a:t>
            </a:r>
            <a:r>
              <a:rPr lang="ru-RU" sz="2800" dirty="0"/>
              <a:t>пакеты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проекты (в рамках группы сервисов)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14:cNvPr>
              <p14:cNvContentPartPr/>
              <p14:nvPr/>
            </p14:nvContentPartPr>
            <p14:xfrm>
              <a:off x="4035458" y="1747538"/>
              <a:ext cx="2919240" cy="98604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458" y="1729531"/>
                <a:ext cx="2954880" cy="102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14:cNvPr>
              <p14:cNvContentPartPr/>
              <p14:nvPr/>
            </p14:nvContentPartPr>
            <p14:xfrm>
              <a:off x="5857146" y="3855057"/>
              <a:ext cx="310320" cy="2649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146" y="3837033"/>
                <a:ext cx="345960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14:cNvPr>
              <p14:cNvContentPartPr/>
              <p14:nvPr/>
            </p14:nvContentPartPr>
            <p14:xfrm>
              <a:off x="5856786" y="3153917"/>
              <a:ext cx="310680" cy="2808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786" y="3135894"/>
                <a:ext cx="346320" cy="3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14:cNvPr>
              <p14:cNvContentPartPr/>
              <p14:nvPr/>
            </p14:nvContentPartPr>
            <p14:xfrm>
              <a:off x="6668156" y="3575697"/>
              <a:ext cx="316800" cy="279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0156" y="3557674"/>
                <a:ext cx="352440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14:cNvPr>
              <p14:cNvContentPartPr/>
              <p14:nvPr/>
            </p14:nvContentPartPr>
            <p14:xfrm>
              <a:off x="6209072" y="2631559"/>
              <a:ext cx="519120" cy="9511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1072" y="2613559"/>
                <a:ext cx="5547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14:cNvPr>
              <p14:cNvContentPartPr/>
              <p14:nvPr/>
            </p14:nvContentPartPr>
            <p14:xfrm>
              <a:off x="6203312" y="3847639"/>
              <a:ext cx="468000" cy="1515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5312" y="3829999"/>
                <a:ext cx="503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14:cNvPr>
              <p14:cNvContentPartPr/>
              <p14:nvPr/>
            </p14:nvContentPartPr>
            <p14:xfrm>
              <a:off x="4035752" y="1793839"/>
              <a:ext cx="306000" cy="2196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6752" y="1740199"/>
                <a:ext cx="3236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14:cNvPr>
              <p14:cNvContentPartPr/>
              <p14:nvPr/>
            </p14:nvContentPartPr>
            <p14:xfrm>
              <a:off x="4037552" y="2454079"/>
              <a:ext cx="302400" cy="2566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8912" y="2400439"/>
                <a:ext cx="320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14:cNvPr>
              <p14:cNvContentPartPr/>
              <p14:nvPr/>
            </p14:nvContentPartPr>
            <p14:xfrm>
              <a:off x="4961312" y="1774759"/>
              <a:ext cx="252000" cy="24660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12" y="1720759"/>
                <a:ext cx="2696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14:cNvPr>
              <p14:cNvContentPartPr/>
              <p14:nvPr/>
            </p14:nvContentPartPr>
            <p14:xfrm>
              <a:off x="4949072" y="2457319"/>
              <a:ext cx="311040" cy="2865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0072" y="2403319"/>
                <a:ext cx="328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14:cNvPr>
              <p14:cNvContentPartPr/>
              <p14:nvPr/>
            </p14:nvContentPartPr>
            <p14:xfrm>
              <a:off x="5849072" y="1776199"/>
              <a:ext cx="318240" cy="223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0432" y="1722199"/>
                <a:ext cx="335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14:cNvPr>
              <p14:cNvContentPartPr/>
              <p14:nvPr/>
            </p14:nvContentPartPr>
            <p14:xfrm>
              <a:off x="5907392" y="2461279"/>
              <a:ext cx="258480" cy="21600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8392" y="2407279"/>
                <a:ext cx="276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14:cNvPr>
              <p14:cNvContentPartPr/>
              <p14:nvPr/>
            </p14:nvContentPartPr>
            <p14:xfrm>
              <a:off x="5870672" y="3157519"/>
              <a:ext cx="273240" cy="3002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2032" y="3103879"/>
                <a:ext cx="290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14:cNvPr>
              <p14:cNvContentPartPr/>
              <p14:nvPr/>
            </p14:nvContentPartPr>
            <p14:xfrm>
              <a:off x="5872472" y="3846199"/>
              <a:ext cx="306720" cy="24840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3832" y="3792199"/>
                <a:ext cx="3243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14:cNvPr>
              <p14:cNvContentPartPr/>
              <p14:nvPr/>
            </p14:nvContentPartPr>
            <p14:xfrm>
              <a:off x="6688592" y="2116399"/>
              <a:ext cx="228600" cy="208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9592" y="2062399"/>
                <a:ext cx="246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14:cNvPr>
              <p14:cNvContentPartPr/>
              <p14:nvPr/>
            </p14:nvContentPartPr>
            <p14:xfrm>
              <a:off x="6710552" y="3601039"/>
              <a:ext cx="270360" cy="2235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1912" y="3547039"/>
                <a:ext cx="28800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6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B69BFCB-6DA7-4A72-A0A2-0DD213D69355}"/>
              </a:ext>
            </a:extLst>
          </p:cNvPr>
          <p:cNvSpPr txBox="1"/>
          <p:nvPr/>
        </p:nvSpPr>
        <p:spPr>
          <a:xfrm>
            <a:off x="2484120" y="5342774"/>
            <a:ext cx="8089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</a:t>
            </a:r>
            <a:r>
              <a:rPr lang="en-US" sz="2800" dirty="0" err="1"/>
              <a:t>nuget</a:t>
            </a:r>
            <a:r>
              <a:rPr lang="en-US" sz="2800" dirty="0"/>
              <a:t>-</a:t>
            </a:r>
            <a:r>
              <a:rPr lang="ru-RU" sz="2800" dirty="0"/>
              <a:t>пакеты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проекты (в рамках группы сервисов)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14:cNvPr>
              <p14:cNvContentPartPr/>
              <p14:nvPr/>
            </p14:nvContentPartPr>
            <p14:xfrm>
              <a:off x="4035458" y="1747538"/>
              <a:ext cx="2919240" cy="98604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458" y="1729531"/>
                <a:ext cx="2954880" cy="102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14:cNvPr>
              <p14:cNvContentPartPr/>
              <p14:nvPr/>
            </p14:nvContentPartPr>
            <p14:xfrm>
              <a:off x="5857146" y="3855057"/>
              <a:ext cx="310320" cy="2649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146" y="3837033"/>
                <a:ext cx="345960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14:cNvPr>
              <p14:cNvContentPartPr/>
              <p14:nvPr/>
            </p14:nvContentPartPr>
            <p14:xfrm>
              <a:off x="5856786" y="3153917"/>
              <a:ext cx="310680" cy="2808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786" y="3135894"/>
                <a:ext cx="346320" cy="3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14:cNvPr>
              <p14:cNvContentPartPr/>
              <p14:nvPr/>
            </p14:nvContentPartPr>
            <p14:xfrm>
              <a:off x="6668156" y="3575697"/>
              <a:ext cx="316800" cy="27936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0156" y="3557674"/>
                <a:ext cx="352440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14:cNvPr>
              <p14:cNvContentPartPr/>
              <p14:nvPr/>
            </p14:nvContentPartPr>
            <p14:xfrm>
              <a:off x="6209072" y="2631559"/>
              <a:ext cx="519120" cy="9511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1072" y="2613559"/>
                <a:ext cx="5547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14:cNvPr>
              <p14:cNvContentPartPr/>
              <p14:nvPr/>
            </p14:nvContentPartPr>
            <p14:xfrm>
              <a:off x="6203312" y="3847639"/>
              <a:ext cx="468000" cy="1515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5312" y="3829999"/>
                <a:ext cx="503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14:cNvPr>
              <p14:cNvContentPartPr/>
              <p14:nvPr/>
            </p14:nvContentPartPr>
            <p14:xfrm>
              <a:off x="4035752" y="1793839"/>
              <a:ext cx="306000" cy="2196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6752" y="1740199"/>
                <a:ext cx="3236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14:cNvPr>
              <p14:cNvContentPartPr/>
              <p14:nvPr/>
            </p14:nvContentPartPr>
            <p14:xfrm>
              <a:off x="4037552" y="2454079"/>
              <a:ext cx="302400" cy="2566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8912" y="2400439"/>
                <a:ext cx="320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14:cNvPr>
              <p14:cNvContentPartPr/>
              <p14:nvPr/>
            </p14:nvContentPartPr>
            <p14:xfrm>
              <a:off x="4961312" y="1774759"/>
              <a:ext cx="252000" cy="24660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12" y="1720759"/>
                <a:ext cx="2696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14:cNvPr>
              <p14:cNvContentPartPr/>
              <p14:nvPr/>
            </p14:nvContentPartPr>
            <p14:xfrm>
              <a:off x="4949072" y="2457319"/>
              <a:ext cx="311040" cy="2865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0072" y="2403319"/>
                <a:ext cx="328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14:cNvPr>
              <p14:cNvContentPartPr/>
              <p14:nvPr/>
            </p14:nvContentPartPr>
            <p14:xfrm>
              <a:off x="5849072" y="1776199"/>
              <a:ext cx="318240" cy="2235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0432" y="1722199"/>
                <a:ext cx="335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14:cNvPr>
              <p14:cNvContentPartPr/>
              <p14:nvPr/>
            </p14:nvContentPartPr>
            <p14:xfrm>
              <a:off x="5907392" y="2461279"/>
              <a:ext cx="258480" cy="21600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8392" y="2407279"/>
                <a:ext cx="276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14:cNvPr>
              <p14:cNvContentPartPr/>
              <p14:nvPr/>
            </p14:nvContentPartPr>
            <p14:xfrm>
              <a:off x="5870672" y="3157519"/>
              <a:ext cx="273240" cy="3002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2032" y="3103879"/>
                <a:ext cx="290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14:cNvPr>
              <p14:cNvContentPartPr/>
              <p14:nvPr/>
            </p14:nvContentPartPr>
            <p14:xfrm>
              <a:off x="5872472" y="3846199"/>
              <a:ext cx="306720" cy="24840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3832" y="3792199"/>
                <a:ext cx="3243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14:cNvPr>
              <p14:cNvContentPartPr/>
              <p14:nvPr/>
            </p14:nvContentPartPr>
            <p14:xfrm>
              <a:off x="6688592" y="2116399"/>
              <a:ext cx="228600" cy="208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9592" y="2062399"/>
                <a:ext cx="246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14:cNvPr>
              <p14:cNvContentPartPr/>
              <p14:nvPr/>
            </p14:nvContentPartPr>
            <p14:xfrm>
              <a:off x="6710552" y="3601039"/>
              <a:ext cx="270360" cy="2235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1912" y="3547039"/>
                <a:ext cx="28800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84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4B69BFCB-6DA7-4A72-A0A2-0DD213D69355}"/>
              </a:ext>
            </a:extLst>
          </p:cNvPr>
          <p:cNvSpPr txBox="1"/>
          <p:nvPr/>
        </p:nvSpPr>
        <p:spPr>
          <a:xfrm>
            <a:off x="2484120" y="3123985"/>
            <a:ext cx="8089919" cy="1535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трудно отслеживать что было изменено (</a:t>
            </a:r>
            <a:r>
              <a:rPr lang="en-US" sz="2000" dirty="0" err="1"/>
              <a:t>nuget</a:t>
            </a:r>
            <a:r>
              <a:rPr lang="en-US" sz="2000" dirty="0"/>
              <a:t>+</a:t>
            </a:r>
            <a:r>
              <a:rPr lang="ru-RU" sz="2000" dirty="0"/>
              <a:t>сервисы)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трудно отслеживать что нужно пересобрать (</a:t>
            </a:r>
            <a:r>
              <a:rPr lang="en-US" sz="2000" dirty="0" err="1"/>
              <a:t>nuget</a:t>
            </a:r>
            <a:r>
              <a:rPr lang="en-US" sz="2000" dirty="0"/>
              <a:t>+</a:t>
            </a:r>
            <a:r>
              <a:rPr lang="ru-RU" sz="2000" dirty="0"/>
              <a:t>сервисы)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версии сервисов должны расти только если они были изменены</a:t>
            </a:r>
            <a:endParaRPr lang="en-US" sz="20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dev/release </a:t>
            </a:r>
            <a:r>
              <a:rPr lang="ru-RU" sz="2000" b="1" dirty="0"/>
              <a:t>версии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E618C-6413-4938-8814-1001901A47F4}"/>
              </a:ext>
            </a:extLst>
          </p:cNvPr>
          <p:cNvSpPr txBox="1"/>
          <p:nvPr/>
        </p:nvSpPr>
        <p:spPr>
          <a:xfrm>
            <a:off x="3760470" y="1074482"/>
            <a:ext cx="46710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Первичная проблема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8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769620" y="3013501"/>
            <a:ext cx="113080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Так что же делать?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836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762000" y="2768739"/>
            <a:ext cx="113385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Можно попробовать сделать</a:t>
            </a:r>
          </a:p>
          <a:p>
            <a:pPr algn="ctr"/>
            <a:r>
              <a:rPr lang="ru-RU" sz="4000" dirty="0"/>
              <a:t>обычным </a:t>
            </a:r>
            <a:r>
              <a:rPr lang="en-US" sz="4000" dirty="0"/>
              <a:t>.NET </a:t>
            </a:r>
            <a:r>
              <a:rPr lang="ru-RU" sz="4000" dirty="0"/>
              <a:t>путём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017810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25712</TotalTime>
  <Words>567</Words>
  <Application>Microsoft Office PowerPoint</Application>
  <PresentationFormat>Широкоэкранный</PresentationFormat>
  <Paragraphs>141</Paragraphs>
  <Slides>30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JetBrains Mono Medium</vt:lpstr>
      <vt:lpstr>Segoe UI</vt:lpstr>
      <vt:lpstr>Segoe UI Light</vt:lpstr>
      <vt:lpstr>Segoe UI Semibold</vt:lpstr>
      <vt:lpstr>Source Sans Pro</vt:lpstr>
      <vt:lpstr>Storyboard Layouts</vt:lpstr>
      <vt:lpstr>Презентация PowerPoint</vt:lpstr>
      <vt:lpstr>Презентация PowerPoint</vt:lpstr>
      <vt:lpstr>Что дано?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Презентация PowerPoint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Sidristyy Stanislav</cp:lastModifiedBy>
  <cp:revision>557</cp:revision>
  <dcterms:created xsi:type="dcterms:W3CDTF">2018-09-29T08:14:48Z</dcterms:created>
  <dcterms:modified xsi:type="dcterms:W3CDTF">2023-09-16T08:48:13Z</dcterms:modified>
</cp:coreProperties>
</file>