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E48A-E1A5-420C-A937-84D7EDCC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187DC-EF9B-4150-9F75-A3E5A03F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4271-E865-4C22-B92B-3DE0B01C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0A67-9B53-455B-BE94-F02D8815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8037E-0661-4519-9CB0-889D0F99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BE33-66FC-4C46-8C6E-BF82DCBA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2D420-BB0E-45B7-BE6C-DE9245C4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551D-D451-4E07-A70E-76DA0796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ECC1C-E08E-4850-B262-E5876834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D8A9-749B-4FCF-80A4-5845422A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AF176-BA56-4402-BCE9-90E42B3B2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08E23-FEBF-45D4-BED1-FB0124C3D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467B-2A1F-469D-A796-414B5AAF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9CB8-E6E5-4879-BDFF-69FD73AC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8805-FEF6-4130-8EE0-E9B7793E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7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B44D-C46D-49C2-A3C7-0EA0F016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2125-9347-4417-83D3-27FCDF24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C215-9EBC-4545-BB31-9E6087E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5BDC-8260-4895-8D3A-6B1C9B8A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969A-0DAA-4FA9-A497-2945B3DA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3F37-10CB-4724-928E-CD439A81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67747-D068-43CB-AC86-26CA64C4E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7580-C96D-4F46-AF1B-F41C8AF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2E92-7722-4B0B-AD68-56BF9B5C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F1B4-606B-431F-98A8-283D1C8B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C00D-3F0B-43E4-8FDD-E492003D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05FA-4C69-4C26-BAED-BD1624D7D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91660-4A34-4F73-967B-FD3BCF7E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BF41-2A4C-4C1C-85F2-C45CB937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9C349-1649-40C0-9D32-E7249D81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7F13-6889-44B7-A5B7-C581330E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EBA1-AE4C-4BCD-BAE1-B98C15F7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0BD22-ED4D-4462-976F-A2A3B8AA1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B6FB1-4ECB-498D-BB8E-1E7D1AF9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6146-6D57-43AA-8155-E29E1DD7C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DEFD0-2267-4F8F-8A72-6CDDD7DB7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ED393-858B-4B12-8BC8-271F87A0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0101F-2FDD-4498-B509-B14C8900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E5CC4-6306-4CE9-A903-68B73336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F6F7-C7AF-43A9-A7F2-7A89C36D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8DC79-7F55-457E-B132-2EA24918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DAD90-ED8A-4482-AE3C-6CA17099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2BDB8-6813-4318-9A87-D98960FE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4BBF-ACBC-40B8-8D76-B486170F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C07C4-C988-4345-8216-997C426C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71BCC-515B-4830-AC7F-70FD5835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9784-5D8E-40F8-AB92-F793B95A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2DE2-2654-4ADD-B6A2-D6CC7629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BF95C-12B8-4589-9898-69232539E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10C40-A843-4927-A41A-DD0AC973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D1683-C697-4E4B-BBC8-03BF79D4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3AF37-BAC4-448A-B12C-7E35F69B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14AF-0413-4CF0-B91C-EB2F7E5D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D359B-6023-4D8F-8C43-654395378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3527-D045-422C-891B-AEBB431C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881E4-8971-44DC-BC04-02DBD16B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9A29-C9AF-4BCA-8DE3-96173409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284B3-D756-4665-8B0D-ED6A06A0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14856-B917-442E-82AD-C63D150D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6077-4510-4C14-88F8-2C65E9EC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9EE0-1E32-43C1-98FF-5CD34858B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5C44-1B40-4720-9DB2-101CA028D79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086E-69FD-4C96-945A-691C5673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A63E-E4BE-4160-9CA5-924610D31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C5E6-8C47-4A65-AB56-2DF32B1A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ark room&#10;&#10;Description generated with high confidence">
            <a:extLst>
              <a:ext uri="{FF2B5EF4-FFF2-40B4-BE49-F238E27FC236}">
                <a16:creationId xmlns:a16="http://schemas.microsoft.com/office/drawing/2014/main" id="{7F0A9C21-ACD4-405E-85B0-6F7F92E0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64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FF454-E1D2-41A3-B129-868133E4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82" y="1951984"/>
            <a:ext cx="7720482" cy="1630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E9060-6A41-41BD-AE43-C099CBE7ED32}"/>
              </a:ext>
            </a:extLst>
          </p:cNvPr>
          <p:cNvSpPr txBox="1"/>
          <p:nvPr/>
        </p:nvSpPr>
        <p:spPr>
          <a:xfrm>
            <a:off x="3408201" y="4001643"/>
            <a:ext cx="6188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Доклады без продуктового </a:t>
            </a:r>
            <a:r>
              <a:rPr lang="ru-RU" sz="1400" i="1" dirty="0">
                <a:solidFill>
                  <a:schemeClr val="bg1">
                    <a:lumMod val="65000"/>
                  </a:schemeClr>
                </a:solidFill>
              </a:rPr>
              <a:t>какие мы классные </a:t>
            </a:r>
            <a:r>
              <a:rPr lang="ru-RU" sz="1400" dirty="0">
                <a:solidFill>
                  <a:schemeClr val="bg1"/>
                </a:solidFill>
              </a:rPr>
              <a:t>маркетинга, только ядро платформы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Полный апгрейд знаний до версии .NET Core 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Где возможно — максимальный хардкор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Классные, удобные, современные залы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7C22-7F5E-4FA5-890B-DC5CB03BACF0}"/>
              </a:ext>
            </a:extLst>
          </p:cNvPr>
          <p:cNvSpPr/>
          <p:nvPr/>
        </p:nvSpPr>
        <p:spPr>
          <a:xfrm>
            <a:off x="3578259" y="5937653"/>
            <a:ext cx="503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19 октября</a:t>
            </a:r>
            <a:r>
              <a:rPr lang="ru-RU" dirty="0">
                <a:solidFill>
                  <a:schemeClr val="bg1"/>
                </a:solidFill>
              </a:rPr>
              <a:t>: Санкт-Петербург, </a:t>
            </a:r>
            <a:r>
              <a:rPr lang="ru-RU" dirty="0">
                <a:solidFill>
                  <a:srgbClr val="FFFF00"/>
                </a:solidFill>
              </a:rPr>
              <a:t>26 октября</a:t>
            </a:r>
            <a:r>
              <a:rPr lang="ru-RU" dirty="0">
                <a:solidFill>
                  <a:schemeClr val="bg1"/>
                </a:solidFill>
              </a:rPr>
              <a:t>: Москва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E260-E9AD-43DE-96DA-2346C996955F}"/>
              </a:ext>
            </a:extLst>
          </p:cNvPr>
          <p:cNvSpPr/>
          <p:nvPr/>
        </p:nvSpPr>
        <p:spPr>
          <a:xfrm>
            <a:off x="5578870" y="6397826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clrium.ru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Sidristij</cp:lastModifiedBy>
  <cp:revision>2</cp:revision>
  <dcterms:created xsi:type="dcterms:W3CDTF">2018-09-25T15:53:23Z</dcterms:created>
  <dcterms:modified xsi:type="dcterms:W3CDTF">2018-09-25T16:01:35Z</dcterms:modified>
</cp:coreProperties>
</file>