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6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1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2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8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6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3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4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8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6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5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4A26C-0AF6-7165-5535-D91CCADC8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/>
              <a:t>SoEasy</a:t>
            </a:r>
            <a:br>
              <a:rPr lang="en-US" dirty="0"/>
            </a:br>
            <a:r>
              <a:rPr lang="en-US" dirty="0"/>
              <a:t>File Transfer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61BE2-8825-886B-4480-2FFDC22E4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/>
              <a:t>מגיש: עדו שמרי</a:t>
            </a:r>
          </a:p>
          <a:p>
            <a:pPr algn="r" rtl="1"/>
            <a:endParaRPr lang="en-IL" dirty="0"/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4F46193E-8852-BAB6-4D5B-3365F79AC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5" r="12220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612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0244-8E4A-4B2B-DB47-22F60850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SoEasy – File Transfer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6656-4464-2E5A-3F20-C30CC905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הפרויקט שלי, </a:t>
            </a:r>
            <a:r>
              <a:rPr lang="en-US" dirty="0"/>
              <a:t>SoEasy</a:t>
            </a:r>
            <a:r>
              <a:rPr lang="he-IL" dirty="0"/>
              <a:t>, הוא פרויקט שמטרתו היא להעביר קבצים בין טלפון אנדרואיד למחשב, בצורה קלה, פשוטה ומאובטחת.</a:t>
            </a:r>
          </a:p>
          <a:p>
            <a:pPr algn="r" rtl="1"/>
            <a:r>
              <a:rPr lang="he-IL" dirty="0"/>
              <a:t>ניתן להעביר מספר קבצים במקביל בין הטלפון למחשב ולהפך, וכל ההעברות של הקבצים מוצפנות. בנוסף ניתן לבחור לכל קובץ את המיקום המדויק שהוא יגיע עליו במכשיר השני.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8619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21A70-C194-0246-D976-4C3B8DC3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691478" cy="1587444"/>
          </a:xfrm>
        </p:spPr>
        <p:txBody>
          <a:bodyPr anchor="b">
            <a:normAutofit/>
          </a:bodyPr>
          <a:lstStyle/>
          <a:p>
            <a:r>
              <a:rPr lang="en-US" dirty="0"/>
              <a:t>SoEasy</a:t>
            </a:r>
            <a:br>
              <a:rPr lang="en-US" dirty="0"/>
            </a:br>
            <a:r>
              <a:rPr lang="en-US" dirty="0"/>
              <a:t>File Transfer</a:t>
            </a:r>
            <a:endParaRPr lang="en-I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diagram, text, line, font&#10;&#10;Description automatically generated">
            <a:extLst>
              <a:ext uri="{FF2B5EF4-FFF2-40B4-BE49-F238E27FC236}">
                <a16:creationId xmlns:a16="http://schemas.microsoft.com/office/drawing/2014/main" id="{F93136BD-1C3D-A6E9-8552-445DF3DA6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92" y="2550767"/>
            <a:ext cx="4153745" cy="13915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930399-FEDF-4B08-3D88-C69377F4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0" y="2721030"/>
            <a:ext cx="4691478" cy="3243207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he-IL" dirty="0"/>
              <a:t>בתמונה משמאל ניתן לראות את הדיאגרמה של כל הקבצים במערכת. 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קובץ ה</a:t>
            </a:r>
            <a:r>
              <a:rPr lang="en-US" dirty="0"/>
              <a:t>Project</a:t>
            </a:r>
            <a:r>
              <a:rPr lang="he-IL" dirty="0"/>
              <a:t> הוא שאחראי לנהל את כל הפרויקט ולשלב בין התקשורת ל</a:t>
            </a:r>
            <a:r>
              <a:rPr lang="en-US" dirty="0"/>
              <a:t>GUI</a:t>
            </a:r>
            <a:r>
              <a:rPr lang="he-IL" dirty="0"/>
              <a:t>. 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קובץ ה</a:t>
            </a:r>
            <a:r>
              <a:rPr lang="en-US" dirty="0"/>
              <a:t>connection</a:t>
            </a:r>
            <a:r>
              <a:rPr lang="he-IL" dirty="0"/>
              <a:t> מכיל את המחלקות שמנהלות את התקשורת. 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קובץ ה</a:t>
            </a:r>
            <a:r>
              <a:rPr lang="en-US" dirty="0"/>
              <a:t>GUI</a:t>
            </a:r>
            <a:r>
              <a:rPr lang="he-IL" dirty="0"/>
              <a:t> מנהל את כל ממשק המשתמש ואחראי להחליף בין המסכים – </a:t>
            </a:r>
            <a:r>
              <a:rPr lang="en-US" dirty="0"/>
              <a:t>window1, window2, window3</a:t>
            </a:r>
            <a:r>
              <a:rPr lang="he-IL" dirty="0"/>
              <a:t> ו</a:t>
            </a:r>
            <a:r>
              <a:rPr lang="en-US" dirty="0"/>
              <a:t>message_win</a:t>
            </a:r>
            <a:r>
              <a:rPr lang="he-IL" dirty="0"/>
              <a:t> (מסך שבו ניתן להציג הודעות כמו הודעת שגיאה, הצלחה וכו' למשתמש).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D1F27BD-F51E-411C-9344-17CEAC38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15834" y="0"/>
            <a:ext cx="6076015" cy="6858000"/>
          </a:xfrm>
          <a:custGeom>
            <a:avLst/>
            <a:gdLst>
              <a:gd name="connsiteX0" fmla="*/ 4886429 w 6076015"/>
              <a:gd name="connsiteY0" fmla="*/ 0 h 6858000"/>
              <a:gd name="connsiteX1" fmla="*/ 0 w 6076015"/>
              <a:gd name="connsiteY1" fmla="*/ 0 h 6858000"/>
              <a:gd name="connsiteX2" fmla="*/ 0 w 6076015"/>
              <a:gd name="connsiteY2" fmla="*/ 6858000 h 6858000"/>
              <a:gd name="connsiteX3" fmla="*/ 4822874 w 6076015"/>
              <a:gd name="connsiteY3" fmla="*/ 6858000 h 6858000"/>
              <a:gd name="connsiteX4" fmla="*/ 4901813 w 6076015"/>
              <a:gd name="connsiteY4" fmla="*/ 6776023 h 6858000"/>
              <a:gd name="connsiteX5" fmla="*/ 6076015 w 6076015"/>
              <a:gd name="connsiteY5" fmla="*/ 4056238 h 6858000"/>
              <a:gd name="connsiteX6" fmla="*/ 5011843 w 6076015"/>
              <a:gd name="connsiteY6" fmla="*/ 1631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6015" h="6858000">
                <a:moveTo>
                  <a:pt x="4886429" y="0"/>
                </a:moveTo>
                <a:lnTo>
                  <a:pt x="0" y="0"/>
                </a:lnTo>
                <a:lnTo>
                  <a:pt x="0" y="6858000"/>
                </a:lnTo>
                <a:lnTo>
                  <a:pt x="4822874" y="6858000"/>
                </a:lnTo>
                <a:lnTo>
                  <a:pt x="4901813" y="6776023"/>
                </a:lnTo>
                <a:cubicBezTo>
                  <a:pt x="5557294" y="6070738"/>
                  <a:pt x="6076015" y="5313164"/>
                  <a:pt x="6076015" y="4056238"/>
                </a:cubicBezTo>
                <a:cubicBezTo>
                  <a:pt x="6076015" y="2511674"/>
                  <a:pt x="5699932" y="1123038"/>
                  <a:pt x="5011843" y="16317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41A5130-ACCA-4228-ACBF-A8E15AF04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9592" y="0"/>
            <a:ext cx="1255863" cy="6858000"/>
          </a:xfrm>
          <a:custGeom>
            <a:avLst/>
            <a:gdLst>
              <a:gd name="connsiteX0" fmla="*/ 336988 w 1255863"/>
              <a:gd name="connsiteY0" fmla="*/ 0 h 6858000"/>
              <a:gd name="connsiteX1" fmla="*/ 319322 w 1255863"/>
              <a:gd name="connsiteY1" fmla="*/ 0 h 6858000"/>
              <a:gd name="connsiteX2" fmla="*/ 446066 w 1255863"/>
              <a:gd name="connsiteY2" fmla="*/ 215025 h 6858000"/>
              <a:gd name="connsiteX3" fmla="*/ 1230686 w 1255863"/>
              <a:gd name="connsiteY3" fmla="*/ 4126866 h 6858000"/>
              <a:gd name="connsiteX4" fmla="*/ 293291 w 1255863"/>
              <a:gd name="connsiteY4" fmla="*/ 6535527 h 6858000"/>
              <a:gd name="connsiteX5" fmla="*/ 0 w 1255863"/>
              <a:gd name="connsiteY5" fmla="*/ 6858000 h 6858000"/>
              <a:gd name="connsiteX6" fmla="*/ 19225 w 1255863"/>
              <a:gd name="connsiteY6" fmla="*/ 6858000 h 6858000"/>
              <a:gd name="connsiteX7" fmla="*/ 311570 w 1255863"/>
              <a:gd name="connsiteY7" fmla="*/ 6536566 h 6858000"/>
              <a:gd name="connsiteX8" fmla="*/ 1248965 w 1255863"/>
              <a:gd name="connsiteY8" fmla="*/ 4127905 h 6858000"/>
              <a:gd name="connsiteX9" fmla="*/ 464345 w 1255863"/>
              <a:gd name="connsiteY9" fmla="*/ 2160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5863" h="6858000">
                <a:moveTo>
                  <a:pt x="336988" y="0"/>
                </a:moveTo>
                <a:lnTo>
                  <a:pt x="319322" y="0"/>
                </a:lnTo>
                <a:lnTo>
                  <a:pt x="446066" y="215025"/>
                </a:lnTo>
                <a:cubicBezTo>
                  <a:pt x="1009729" y="1236925"/>
                  <a:pt x="1285771" y="2619851"/>
                  <a:pt x="1230686" y="4126866"/>
                </a:cubicBezTo>
                <a:cubicBezTo>
                  <a:pt x="1190840" y="5216972"/>
                  <a:pt x="809006" y="5925974"/>
                  <a:pt x="293291" y="6535527"/>
                </a:cubicBezTo>
                <a:lnTo>
                  <a:pt x="0" y="6858000"/>
                </a:lnTo>
                <a:lnTo>
                  <a:pt x="19225" y="6858000"/>
                </a:lnTo>
                <a:lnTo>
                  <a:pt x="311570" y="6536566"/>
                </a:lnTo>
                <a:cubicBezTo>
                  <a:pt x="827286" y="5927014"/>
                  <a:pt x="1209119" y="5218011"/>
                  <a:pt x="1248965" y="4127905"/>
                </a:cubicBezTo>
                <a:cubicBezTo>
                  <a:pt x="1304050" y="2620891"/>
                  <a:pt x="1028009" y="1237965"/>
                  <a:pt x="464345" y="2160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F2C16-92A6-1D44-A3B8-8F30B387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4914973" cy="1639888"/>
          </a:xfrm>
        </p:spPr>
        <p:txBody>
          <a:bodyPr anchor="b">
            <a:normAutofit/>
          </a:bodyPr>
          <a:lstStyle/>
          <a:p>
            <a:r>
              <a:rPr lang="en-US"/>
              <a:t>SoEasy – File Transfer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344E-F453-7CAD-DFD8-9D1B3262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12988"/>
            <a:ext cx="4518277" cy="365125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שלבי העברת הקבצים בפרויקט במחשב: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נפתח קוד </a:t>
            </a:r>
            <a:r>
              <a:rPr lang="en-US" dirty="0"/>
              <a:t>QR</a:t>
            </a:r>
            <a:r>
              <a:rPr lang="he-IL" dirty="0"/>
              <a:t> (תמונה שמאלית למעלה).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בוחרים קבצים להעביר לטלפון (תמונה ימנית למעלה).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בוחרים מיקום לקבצים שהטלפון רוצה להעביר (תמונה שמאלית למטה).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מחכים שהקבצים יעברו (תמונה ימנית למטה).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6F5E9E8-A8DB-43E7-A844-ED53DF57F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1286738" cy="6858000"/>
          </a:xfrm>
          <a:custGeom>
            <a:avLst/>
            <a:gdLst>
              <a:gd name="connsiteX0" fmla="*/ 97701 w 1286738"/>
              <a:gd name="connsiteY0" fmla="*/ 0 h 6858000"/>
              <a:gd name="connsiteX1" fmla="*/ 64021 w 1286738"/>
              <a:gd name="connsiteY1" fmla="*/ 0 h 6858000"/>
              <a:gd name="connsiteX2" fmla="*/ 181323 w 1286738"/>
              <a:gd name="connsiteY2" fmla="*/ 152009 h 6858000"/>
              <a:gd name="connsiteX3" fmla="*/ 1253058 w 1286738"/>
              <a:gd name="connsiteY3" fmla="*/ 4056972 h 6858000"/>
              <a:gd name="connsiteX4" fmla="*/ 70511 w 1286738"/>
              <a:gd name="connsiteY4" fmla="*/ 6785070 h 6858000"/>
              <a:gd name="connsiteX5" fmla="*/ 0 w 1286738"/>
              <a:gd name="connsiteY5" fmla="*/ 6858000 h 6858000"/>
              <a:gd name="connsiteX6" fmla="*/ 33680 w 1286738"/>
              <a:gd name="connsiteY6" fmla="*/ 6858000 h 6858000"/>
              <a:gd name="connsiteX7" fmla="*/ 104191 w 1286738"/>
              <a:gd name="connsiteY7" fmla="*/ 6785070 h 6858000"/>
              <a:gd name="connsiteX8" fmla="*/ 1286738 w 1286738"/>
              <a:gd name="connsiteY8" fmla="*/ 4056972 h 6858000"/>
              <a:gd name="connsiteX9" fmla="*/ 215003 w 1286738"/>
              <a:gd name="connsiteY9" fmla="*/ 1520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6738" h="6858000">
                <a:moveTo>
                  <a:pt x="97701" y="0"/>
                </a:moveTo>
                <a:lnTo>
                  <a:pt x="64021" y="0"/>
                </a:lnTo>
                <a:lnTo>
                  <a:pt x="181323" y="152009"/>
                </a:lnTo>
                <a:cubicBezTo>
                  <a:pt x="874303" y="1114805"/>
                  <a:pt x="1253058" y="2507685"/>
                  <a:pt x="1253058" y="4056972"/>
                </a:cubicBezTo>
                <a:cubicBezTo>
                  <a:pt x="1253058" y="5317740"/>
                  <a:pt x="730650" y="6077629"/>
                  <a:pt x="70511" y="6785070"/>
                </a:cubicBezTo>
                <a:lnTo>
                  <a:pt x="0" y="6858000"/>
                </a:lnTo>
                <a:lnTo>
                  <a:pt x="33680" y="6858000"/>
                </a:lnTo>
                <a:lnTo>
                  <a:pt x="104191" y="6785070"/>
                </a:lnTo>
                <a:cubicBezTo>
                  <a:pt x="764330" y="6077629"/>
                  <a:pt x="1286738" y="5317740"/>
                  <a:pt x="1286738" y="4056972"/>
                </a:cubicBezTo>
                <a:cubicBezTo>
                  <a:pt x="1286738" y="2507685"/>
                  <a:pt x="907983" y="1114805"/>
                  <a:pt x="215003" y="1520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1" name="Picture 70" descr="A screenshot of a qr code&#10;&#10;Description automatically generated">
            <a:extLst>
              <a:ext uri="{FF2B5EF4-FFF2-40B4-BE49-F238E27FC236}">
                <a16:creationId xmlns:a16="http://schemas.microsoft.com/office/drawing/2014/main" id="{E28FBFFC-6113-2ECF-1482-CF9C6CEF9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856008"/>
            <a:ext cx="2194560" cy="2347122"/>
          </a:xfrm>
          <a:prstGeom prst="rect">
            <a:avLst/>
          </a:prstGeom>
        </p:spPr>
      </p:pic>
      <p:pic>
        <p:nvPicPr>
          <p:cNvPr id="77" name="Picture 7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1101323D-1364-24AA-29BC-E6F4600ED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74" y="4447643"/>
            <a:ext cx="2194560" cy="669340"/>
          </a:xfrm>
          <a:prstGeom prst="rect">
            <a:avLst/>
          </a:prstGeom>
        </p:spPr>
      </p:pic>
      <p:pic>
        <p:nvPicPr>
          <p:cNvPr id="78" name="Picture 7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1F5FC0-DFB6-7EA8-0675-1CCBD6377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64" y="3743376"/>
            <a:ext cx="2194560" cy="1920241"/>
          </a:xfrm>
          <a:prstGeom prst="rect">
            <a:avLst/>
          </a:prstGeom>
        </p:spPr>
      </p:pic>
      <p:pic>
        <p:nvPicPr>
          <p:cNvPr id="79" name="Picture 7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0BB2864-6AC1-B2AA-9054-58790D114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087" y="1467762"/>
            <a:ext cx="2194560" cy="123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2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4C937-C231-55ED-39C0-117AA3A5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en-US" dirty="0"/>
              <a:t>SoEasy – File Transfer</a:t>
            </a:r>
            <a:endParaRPr lang="en-IL" dirty="0"/>
          </a:p>
        </p:txBody>
      </p:sp>
      <p:pic>
        <p:nvPicPr>
          <p:cNvPr id="5" name="Picture 4" descr="A picture containing text, computer, computer, screenshot&#10;&#10;Description automatically generated">
            <a:extLst>
              <a:ext uri="{FF2B5EF4-FFF2-40B4-BE49-F238E27FC236}">
                <a16:creationId xmlns:a16="http://schemas.microsoft.com/office/drawing/2014/main" id="{A1C0D9F1-01EF-4E26-41CB-DC13031E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02" y="965200"/>
            <a:ext cx="1122679" cy="2302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BA730-A8FC-0E96-D5E4-ABB4B6C3D5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34738" y="3542159"/>
            <a:ext cx="1127623" cy="2313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FD811-7C0C-7E06-428E-AEAA2C629B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97452" y="955060"/>
            <a:ext cx="1121841" cy="2313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28C9-B3C9-0B04-E629-6B2110CA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369" y="3220279"/>
            <a:ext cx="3996098" cy="2385392"/>
          </a:xfrm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130000"/>
              </a:lnSpc>
            </a:pPr>
            <a:r>
              <a:rPr lang="he-IL" sz="1400" dirty="0"/>
              <a:t>שלבי העברת הקבצים בפרויקט בטלפון:</a:t>
            </a:r>
          </a:p>
          <a:p>
            <a:pPr marL="342900" indent="-342900" algn="r" rtl="1">
              <a:lnSpc>
                <a:spcPct val="130000"/>
              </a:lnSpc>
              <a:buFont typeface="+mj-lt"/>
              <a:buAutoNum type="arabicPeriod"/>
            </a:pPr>
            <a:r>
              <a:rPr lang="he-IL" sz="1400" dirty="0"/>
              <a:t>נפתח סורק קוד </a:t>
            </a:r>
            <a:r>
              <a:rPr lang="en-US" sz="1400" dirty="0"/>
              <a:t>QR</a:t>
            </a:r>
            <a:r>
              <a:rPr lang="he-IL" sz="1400" dirty="0"/>
              <a:t> (תמונה שמאלית למעלה).</a:t>
            </a:r>
          </a:p>
          <a:p>
            <a:pPr marL="342900" indent="-342900" algn="r" rtl="1">
              <a:lnSpc>
                <a:spcPct val="130000"/>
              </a:lnSpc>
              <a:buFont typeface="+mj-lt"/>
              <a:buAutoNum type="arabicPeriod"/>
            </a:pPr>
            <a:r>
              <a:rPr lang="he-IL" sz="1400" dirty="0"/>
              <a:t>בוחרים קבצים להעביר למחשב (תמונה ימנית למעלה).</a:t>
            </a:r>
          </a:p>
          <a:p>
            <a:pPr marL="342900" indent="-342900" algn="r" rtl="1">
              <a:lnSpc>
                <a:spcPct val="130000"/>
              </a:lnSpc>
              <a:buFont typeface="+mj-lt"/>
              <a:buAutoNum type="arabicPeriod"/>
            </a:pPr>
            <a:r>
              <a:rPr lang="he-IL" sz="1400" dirty="0"/>
              <a:t>בוחרים מיקום לקבצים שהמחשב רוצה להעביר (תמונה שמאלית למטה).</a:t>
            </a:r>
          </a:p>
          <a:p>
            <a:pPr marL="342900" indent="-342900" algn="r" rtl="1">
              <a:lnSpc>
                <a:spcPct val="130000"/>
              </a:lnSpc>
              <a:buFont typeface="+mj-lt"/>
              <a:buAutoNum type="arabicPeriod"/>
            </a:pPr>
            <a:r>
              <a:rPr lang="he-IL" sz="1400" dirty="0"/>
              <a:t>מחכים שהקבצים יעברו (תמונה ימנית למטה).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C392F-D4A8-A61A-7088-F6043524CF70}"/>
              </a:ext>
            </a:extLst>
          </p:cNvPr>
          <p:cNvPicPr/>
          <p:nvPr/>
        </p:nvPicPr>
        <p:blipFill rotWithShape="1">
          <a:blip r:embed="rId5"/>
          <a:srcRect b="67302"/>
          <a:stretch/>
        </p:blipFill>
        <p:spPr>
          <a:xfrm>
            <a:off x="3580991" y="4192330"/>
            <a:ext cx="2221992" cy="1490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01728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311C1C"/>
      </a:dk2>
      <a:lt2>
        <a:srgbClr val="F2F0F3"/>
      </a:lt2>
      <a:accent1>
        <a:srgbClr val="4FB720"/>
      </a:accent1>
      <a:accent2>
        <a:srgbClr val="84B013"/>
      </a:accent2>
      <a:accent3>
        <a:srgbClr val="B5A020"/>
      </a:accent3>
      <a:accent4>
        <a:srgbClr val="D56B17"/>
      </a:accent4>
      <a:accent5>
        <a:srgbClr val="E72E29"/>
      </a:accent5>
      <a:accent6>
        <a:srgbClr val="D51761"/>
      </a:accent6>
      <a:hlink>
        <a:srgbClr val="9B45C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Meiryo</vt:lpstr>
      <vt:lpstr>Arial</vt:lpstr>
      <vt:lpstr>Corbel</vt:lpstr>
      <vt:lpstr>SketchLinesVTI</vt:lpstr>
      <vt:lpstr>SoEasy File Transfer</vt:lpstr>
      <vt:lpstr>SoEasy – File Transfer</vt:lpstr>
      <vt:lpstr>SoEasy File Transfer</vt:lpstr>
      <vt:lpstr>SoEasy – File Transfer</vt:lpstr>
      <vt:lpstr>SoEasy – File Transfer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SoEasy – File Transfer</dc:title>
  <dc:creator>ido shamri</dc:creator>
  <cp:lastModifiedBy>ido shamri</cp:lastModifiedBy>
  <cp:revision>9</cp:revision>
  <dcterms:created xsi:type="dcterms:W3CDTF">2023-05-26T15:42:43Z</dcterms:created>
  <dcterms:modified xsi:type="dcterms:W3CDTF">2023-05-26T18:28:10Z</dcterms:modified>
</cp:coreProperties>
</file>