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TLFjOsCaXvoiW0pgzH7Xy7xG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a new gauge: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Copy and Paste the grey man/woman icon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Insert a new shape, i choose a rectangle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Click the greyman and a new shape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Go to “Format” tab, Choose “merge shape” -&gt; subtract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And then recolor it, done 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a new gauge: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Copy and Paste the grey man/woman icon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Insert a new shape, i choose a rectangle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Click the greyman and a new shape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Go to “Format” tab, Choose “merge shape” -&gt; subtract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And then recolor it, done 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a new gauge: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Copy and Paste the grey man/woman icon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Insert a new shape, i choose a rectangle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Click the greyman and a new shape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Go to “Format” tab, Choose “merge shape” -&gt; subtract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And then recolor it, done 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a new gauge: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Copy and Paste the grey man/woman icon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Insert a new shape, i choose a rectangle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Click the greyman and a new shape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Go to “Format” tab, Choose “merge shape” -&gt; subtract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And then recolor it, done 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5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  <a:defRPr b="1">
                <a:solidFill>
                  <a:srgbClr val="002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" name="Google Shape;22;p25"/>
          <p:cNvCxnSpPr/>
          <p:nvPr/>
        </p:nvCxnSpPr>
        <p:spPr>
          <a:xfrm>
            <a:off x="1539240" y="1097280"/>
            <a:ext cx="9113520" cy="0"/>
          </a:xfrm>
          <a:prstGeom prst="straightConnector1">
            <a:avLst/>
          </a:prstGeom>
          <a:noFill/>
          <a:ln cap="flat" cmpd="sng" w="9525">
            <a:solidFill>
              <a:srgbClr val="002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b="0" i="0" sz="4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 txBox="1"/>
          <p:nvPr/>
        </p:nvSpPr>
        <p:spPr>
          <a:xfrm>
            <a:off x="863191" y="923925"/>
            <a:ext cx="10165080" cy="81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Criminal  Data Management System</a:t>
            </a:r>
            <a:endParaRPr b="1" i="0" sz="4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7703820" y="1943100"/>
            <a:ext cx="3078479" cy="35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Modern way to access data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856251" y="4008735"/>
            <a:ext cx="693087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PRESENTED BY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• VAGHMARE SIDDHARTH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      (CO21365)  </a:t>
            </a:r>
            <a:br>
              <a:rPr lang="en-US"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en-US"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</a:t>
            </a:r>
            <a:r>
              <a:rPr lang="en-US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•VARUN GOYAL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      (CO21367)</a:t>
            </a:r>
            <a:endParaRPr sz="3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400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Login Page</a:t>
            </a:r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1570081" y="1431608"/>
            <a:ext cx="9135254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This page is all about security of the Criminal Database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you are asked to enter login credentials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icrosoft Yahei"/>
              <a:buAutoNum type="arabicPeriod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Username 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icrosoft Yahei"/>
              <a:buAutoNum type="arabicPeriod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Password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You will have only 3 attempts to enter the right I'd number and password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correct login credentials are:-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icrosoft Yahei"/>
              <a:buAutoNum type="arabicPeriod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Username:- siddu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icrosoft Yahei"/>
              <a:buAutoNum type="arabicPeriod"/>
            </a:pPr>
            <a:r>
              <a:rPr lang="en-US" sz="2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Password :-  siddu123</a:t>
            </a:r>
            <a:endParaRPr sz="2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Menu Page</a:t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1714904" y="2220097"/>
            <a:ext cx="9738050" cy="310854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their will be six options which are as follow: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 Record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Modify Record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Display Record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Delete Record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List All Records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1494077" y="1540471"/>
            <a:ext cx="10012123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/>
              <a:buChar char="•"/>
            </a:pPr>
            <a:r>
              <a:rPr lang="en-US" sz="28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If you have pressed key 1 in the menu page, then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page will open.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Arial"/>
              <a:buChar char="•"/>
            </a:pPr>
            <a:r>
              <a:rPr lang="en-US" sz="28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we have to enter data of the criminal.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Name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Sex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Address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Court details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Face Description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Microsoft Yahei"/>
              <a:buAutoNum type="arabicPeriod"/>
            </a:pPr>
            <a:r>
              <a:rPr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Police Station Detail</a:t>
            </a:r>
            <a:r>
              <a:rPr b="1" lang="en-US" sz="28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t/>
            </a:r>
            <a:endParaRPr b="1" sz="2800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/>
          </a:p>
        </p:txBody>
      </p:sp>
      <p:sp>
        <p:nvSpPr>
          <p:cNvPr id="109" name="Google Shape;109;p12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1.Add Record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2.Modify Record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443995" y="1405235"/>
            <a:ext cx="1000761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If you have pressed key 2 in the main page then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page will open.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you can modify the record that we have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written before.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You have to enter convict id number to open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required record.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should write the data of the criminal from starting</a:t>
            </a:r>
            <a:r>
              <a:rPr b="1"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3.Display Record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1497018" y="1248370"/>
            <a:ext cx="1032616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If you have pressed key 3 in the main page then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page will open.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data record of the particular criminal will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be displayed.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have to enter the convict id number of the particular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criminal we need.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data will be displayed which we have saved before.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4.Delete Record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1549555" y="1430635"/>
            <a:ext cx="1038188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If you have pressed key 4 in the main page then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page will open.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we can delete the record of the particular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criminal.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should enter the convict id number of the particular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criminal we need.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data record of the particular criminal will be deleted.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5.List of All Records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495133" y="1278235"/>
            <a:ext cx="1034732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If you have pressed key 5 in the main page then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page will open.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list of all records will be displayed which we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saved previously.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have to process enter key after each record.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After displaying all the saved records in the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we should press enter key to get back to menu page.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6.Exit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408777" y="1341735"/>
            <a:ext cx="9593075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If you have pressed key 6 in the main page then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page will open.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 will exit from the database.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 cap="none">
              <a:solidFill>
                <a:srgbClr val="5998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819564" y="1041865"/>
            <a:ext cx="3180080" cy="623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b="1" sz="413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5989320" y="2965350"/>
            <a:ext cx="620268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8"/>
          <p:cNvSpPr/>
          <p:nvPr/>
        </p:nvSpPr>
        <p:spPr>
          <a:xfrm>
            <a:off x="5989320" y="2014140"/>
            <a:ext cx="54820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SYSTEM FLOWCHART</a:t>
            </a:r>
            <a:endParaRPr b="0" sz="4000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Flow Chart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768850" y="1503045"/>
            <a:ext cx="1511300" cy="48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603557" y="1971040"/>
            <a:ext cx="45085" cy="57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009832" y="2542540"/>
            <a:ext cx="1187450" cy="514350"/>
          </a:xfrm>
          <a:prstGeom prst="flowChartPredefinedProcess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606732" y="3056890"/>
            <a:ext cx="45085" cy="59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974907" y="3653790"/>
            <a:ext cx="1257300" cy="552450"/>
          </a:xfrm>
          <a:prstGeom prst="flowChartPredefinedProcess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MENU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111432" y="4802505"/>
            <a:ext cx="1085850" cy="49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DISPLAY RECORD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454400" y="4834890"/>
            <a:ext cx="1085850" cy="495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RECORD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631305" y="4779645"/>
            <a:ext cx="1085850" cy="495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RECORD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8045450" y="4749800"/>
            <a:ext cx="1085850" cy="495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RECORDS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580515" y="4802505"/>
            <a:ext cx="1085850" cy="4953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RECORD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 flipH="1" rot="10800000">
            <a:off x="2449830" y="4453890"/>
            <a:ext cx="5969000" cy="2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2348230" y="5570855"/>
            <a:ext cx="607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9"/>
          <p:cNvSpPr/>
          <p:nvPr/>
        </p:nvSpPr>
        <p:spPr>
          <a:xfrm>
            <a:off x="2386965" y="5297805"/>
            <a:ext cx="45085" cy="27305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9" name="Google Shape;169;p19"/>
          <p:cNvSpPr/>
          <p:nvPr/>
        </p:nvSpPr>
        <p:spPr>
          <a:xfrm flipH="1">
            <a:off x="4009707" y="5330190"/>
            <a:ext cx="45085" cy="273050"/>
          </a:xfrm>
          <a:prstGeom prst="upDownArrow">
            <a:avLst>
              <a:gd fmla="val 50000" name="adj1"/>
              <a:gd fmla="val 49999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5651816" y="5344160"/>
            <a:ext cx="45085" cy="55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7167880" y="5297805"/>
            <a:ext cx="45085" cy="27305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8332787" y="5245100"/>
            <a:ext cx="45085" cy="27305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400935" y="4483100"/>
            <a:ext cx="45085" cy="26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952240" y="4500245"/>
            <a:ext cx="45085" cy="27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626099" y="4220210"/>
            <a:ext cx="45085" cy="51435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7174230" y="4462145"/>
            <a:ext cx="45085" cy="279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8355330" y="4453890"/>
            <a:ext cx="63500" cy="27305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8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943156" y="5856605"/>
            <a:ext cx="1428750" cy="641350"/>
          </a:xfrm>
          <a:prstGeom prst="flowChartPredefinedProcess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EXIT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9551351" y="5942330"/>
            <a:ext cx="1238250" cy="53975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STOP</a:t>
            </a:r>
            <a:endParaRPr sz="11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400800" y="6115050"/>
            <a:ext cx="3257550" cy="952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 txBox="1"/>
          <p:nvPr/>
        </p:nvSpPr>
        <p:spPr>
          <a:xfrm>
            <a:off x="1369172" y="2551836"/>
            <a:ext cx="40717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1.) Introduction</a:t>
            </a:r>
            <a:endParaRPr sz="3200">
              <a:solidFill>
                <a:srgbClr val="002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1369172" y="3162012"/>
            <a:ext cx="40717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2.)Features</a:t>
            </a:r>
            <a:endParaRPr sz="3200">
              <a:solidFill>
                <a:srgbClr val="002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1369171" y="3765429"/>
            <a:ext cx="4845285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3.) Working Of System</a:t>
            </a:r>
            <a:endParaRPr sz="3200">
              <a:solidFill>
                <a:srgbClr val="002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1369173" y="4339470"/>
            <a:ext cx="50184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4.) System Flowchart</a:t>
            </a:r>
            <a:endParaRPr sz="3200">
              <a:solidFill>
                <a:srgbClr val="002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5.) Results </a:t>
            </a:r>
            <a:endParaRPr sz="3200">
              <a:solidFill>
                <a:srgbClr val="002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" name="Google Shape;40;p2"/>
          <p:cNvSpPr txBox="1"/>
          <p:nvPr/>
        </p:nvSpPr>
        <p:spPr>
          <a:xfrm rot="2702889">
            <a:off x="6368508" y="4075937"/>
            <a:ext cx="4895896" cy="106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b="1" sz="6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683811" y="1041865"/>
            <a:ext cx="3451586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b="1" sz="413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5989320" y="2965350"/>
            <a:ext cx="620268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0"/>
          <p:cNvSpPr/>
          <p:nvPr/>
        </p:nvSpPr>
        <p:spPr>
          <a:xfrm>
            <a:off x="6096000" y="2047080"/>
            <a:ext cx="24257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</a:t>
            </a:r>
            <a:endParaRPr b="0" sz="4800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408777" y="1341735"/>
            <a:ext cx="1396601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 cap="none">
              <a:solidFill>
                <a:srgbClr val="5998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1408777" y="1341735"/>
            <a:ext cx="1019902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result is the program which can be used by the i</a:t>
            </a:r>
            <a:r>
              <a:rPr lang="en-US" sz="3200" cap="none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nvestigators to get the data of any criminal.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cap="none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result obtained is a complete package of program that ensures data is safe, secure, and accurate enough to help the investigation.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cap="none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6675125" y="4114300"/>
            <a:ext cx="551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</a:t>
            </a:r>
            <a:r>
              <a:rPr b="1"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YOU !!</a:t>
            </a:r>
            <a:r>
              <a:rPr b="1" lang="en-US" sz="4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endParaRPr b="1" sz="4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>
            <a:off x="6675120" y="4998660"/>
            <a:ext cx="551688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/>
        </p:nvSpPr>
        <p:spPr>
          <a:xfrm>
            <a:off x="819564" y="1041865"/>
            <a:ext cx="2278381" cy="623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b="1" sz="413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" name="Google Shape;47;p3"/>
          <p:cNvSpPr/>
          <p:nvPr/>
        </p:nvSpPr>
        <p:spPr>
          <a:xfrm rot="10800000">
            <a:off x="3596758" y="0"/>
            <a:ext cx="8595242" cy="6858000"/>
          </a:xfrm>
          <a:custGeom>
            <a:rect b="b" l="l" r="r" t="t"/>
            <a:pathLst>
              <a:path extrusionOk="0" h="6858000" w="7362092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5989320" y="1373395"/>
            <a:ext cx="524256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b="1" sz="4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9" name="Google Shape;49;p3"/>
          <p:cNvCxnSpPr/>
          <p:nvPr/>
        </p:nvCxnSpPr>
        <p:spPr>
          <a:xfrm>
            <a:off x="5989320" y="2965350"/>
            <a:ext cx="620268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3"/>
          <p:cNvSpPr txBox="1"/>
          <p:nvPr/>
        </p:nvSpPr>
        <p:spPr>
          <a:xfrm>
            <a:off x="5989320" y="3106043"/>
            <a:ext cx="557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Welcome to our project</a:t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107121" y="1065391"/>
            <a:ext cx="11793488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Criminal Database:-The modern way to interpret the         </a:t>
            </a:r>
            <a:endParaRPr sz="3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                 data of criminals is to digitalize it.</a:t>
            </a:r>
            <a:endParaRPr sz="3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Our program receives all the required data of a criminal like Name, Face, DOB, Crime committed etc. </a:t>
            </a:r>
            <a:endParaRPr sz="3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3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Our program ensures that data is safe, secure and accurate enough to help the investigation</a:t>
            </a: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                            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1447800" y="1435100"/>
            <a:ext cx="92837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The”Criminal Data Management System” is a substitute to the local security system.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acts as a link between the intersection of technology and public security.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It is difficult for our cops to maintain the criminal record manually.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Also there are chances of the record getting corrupted at the places of more criminal activities, so this system provides better data management with password security.</a:t>
            </a:r>
            <a:endParaRPr sz="3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/>
        </p:nvSpPr>
        <p:spPr>
          <a:xfrm>
            <a:off x="819564" y="1041865"/>
            <a:ext cx="2938780" cy="623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b="1" sz="413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" name="Google Shape;67;p6"/>
          <p:cNvSpPr/>
          <p:nvPr/>
        </p:nvSpPr>
        <p:spPr>
          <a:xfrm rot="10800000">
            <a:off x="3596640" y="0"/>
            <a:ext cx="8595360" cy="6858000"/>
          </a:xfrm>
          <a:custGeom>
            <a:rect b="b" l="l" r="r" t="t"/>
            <a:pathLst>
              <a:path extrusionOk="0" h="6858000" w="7362092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5989320" y="1373395"/>
            <a:ext cx="5242560" cy="967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Features</a:t>
            </a:r>
            <a:endParaRPr b="1" sz="6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69" name="Google Shape;69;p6"/>
          <p:cNvCxnSpPr/>
          <p:nvPr/>
        </p:nvCxnSpPr>
        <p:spPr>
          <a:xfrm>
            <a:off x="5989320" y="2965350"/>
            <a:ext cx="620268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6"/>
          <p:cNvSpPr txBox="1"/>
          <p:nvPr/>
        </p:nvSpPr>
        <p:spPr>
          <a:xfrm>
            <a:off x="5989320" y="3106043"/>
            <a:ext cx="557784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/>
        </p:nvSpPr>
        <p:spPr>
          <a:xfrm>
            <a:off x="1335692" y="1482966"/>
            <a:ext cx="952061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Login Page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Main Menu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icrosoft Yahei"/>
              <a:buNone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1.) Add Record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icrosoft Yahei"/>
              <a:buNone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2.) Modify Record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icrosoft Yahei"/>
              <a:buNone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3.) Display Record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icrosoft Yahei"/>
              <a:buNone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4.) Delete Record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icrosoft Yahei"/>
              <a:buNone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5.) List all Records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6.) Exit</a:t>
            </a:r>
            <a:endParaRPr sz="36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t/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819564" y="1041865"/>
            <a:ext cx="3002280" cy="623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b="1" sz="413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2" name="Google Shape;82;p8"/>
          <p:cNvSpPr/>
          <p:nvPr/>
        </p:nvSpPr>
        <p:spPr>
          <a:xfrm rot="10800000">
            <a:off x="3596640" y="0"/>
            <a:ext cx="8595360" cy="6858000"/>
          </a:xfrm>
          <a:custGeom>
            <a:rect b="b" l="l" r="r" t="t"/>
            <a:pathLst>
              <a:path extrusionOk="0" h="6858000" w="7362092">
                <a:moveTo>
                  <a:pt x="0" y="0"/>
                </a:moveTo>
                <a:lnTo>
                  <a:pt x="3932652" y="0"/>
                </a:lnTo>
                <a:lnTo>
                  <a:pt x="73620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5989320" y="1373395"/>
            <a:ext cx="524256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Working of System</a:t>
            </a:r>
            <a:endParaRPr b="1" sz="4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4" name="Google Shape;84;p8"/>
          <p:cNvCxnSpPr/>
          <p:nvPr/>
        </p:nvCxnSpPr>
        <p:spPr>
          <a:xfrm>
            <a:off x="5989320" y="2965350"/>
            <a:ext cx="620268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8"/>
          <p:cNvSpPr txBox="1"/>
          <p:nvPr/>
        </p:nvSpPr>
        <p:spPr>
          <a:xfrm>
            <a:off x="5989320" y="3106043"/>
            <a:ext cx="557784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838200" y="106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7F"/>
              </a:buClr>
              <a:buSzPts val="4400"/>
              <a:buFont typeface="Microsoft Yahei"/>
              <a:buNone/>
            </a:pPr>
            <a:r>
              <a:rPr lang="en-US"/>
              <a:t>Intro Page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1445802" y="1431608"/>
            <a:ext cx="93828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this page the project title and names of the programmers who created this project will be displayed.</a:t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Title:-Criminal Data Management System</a:t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Program Presented by :-</a:t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Vaghmare Siddharth CO21365</a:t>
            </a:r>
            <a:endParaRPr sz="2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icrosoft Yahei"/>
                <a:ea typeface="Microsoft Yahei"/>
                <a:cs typeface="Microsoft Yahei"/>
                <a:sym typeface="Microsoft Yahei"/>
              </a:rPr>
              <a:t>                             &amp;</a:t>
            </a:r>
            <a:endParaRPr sz="28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icrosoft Yahei"/>
                <a:ea typeface="Microsoft Yahei"/>
                <a:cs typeface="Microsoft Yahei"/>
                <a:sym typeface="Microsoft Yahei"/>
              </a:rPr>
              <a:t>                                 Varun Goyal C021367</a:t>
            </a:r>
            <a:endParaRPr sz="28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2015-12-23T09:33:00Z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