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6" r:id="rId2"/>
  </p:sldIdLst>
  <p:sldSz cx="43891200" cy="32918400"/>
  <p:notesSz cx="7004050" cy="9290050"/>
  <p:defaultTextStyle>
    <a:defPPr>
      <a:defRPr lang="en-US"/>
    </a:defPPr>
    <a:lvl1pPr marL="0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1pPr>
    <a:lvl2pPr marL="1645640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2pPr>
    <a:lvl3pPr marL="329127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3pPr>
    <a:lvl4pPr marL="493691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4pPr>
    <a:lvl5pPr marL="658255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5pPr>
    <a:lvl6pPr marL="822819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6pPr>
    <a:lvl7pPr marL="9873837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7pPr>
    <a:lvl8pPr marL="1151947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8pPr>
    <a:lvl9pPr marL="1316511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60" autoAdjust="0"/>
    <p:restoredTop sz="94676" autoAdjust="0"/>
  </p:normalViewPr>
  <p:slideViewPr>
    <p:cSldViewPr>
      <p:cViewPr varScale="1">
        <p:scale>
          <a:sx n="14" d="100"/>
          <a:sy n="14" d="100"/>
        </p:scale>
        <p:origin x="-1896" y="-222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"/>
            <a:ext cx="43891200" cy="2194560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2860" y="2"/>
            <a:ext cx="43868347" cy="21945605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23808658"/>
            <a:ext cx="27980640" cy="7022592"/>
          </a:xfrm>
        </p:spPr>
        <p:txBody>
          <a:bodyPr anchor="ctr">
            <a:normAutofit/>
          </a:bodyPr>
          <a:lstStyle>
            <a:lvl1pPr algn="r">
              <a:defRPr sz="21120" spc="96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98160" y="23808658"/>
            <a:ext cx="11521440" cy="702259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68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2194560" indent="0" algn="ctr">
              <a:buNone/>
              <a:defRPr sz="7680"/>
            </a:lvl2pPr>
            <a:lvl3pPr marL="4389120" indent="0" algn="ctr">
              <a:buNone/>
              <a:defRPr sz="768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85D6BDF-9D0E-4E2B-85B8-D8F4790360C9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0192634" y="25267709"/>
            <a:ext cx="0" cy="438912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46029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0338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7" y="3657600"/>
            <a:ext cx="9464040" cy="2596896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66167" y="3657600"/>
            <a:ext cx="27294840" cy="259689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36210240" y="833102"/>
            <a:ext cx="0" cy="329184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65200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43159680" y="0"/>
            <a:ext cx="731520" cy="32918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3" y="0"/>
            <a:ext cx="731520" cy="32918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43891200" cy="4114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28803600"/>
            <a:ext cx="43891200" cy="411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1" name="Instructions"/>
          <p:cNvSpPr/>
          <p:nvPr userDrawn="1"/>
        </p:nvSpPr>
        <p:spPr>
          <a:xfrm>
            <a:off x="-10515600" y="0"/>
            <a:ext cx="960120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1421" tIns="171421" rIns="171421" bIns="171421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72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36” high by 48” wide. It can be used to print any poster with a 3:4 aspect ratio.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in this </a:t>
            </a: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49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49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72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49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49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49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1800"/>
              </a:spcAft>
            </a:pPr>
            <a:r>
              <a:rPr lang="en-US" sz="36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/>
            </a:r>
            <a:br>
              <a:rPr lang="en-US" sz="36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36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4805600" y="0"/>
            <a:ext cx="9601200" cy="32918400"/>
            <a:chOff x="33832800" y="0"/>
            <a:chExt cx="12801600" cy="43891200"/>
          </a:xfrm>
        </p:grpSpPr>
        <p:sp>
          <p:nvSpPr>
            <p:cNvPr id="13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7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72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7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7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49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49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7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49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PowerPoint® software. 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  <a:b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/>
              </a:r>
              <a:br>
                <a:rPr lang="en-US" sz="36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36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4281342" y="9260274"/>
              <a:ext cx="11904515" cy="10246926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404800" y="32613600"/>
            <a:ext cx="5297435" cy="1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3062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811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"/>
            <a:ext cx="43891200" cy="2194560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22860" y="2"/>
            <a:ext cx="43868347" cy="21945605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3808658"/>
            <a:ext cx="27980640" cy="7022592"/>
          </a:xfrm>
        </p:spPr>
        <p:txBody>
          <a:bodyPr anchor="ctr">
            <a:normAutofit/>
          </a:bodyPr>
          <a:lstStyle>
            <a:lvl1pPr algn="r">
              <a:defRPr sz="21120" b="0" spc="96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98160" y="23808658"/>
            <a:ext cx="11521440" cy="7022592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68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21945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0192634" y="25267709"/>
            <a:ext cx="0" cy="438912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3922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6861" y="2809037"/>
            <a:ext cx="34992259" cy="71981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6861" y="10972800"/>
            <a:ext cx="17117568" cy="193121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561552" y="10972800"/>
            <a:ext cx="17117568" cy="193121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072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686861" y="2809037"/>
            <a:ext cx="34992259" cy="71981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6861" y="10462253"/>
            <a:ext cx="17117568" cy="3950208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560" b="0" cap="none" baseline="0">
                <a:solidFill>
                  <a:schemeClr val="accent1"/>
                </a:solidFill>
                <a:latin typeface="+mn-lt"/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6861" y="14245382"/>
            <a:ext cx="17117568" cy="160395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561552" y="10462253"/>
            <a:ext cx="17117568" cy="3950208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056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marL="0" lvl="0" indent="0" algn="l" defTabSz="4389120" rtl="0" eaLnBrk="1" latinLnBrk="0" hangingPunct="1">
              <a:lnSpc>
                <a:spcPct val="90000"/>
              </a:lnSpc>
              <a:spcBef>
                <a:spcPts val="864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561552" y="14245382"/>
            <a:ext cx="17117568" cy="160395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387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0225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96857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686861" y="2263243"/>
            <a:ext cx="15800832" cy="833932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17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0" y="3950208"/>
            <a:ext cx="20442326" cy="24886310"/>
          </a:xfrm>
        </p:spPr>
        <p:txBody>
          <a:bodyPr>
            <a:normAutofit/>
          </a:bodyPr>
          <a:lstStyle>
            <a:lvl1pPr>
              <a:defRPr sz="9600"/>
            </a:lvl1pPr>
            <a:lvl2pPr>
              <a:defRPr sz="7680"/>
            </a:lvl2pPr>
            <a:lvl3pPr>
              <a:defRPr sz="5760"/>
            </a:lvl3pPr>
            <a:lvl4pPr>
              <a:defRPr sz="5760"/>
            </a:lvl4pPr>
            <a:lvl5pPr>
              <a:defRPr sz="5760"/>
            </a:lvl5pPr>
            <a:lvl6pPr>
              <a:defRPr sz="5760"/>
            </a:lvl6pPr>
            <a:lvl7pPr>
              <a:defRPr sz="5760"/>
            </a:lvl7pPr>
            <a:lvl8pPr>
              <a:defRPr sz="5760"/>
            </a:lvl8pPr>
            <a:lvl9pPr>
              <a:defRPr sz="5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6861" y="10836029"/>
            <a:ext cx="15800832" cy="18059011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2880"/>
              </a:spcBef>
              <a:buNone/>
              <a:defRPr sz="768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24947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3808662"/>
            <a:ext cx="27980640" cy="7022592"/>
          </a:xfrm>
        </p:spPr>
        <p:txBody>
          <a:bodyPr anchor="ctr">
            <a:normAutofit/>
          </a:bodyPr>
          <a:lstStyle>
            <a:lvl1pPr algn="r">
              <a:defRPr sz="21120" spc="96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5"/>
            <a:ext cx="43880227" cy="219456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98160" y="23808662"/>
            <a:ext cx="11521440" cy="7022592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68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0192634" y="25267709"/>
            <a:ext cx="0" cy="43891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87012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6861" y="2809037"/>
            <a:ext cx="34992259" cy="7198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6863" y="10972800"/>
            <a:ext cx="34992264" cy="1931212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6868" y="31059379"/>
            <a:ext cx="7754914" cy="13167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85D6BDF-9D0E-4E2B-85B8-D8F4790360C9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34560" y="31059379"/>
            <a:ext cx="21245251" cy="13167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014400" y="31059379"/>
            <a:ext cx="3505200" cy="13167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743200" y="3966355"/>
            <a:ext cx="0" cy="43891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85248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</p:sldLayoutIdLst>
  <p:txStyles>
    <p:titleStyle>
      <a:lvl1pPr algn="l" defTabSz="4389120" rtl="0" eaLnBrk="1" latinLnBrk="0" hangingPunct="1">
        <a:lnSpc>
          <a:spcPct val="80000"/>
        </a:lnSpc>
        <a:spcBef>
          <a:spcPct val="0"/>
        </a:spcBef>
        <a:buNone/>
        <a:defRPr sz="21120" kern="1200" cap="all" spc="48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438912" indent="-438912" algn="l" defTabSz="4389120" rtl="0" eaLnBrk="1" latinLnBrk="0" hangingPunct="1">
        <a:lnSpc>
          <a:spcPct val="90000"/>
        </a:lnSpc>
        <a:spcBef>
          <a:spcPts val="5760"/>
        </a:spcBef>
        <a:spcAft>
          <a:spcPts val="96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9600" kern="1200">
          <a:solidFill>
            <a:schemeClr val="tx1"/>
          </a:solidFill>
          <a:latin typeface="+mn-lt"/>
          <a:ea typeface="+mn-ea"/>
          <a:cs typeface="+mn-cs"/>
        </a:defRPr>
      </a:lvl1pPr>
      <a:lvl2pPr marL="1272845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2150669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2852928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3730752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4389120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5091379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5837530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6539789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8991600" y="0"/>
            <a:ext cx="32918400" cy="4016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37" tIns="342842" rIns="137137" bIns="342842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N" sz="7200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                               </a:t>
            </a:r>
            <a:r>
              <a:rPr lang="en-IN" sz="7200" b="1" dirty="0">
                <a:solidFill>
                  <a:schemeClr val="bg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J S </a:t>
            </a:r>
            <a:r>
              <a:rPr lang="en-IN" sz="7200" b="1" dirty="0" err="1">
                <a:solidFill>
                  <a:schemeClr val="bg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</a:t>
            </a:r>
            <a:r>
              <a:rPr lang="en-IN" sz="7200" b="1" dirty="0">
                <a:solidFill>
                  <a:schemeClr val="bg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 </a:t>
            </a:r>
            <a:r>
              <a:rPr lang="en-IN" sz="7200" b="1" dirty="0" err="1">
                <a:solidFill>
                  <a:schemeClr val="bg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Mahavidyapeetha</a:t>
            </a:r>
            <a:endParaRPr lang="en-US" sz="7200" dirty="0">
              <a:solidFill>
                <a:schemeClr val="bg1"/>
              </a:solidFill>
            </a:endParaRPr>
          </a:p>
          <a:p>
            <a:r>
              <a:rPr lang="en-IN" sz="7200" b="1" dirty="0">
                <a:solidFill>
                  <a:schemeClr val="bg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      J S </a:t>
            </a:r>
            <a:r>
              <a:rPr lang="en-IN" sz="7200" b="1" dirty="0" err="1">
                <a:solidFill>
                  <a:schemeClr val="bg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</a:t>
            </a:r>
            <a:r>
              <a:rPr lang="en-IN" sz="7200" b="1" dirty="0">
                <a:solidFill>
                  <a:schemeClr val="bg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Academy of Technical Education, Bengaluru-60</a:t>
            </a:r>
            <a:endParaRPr lang="en-US" sz="7200" dirty="0">
              <a:solidFill>
                <a:schemeClr val="bg1"/>
              </a:solidFill>
            </a:endParaRPr>
          </a:p>
          <a:p>
            <a:pPr algn="ctr" eaLnBrk="1" hangingPunct="1"/>
            <a:endParaRPr lang="en-US" sz="7200" b="1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06880" y="29146500"/>
            <a:ext cx="20391120" cy="900234"/>
          </a:xfrm>
          <a:prstGeom prst="rect">
            <a:avLst/>
          </a:prstGeom>
          <a:noFill/>
        </p:spPr>
        <p:txBody>
          <a:bodyPr wrap="square" lIns="68568" tIns="34284" rIns="68568" bIns="34284" rtlCol="0">
            <a:spAutoFit/>
          </a:bodyPr>
          <a:lstStyle/>
          <a:p>
            <a:r>
              <a:rPr lang="en-US" sz="5400" b="1" dirty="0"/>
              <a:t>Students Name with USN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90600" y="8539694"/>
            <a:ext cx="13167360" cy="136630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5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Abstract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5163800" y="8458200"/>
            <a:ext cx="13167360" cy="142610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5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Objective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9337000" y="8382000"/>
            <a:ext cx="13167360" cy="144764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5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Methodology / Process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066800" y="19050000"/>
            <a:ext cx="13167360" cy="14572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5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Applications of the Project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9715693" y="19071698"/>
            <a:ext cx="13167360" cy="142610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5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Conclusion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5400020" y="19125574"/>
            <a:ext cx="13167360" cy="129602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5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Results</a:t>
            </a:r>
          </a:p>
        </p:txBody>
      </p:sp>
      <p:sp>
        <p:nvSpPr>
          <p:cNvPr id="2" name="Rectangle 1"/>
          <p:cNvSpPr/>
          <p:nvPr/>
        </p:nvSpPr>
        <p:spPr>
          <a:xfrm>
            <a:off x="11125200" y="2590800"/>
            <a:ext cx="23088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IN" sz="7200" b="1" kern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Department of Information Science and Engineering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8133773" y="4189122"/>
            <a:ext cx="286904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IN" sz="9600" b="1" kern="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NCAIT 2019</a:t>
            </a:r>
            <a:endParaRPr lang="en-IN" sz="9600" b="1" kern="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0530840" y="6171025"/>
            <a:ext cx="234326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IN" sz="9600" b="1" kern="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Title of the Project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-1" y="0"/>
            <a:ext cx="229783341" cy="114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2669500" y="29146500"/>
            <a:ext cx="20391120" cy="900234"/>
          </a:xfrm>
          <a:prstGeom prst="rect">
            <a:avLst/>
          </a:prstGeom>
          <a:noFill/>
        </p:spPr>
        <p:txBody>
          <a:bodyPr wrap="square" lIns="68568" tIns="34284" rIns="68568" bIns="34284" rtlCol="0">
            <a:spAutoFit/>
          </a:bodyPr>
          <a:lstStyle/>
          <a:p>
            <a:r>
              <a:rPr lang="en-US" sz="5400" b="1" dirty="0"/>
              <a:t>Under the Guidance of</a:t>
            </a:r>
          </a:p>
        </p:txBody>
      </p:sp>
      <p:pic>
        <p:nvPicPr>
          <p:cNvPr id="16" name="Picture 15" descr="NEW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-1"/>
            <a:ext cx="5181600" cy="426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51251862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2697</TotalTime>
  <Words>46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Integral</vt:lpstr>
      <vt:lpstr>Slide 1</vt:lpstr>
    </vt:vector>
  </TitlesOfParts>
  <Company>Genigraphics LLC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36x48</dc:title>
  <dc:creator>Jay Larson</dc:creator>
  <dc:description>Quality poster printing
www.genigraphics.com
1-800-790-4001</dc:description>
  <cp:lastModifiedBy>JSS</cp:lastModifiedBy>
  <cp:revision>92</cp:revision>
  <cp:lastPrinted>2013-02-12T02:21:55Z</cp:lastPrinted>
  <dcterms:created xsi:type="dcterms:W3CDTF">2013-02-10T21:14:48Z</dcterms:created>
  <dcterms:modified xsi:type="dcterms:W3CDTF">2019-02-19T10:55:53Z</dcterms:modified>
</cp:coreProperties>
</file>