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49D-D04F-4B05-80A3-0E7B91899AAA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665D-3722-4915-93E5-B9D581A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49D-D04F-4B05-80A3-0E7B91899AAA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665D-3722-4915-93E5-B9D581A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49D-D04F-4B05-80A3-0E7B91899AAA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665D-3722-4915-93E5-B9D581A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5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49D-D04F-4B05-80A3-0E7B91899AAA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665D-3722-4915-93E5-B9D581A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49D-D04F-4B05-80A3-0E7B91899AAA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665D-3722-4915-93E5-B9D581A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49D-D04F-4B05-80A3-0E7B91899AAA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665D-3722-4915-93E5-B9D581A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2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49D-D04F-4B05-80A3-0E7B91899AAA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665D-3722-4915-93E5-B9D581A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49D-D04F-4B05-80A3-0E7B91899AAA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665D-3722-4915-93E5-B9D581A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49D-D04F-4B05-80A3-0E7B91899AAA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665D-3722-4915-93E5-B9D581A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49D-D04F-4B05-80A3-0E7B91899AAA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665D-3722-4915-93E5-B9D581A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49D-D04F-4B05-80A3-0E7B91899AAA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665D-3722-4915-93E5-B9D581A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D49D-D04F-4B05-80A3-0E7B91899AAA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665D-3722-4915-93E5-B9D581A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63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ravisdazell.blogspot.com/2012/11/many-time-pad-attack-crib-dra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chkni.co.uk/php/crypta/caesar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GreyHat</a:t>
            </a:r>
            <a:r>
              <a:rPr lang="en-US" dirty="0" smtClean="0">
                <a:solidFill>
                  <a:srgbClr val="FFC000"/>
                </a:solidFill>
              </a:rPr>
              <a:t> CTF Meeting #1!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9/19/2015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Siddarth Senthilkumar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Your turn: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out www.github.com/sidsenkumar11</a:t>
            </a:r>
          </a:p>
          <a:p>
            <a:r>
              <a:rPr lang="en-US" dirty="0" smtClean="0"/>
              <a:t>Fun fact – these were 3 of the 100 point problems from CSAW this past weekend!</a:t>
            </a:r>
            <a:endParaRPr lang="en-US" dirty="0"/>
          </a:p>
          <a:p>
            <a:r>
              <a:rPr lang="en-US" dirty="0" smtClean="0"/>
              <a:t>General Tips:</a:t>
            </a:r>
          </a:p>
          <a:p>
            <a:pPr lvl="1"/>
            <a:r>
              <a:rPr lang="en-US" dirty="0" smtClean="0"/>
              <a:t>Don’t try to re-invent the wheel. For most ciphers and conversions you can think of, someone has already implemented a converter. Use them – your own implementations are more likely to a) take time and b) be error prone.</a:t>
            </a:r>
          </a:p>
          <a:p>
            <a:pPr lvl="1"/>
            <a:r>
              <a:rPr lang="en-US" dirty="0" smtClean="0"/>
              <a:t>Read up on things you don’t understand! A google search on most of these topics will get you thousands of results and webpages.</a:t>
            </a:r>
          </a:p>
          <a:p>
            <a:pPr lvl="1"/>
            <a:r>
              <a:rPr lang="en-US" dirty="0" smtClean="0"/>
              <a:t>Ask questions if you don’t help. That’s why we’re here.</a:t>
            </a:r>
          </a:p>
        </p:txBody>
      </p:sp>
    </p:spTree>
    <p:extLst>
      <p:ext uri="{BB962C8B-B14F-4D97-AF65-F5344CB8AC3E}">
        <p14:creationId xmlns:p14="http://schemas.microsoft.com/office/powerpoint/2010/main" val="33209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Crypto: Level 3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</a:t>
            </a:r>
          </a:p>
          <a:p>
            <a:pPr lvl="1"/>
            <a:r>
              <a:rPr lang="en-US" dirty="0" smtClean="0"/>
              <a:t>Public Key Cryptography</a:t>
            </a:r>
          </a:p>
          <a:p>
            <a:r>
              <a:rPr lang="en-US" dirty="0" smtClean="0"/>
              <a:t>OTP </a:t>
            </a:r>
            <a:r>
              <a:rPr lang="en-US" smtClean="0"/>
              <a:t>with repeated key use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travisdazell.blogspot.com/2012/11/many-time-pad-attack-crib-drag.html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github.com/SpiderLabs/cribdrag</a:t>
            </a:r>
          </a:p>
        </p:txBody>
      </p:sp>
    </p:spTree>
    <p:extLst>
      <p:ext uri="{BB962C8B-B14F-4D97-AF65-F5344CB8AC3E}">
        <p14:creationId xmlns:p14="http://schemas.microsoft.com/office/powerpoint/2010/main" val="36376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CTF’s?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906328" cy="238406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“Capture the Flag”</a:t>
            </a:r>
          </a:p>
          <a:p>
            <a:r>
              <a:rPr lang="en-US" dirty="0" smtClean="0"/>
              <a:t>Different types of CTFs</a:t>
            </a:r>
          </a:p>
          <a:p>
            <a:pPr lvl="1"/>
            <a:r>
              <a:rPr lang="en-US" dirty="0" smtClean="0"/>
              <a:t>Jeopardy Style</a:t>
            </a:r>
          </a:p>
          <a:p>
            <a:pPr lvl="1"/>
            <a:r>
              <a:rPr lang="en-US" dirty="0" smtClean="0"/>
              <a:t>Wargames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Team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70C0"/>
                </a:solidFill>
              </a:rPr>
              <a:t>Blue Team</a:t>
            </a:r>
          </a:p>
          <a:p>
            <a:r>
              <a:rPr lang="en-US" dirty="0" smtClean="0"/>
              <a:t>Different types of problems to solve</a:t>
            </a:r>
          </a:p>
          <a:p>
            <a:r>
              <a:rPr lang="en-US" dirty="0" smtClean="0"/>
              <a:t>Jeopardy:</a:t>
            </a:r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a password, enter it on a </a:t>
            </a:r>
            <a:r>
              <a:rPr lang="en-US" dirty="0" smtClean="0"/>
              <a:t>website.</a:t>
            </a:r>
            <a:endParaRPr lang="en-US" dirty="0"/>
          </a:p>
          <a:p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66" y="1423358"/>
            <a:ext cx="6918385" cy="35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Categories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Web Exploitation </a:t>
            </a:r>
            <a:r>
              <a:rPr lang="en-US" dirty="0" smtClean="0"/>
              <a:t>– Insecure sessions, code injection, make web-apps do 				 things they’re not supposed to do, get access to places 			 you’re not supposed to, etc.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Exploits</a:t>
            </a:r>
            <a:r>
              <a:rPr lang="en-US" dirty="0" smtClean="0"/>
              <a:t> – Find bugs in programs, use them to make the programs do things 	         they’re not supposed to do.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Forensics</a:t>
            </a:r>
            <a:r>
              <a:rPr lang="en-US" dirty="0" smtClean="0"/>
              <a:t> – Find the hidden piece of information in something. “Hidden in 		plain sight”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Recon</a:t>
            </a:r>
            <a:r>
              <a:rPr lang="en-US" dirty="0" smtClean="0"/>
              <a:t> – Find clues across the web to find your answer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Crypto</a:t>
            </a:r>
            <a:r>
              <a:rPr lang="en-US" dirty="0" smtClean="0"/>
              <a:t> – Decrypting messages that have been scrambled to protect their 		       information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Reverse Engineering </a:t>
            </a:r>
            <a:r>
              <a:rPr lang="en-US" dirty="0" smtClean="0"/>
              <a:t>– Given a software or binary, figure out what the 				       program does / make it do what we want it to do.</a:t>
            </a:r>
          </a:p>
        </p:txBody>
      </p:sp>
    </p:spTree>
    <p:extLst>
      <p:ext uri="{BB962C8B-B14F-4D97-AF65-F5344CB8AC3E}">
        <p14:creationId xmlns:p14="http://schemas.microsoft.com/office/powerpoint/2010/main" val="34180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On to Crypto!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Favorite Tools:</a:t>
            </a:r>
          </a:p>
          <a:p>
            <a:pPr lvl="1"/>
            <a:r>
              <a:rPr lang="en-US" dirty="0" smtClean="0"/>
              <a:t>(Kali) Linux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Python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Sublime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HxD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(or comparable Hex Editor)</a:t>
            </a:r>
          </a:p>
          <a:p>
            <a:pPr lvl="1"/>
            <a:r>
              <a:rPr lang="en-US" dirty="0" smtClean="0"/>
              <a:t>Burp Suite for Network stuff</a:t>
            </a:r>
          </a:p>
          <a:p>
            <a:pPr lvl="1"/>
            <a:r>
              <a:rPr lang="en-US" dirty="0" smtClean="0"/>
              <a:t>GDB/Ida for lower level exploits/reverse engineering</a:t>
            </a:r>
          </a:p>
          <a:p>
            <a:pPr lvl="1"/>
            <a:r>
              <a:rPr lang="en-US" dirty="0" smtClean="0"/>
              <a:t>Note that Kali </a:t>
            </a:r>
            <a:r>
              <a:rPr lang="en-US" dirty="0" err="1" smtClean="0"/>
              <a:t>linux</a:t>
            </a:r>
            <a:r>
              <a:rPr lang="en-US" dirty="0" smtClean="0"/>
              <a:t> has a lot of these tools built 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Crypto</a:t>
            </a:r>
            <a:r>
              <a:rPr lang="en-US" dirty="0" smtClean="0"/>
              <a:t>: Level 5</a:t>
            </a:r>
            <a:r>
              <a:rPr lang="en-US" baseline="30000" dirty="0" smtClean="0"/>
              <a:t>th</a:t>
            </a:r>
            <a:r>
              <a:rPr lang="en-US" dirty="0" smtClean="0"/>
              <a:t> grader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Caesar Cipher: Alphabetic shift</a:t>
            </a:r>
          </a:p>
          <a:p>
            <a:r>
              <a:rPr lang="en-US" dirty="0" smtClean="0"/>
              <a:t>Choose a number to shift letters by. Ex. Shift by 3:</a:t>
            </a:r>
          </a:p>
          <a:p>
            <a:r>
              <a:rPr lang="en-US" dirty="0" smtClean="0"/>
              <a:t>A -&gt; D, B -&gt; E, C -&gt; F, D -&gt; G, etc.</a:t>
            </a:r>
          </a:p>
          <a:p>
            <a:pPr lvl="1"/>
            <a:r>
              <a:rPr lang="en-US" dirty="0" smtClean="0"/>
              <a:t>Ex. </a:t>
            </a:r>
          </a:p>
          <a:p>
            <a:pPr lvl="2"/>
            <a:r>
              <a:rPr lang="en-US" dirty="0" smtClean="0"/>
              <a:t>Change “HELLO MY NAME IS SID” to “</a:t>
            </a:r>
            <a:r>
              <a:rPr lang="nl-NL" dirty="0"/>
              <a:t>KHOOR PB QDPH LV </a:t>
            </a:r>
            <a:r>
              <a:rPr lang="nl-NL" dirty="0" smtClean="0"/>
              <a:t>VLG”</a:t>
            </a:r>
          </a:p>
          <a:p>
            <a:r>
              <a:rPr lang="nl-NL" dirty="0" smtClean="0"/>
              <a:t>Very insecure – takes less than a second for a computer to crack</a:t>
            </a:r>
            <a:endParaRPr lang="en-US" dirty="0"/>
          </a:p>
          <a:p>
            <a:pPr lvl="1"/>
            <a:r>
              <a:rPr lang="en-US" dirty="0" smtClean="0"/>
              <a:t>My favorite website to crack: 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www.richkni.co.uk/php/crypta/caesar.php</a:t>
            </a:r>
            <a:endParaRPr lang="en-US" dirty="0" smtClean="0"/>
          </a:p>
          <a:p>
            <a:pPr lvl="1"/>
            <a:r>
              <a:rPr lang="en-US" dirty="0" smtClean="0"/>
              <a:t>Wrote own script in 5 mins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Crypto: 7</a:t>
            </a:r>
            <a:r>
              <a:rPr lang="en-US" baseline="30000" dirty="0" smtClean="0">
                <a:solidFill>
                  <a:srgbClr val="FFC000"/>
                </a:solidFill>
              </a:rPr>
              <a:t>th</a:t>
            </a:r>
            <a:r>
              <a:rPr lang="en-US" dirty="0" smtClean="0">
                <a:solidFill>
                  <a:srgbClr val="FFC000"/>
                </a:solidFill>
              </a:rPr>
              <a:t> Grade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Substitution Ciphers (let one letter represent another, not necessarily a shift)</a:t>
            </a:r>
          </a:p>
          <a:p>
            <a:pPr lvl="1"/>
            <a:r>
              <a:rPr lang="en-US" dirty="0" smtClean="0"/>
              <a:t>Broken easily with letter frequency analyses</a:t>
            </a:r>
          </a:p>
          <a:p>
            <a:pPr lvl="1"/>
            <a:r>
              <a:rPr lang="en-US" dirty="0" smtClean="0"/>
              <a:t>Other variants: </a:t>
            </a:r>
            <a:r>
              <a:rPr lang="en-US" dirty="0" err="1" smtClean="0"/>
              <a:t>Vigenere</a:t>
            </a:r>
            <a:r>
              <a:rPr lang="en-US" dirty="0"/>
              <a:t>, </a:t>
            </a:r>
            <a:r>
              <a:rPr lang="en-US" dirty="0" err="1"/>
              <a:t>Atbash</a:t>
            </a:r>
            <a:r>
              <a:rPr lang="en-US" dirty="0"/>
              <a:t>, ROT13, etc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Favorite website: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http</a:t>
            </a:r>
            <a:r>
              <a:rPr lang="en-US" dirty="0"/>
              <a:t>://quipqiup.com/index.php</a:t>
            </a:r>
            <a:endParaRPr lang="en-US" dirty="0" smtClean="0"/>
          </a:p>
          <a:p>
            <a:r>
              <a:rPr lang="en-US" dirty="0" smtClean="0"/>
              <a:t>One Time Pad – “Perfect cipher/encryption”</a:t>
            </a:r>
          </a:p>
        </p:txBody>
      </p:sp>
    </p:spTree>
    <p:extLst>
      <p:ext uri="{BB962C8B-B14F-4D97-AF65-F5344CB8AC3E}">
        <p14:creationId xmlns:p14="http://schemas.microsoft.com/office/powerpoint/2010/main" val="9326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Base64 and ASCII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4265" y="513151"/>
            <a:ext cx="4479404" cy="30668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199" y="1404970"/>
            <a:ext cx="65373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-Computer only stores / knows binary.</a:t>
            </a:r>
          </a:p>
          <a:p>
            <a:r>
              <a:rPr lang="en-US" dirty="0" smtClean="0"/>
              <a:t>-Different binary numbers represent letters, and computer -interprets them and displays these numbers on screen – ASCII.</a:t>
            </a:r>
          </a:p>
          <a:p>
            <a:r>
              <a:rPr lang="en-US" dirty="0"/>
              <a:t>	</a:t>
            </a:r>
            <a:r>
              <a:rPr lang="en-US" dirty="0" smtClean="0"/>
              <a:t>-Ex. 65 is A. Binary 65 is </a:t>
            </a:r>
            <a:r>
              <a:rPr lang="en-US" dirty="0" smtClean="0"/>
              <a:t>01000001.</a:t>
            </a:r>
            <a:endParaRPr lang="en-US" dirty="0"/>
          </a:p>
          <a:p>
            <a:r>
              <a:rPr lang="en-US" dirty="0" smtClean="0"/>
              <a:t>	We use hex to represent binary numbers because 	they are easier to read than binary. So hex A = 41.</a:t>
            </a:r>
          </a:p>
          <a:p>
            <a:endParaRPr lang="en-US" dirty="0" smtClean="0"/>
          </a:p>
          <a:p>
            <a:r>
              <a:rPr lang="en-US" dirty="0" smtClean="0"/>
              <a:t>(decimal) Base 10: 123 = 1 * 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  <a:r>
              <a:rPr lang="en-US" dirty="0" smtClean="0"/>
              <a:t>^2 + 2 * 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  <a:r>
              <a:rPr lang="en-US" dirty="0" smtClean="0"/>
              <a:t>^1 + 3 * 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  <a:r>
              <a:rPr lang="en-US" dirty="0" smtClean="0"/>
              <a:t>^0 = </a:t>
            </a:r>
            <a:r>
              <a:rPr lang="en-US" dirty="0" smtClean="0">
                <a:solidFill>
                  <a:srgbClr val="FF0000"/>
                </a:solidFill>
              </a:rPr>
              <a:t>123</a:t>
            </a:r>
          </a:p>
          <a:p>
            <a:r>
              <a:rPr lang="en-US" dirty="0" smtClean="0"/>
              <a:t>(hex)         Base 16: 123 = 1 * </a:t>
            </a:r>
            <a:r>
              <a:rPr lang="en-US" dirty="0" smtClean="0">
                <a:solidFill>
                  <a:srgbClr val="FFC000"/>
                </a:solidFill>
              </a:rPr>
              <a:t>16</a:t>
            </a:r>
            <a:r>
              <a:rPr lang="en-US" dirty="0" smtClean="0"/>
              <a:t>^2 + 2 * </a:t>
            </a:r>
            <a:r>
              <a:rPr lang="en-US" dirty="0" smtClean="0">
                <a:solidFill>
                  <a:srgbClr val="FFC000"/>
                </a:solidFill>
              </a:rPr>
              <a:t>16</a:t>
            </a:r>
            <a:r>
              <a:rPr lang="en-US" dirty="0" smtClean="0"/>
              <a:t>^1 + 3 * </a:t>
            </a:r>
            <a:r>
              <a:rPr lang="en-US" dirty="0" smtClean="0">
                <a:solidFill>
                  <a:srgbClr val="FFC000"/>
                </a:solidFill>
              </a:rPr>
              <a:t>16</a:t>
            </a:r>
            <a:r>
              <a:rPr lang="en-US" dirty="0" smtClean="0"/>
              <a:t>^0 = </a:t>
            </a:r>
            <a:r>
              <a:rPr lang="en-US" dirty="0" smtClean="0">
                <a:solidFill>
                  <a:srgbClr val="FF0000"/>
                </a:solidFill>
              </a:rPr>
              <a:t>183</a:t>
            </a:r>
          </a:p>
          <a:p>
            <a:endParaRPr lang="en-US" dirty="0" smtClean="0"/>
          </a:p>
          <a:p>
            <a:r>
              <a:rPr lang="en-US" dirty="0" smtClean="0"/>
              <a:t>Another common base is 64.</a:t>
            </a:r>
          </a:p>
          <a:p>
            <a:r>
              <a:rPr lang="en-US" dirty="0" smtClean="0"/>
              <a:t>                  Base 64: 123 = 1 * </a:t>
            </a:r>
            <a:r>
              <a:rPr lang="en-US" dirty="0" smtClean="0">
                <a:solidFill>
                  <a:srgbClr val="FFC000"/>
                </a:solidFill>
              </a:rPr>
              <a:t>64</a:t>
            </a:r>
            <a:r>
              <a:rPr lang="en-US" dirty="0" smtClean="0"/>
              <a:t>^2 + 2 * </a:t>
            </a:r>
            <a:r>
              <a:rPr lang="en-US" dirty="0" smtClean="0">
                <a:solidFill>
                  <a:srgbClr val="FFC000"/>
                </a:solidFill>
              </a:rPr>
              <a:t>64</a:t>
            </a:r>
            <a:r>
              <a:rPr lang="en-US" dirty="0" smtClean="0"/>
              <a:t> ^ 1 + 3 * </a:t>
            </a:r>
            <a:r>
              <a:rPr lang="en-US" dirty="0" smtClean="0">
                <a:solidFill>
                  <a:srgbClr val="FFC000"/>
                </a:solidFill>
              </a:rPr>
              <a:t>64</a:t>
            </a:r>
            <a:r>
              <a:rPr lang="en-US" dirty="0" smtClean="0"/>
              <a:t> ^ 0 = </a:t>
            </a:r>
            <a:r>
              <a:rPr lang="en-US" dirty="0" smtClean="0">
                <a:solidFill>
                  <a:srgbClr val="FF0000"/>
                </a:solidFill>
              </a:rPr>
              <a:t>220599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Base 64 is easily identified by the fact that it has</a:t>
            </a:r>
          </a:p>
          <a:p>
            <a:r>
              <a:rPr lang="en-US" dirty="0"/>
              <a:t>	</a:t>
            </a:r>
            <a:r>
              <a:rPr lang="en-US" dirty="0" smtClean="0"/>
              <a:t>both capital and lower case letters</a:t>
            </a:r>
          </a:p>
          <a:p>
            <a:r>
              <a:rPr lang="en-US" dirty="0"/>
              <a:t>	</a:t>
            </a:r>
            <a:r>
              <a:rPr lang="en-US" dirty="0" smtClean="0"/>
              <a:t>numbers</a:t>
            </a:r>
          </a:p>
          <a:p>
            <a:r>
              <a:rPr lang="en-US" dirty="0"/>
              <a:t>	</a:t>
            </a:r>
            <a:r>
              <a:rPr lang="en-US" dirty="0" smtClean="0"/>
              <a:t>may end with ==.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Ex. SGVsbG8gdGhlcmUgaG93IGlzIGl0IGdvaW5nPw==</a:t>
            </a:r>
          </a:p>
        </p:txBody>
      </p:sp>
    </p:spTree>
    <p:extLst>
      <p:ext uri="{BB962C8B-B14F-4D97-AF65-F5344CB8AC3E}">
        <p14:creationId xmlns:p14="http://schemas.microsoft.com/office/powerpoint/2010/main" val="38551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Crypto: 8</a:t>
            </a:r>
            <a:r>
              <a:rPr lang="en-US" baseline="30000" dirty="0" smtClean="0">
                <a:solidFill>
                  <a:srgbClr val="FFC000"/>
                </a:solidFill>
              </a:rPr>
              <a:t>th</a:t>
            </a:r>
            <a:r>
              <a:rPr lang="en-US" dirty="0" smtClean="0">
                <a:solidFill>
                  <a:srgbClr val="FFC000"/>
                </a:solidFill>
              </a:rPr>
              <a:t> grade - Hashes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used to verify contents of a file/message.</a:t>
            </a:r>
          </a:p>
          <a:p>
            <a:pPr lvl="1"/>
            <a:r>
              <a:rPr lang="en-US" dirty="0" smtClean="0"/>
              <a:t>Take parts of the message, create a fixed length string of text from it that doesn’t reveal the text.</a:t>
            </a:r>
          </a:p>
          <a:p>
            <a:r>
              <a:rPr lang="en-US" dirty="0" smtClean="0"/>
              <a:t>Famous Hashing algorithms:</a:t>
            </a:r>
          </a:p>
          <a:p>
            <a:pPr lvl="1"/>
            <a:r>
              <a:rPr lang="en-US" dirty="0" smtClean="0"/>
              <a:t>MD5</a:t>
            </a:r>
          </a:p>
          <a:p>
            <a:pPr lvl="1"/>
            <a:r>
              <a:rPr lang="en-US" dirty="0" smtClean="0"/>
              <a:t>SHA-#</a:t>
            </a:r>
            <a:endParaRPr lang="en-US" dirty="0"/>
          </a:p>
          <a:p>
            <a:r>
              <a:rPr lang="en-US" dirty="0" smtClean="0"/>
              <a:t>Can be reverse engineered/brute forced if message is short</a:t>
            </a:r>
          </a:p>
          <a:p>
            <a:r>
              <a:rPr lang="en-US" dirty="0" smtClean="0"/>
              <a:t>Collision based attacks as well.</a:t>
            </a:r>
          </a:p>
        </p:txBody>
      </p:sp>
    </p:spTree>
    <p:extLst>
      <p:ext uri="{BB962C8B-B14F-4D97-AF65-F5344CB8AC3E}">
        <p14:creationId xmlns:p14="http://schemas.microsoft.com/office/powerpoint/2010/main" val="39789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Live Problems! Level 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Caesar:</a:t>
            </a:r>
          </a:p>
          <a:p>
            <a:pPr lvl="1"/>
            <a:r>
              <a:rPr lang="en-US" dirty="0"/>
              <a:t>Pn3fne P1cU3e gb0 </a:t>
            </a:r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Substitution:</a:t>
            </a:r>
          </a:p>
          <a:p>
            <a:pPr lvl="1"/>
            <a:r>
              <a:rPr lang="en-US" dirty="0"/>
              <a:t>gag </a:t>
            </a:r>
            <a:r>
              <a:rPr lang="en-US" dirty="0" err="1"/>
              <a:t>wdv</a:t>
            </a:r>
            <a:r>
              <a:rPr lang="en-US" dirty="0"/>
              <a:t> </a:t>
            </a:r>
            <a:r>
              <a:rPr lang="en-US" dirty="0" err="1"/>
              <a:t>lfdt</a:t>
            </a:r>
            <a:r>
              <a:rPr lang="en-US" dirty="0"/>
              <a:t> </a:t>
            </a:r>
            <a:r>
              <a:rPr lang="en-US" dirty="0" err="1"/>
              <a:t>cepc</a:t>
            </a:r>
            <a:r>
              <a:rPr lang="en-US" dirty="0"/>
              <a:t> '</a:t>
            </a:r>
            <a:r>
              <a:rPr lang="en-US" dirty="0" err="1"/>
              <a:t>i</a:t>
            </a:r>
            <a:r>
              <a:rPr lang="en-US" dirty="0"/>
              <a:t>'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odrc</a:t>
            </a:r>
            <a:r>
              <a:rPr lang="en-US" dirty="0"/>
              <a:t> </a:t>
            </a:r>
            <a:r>
              <a:rPr lang="en-US" dirty="0" err="1"/>
              <a:t>vrig</a:t>
            </a:r>
            <a:r>
              <a:rPr lang="en-US" dirty="0"/>
              <a:t> </a:t>
            </a:r>
            <a:r>
              <a:rPr lang="en-US" dirty="0" err="1"/>
              <a:t>niccik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ifmnare</a:t>
            </a:r>
            <a:r>
              <a:rPr lang="en-US" dirty="0"/>
              <a:t> </a:t>
            </a:r>
            <a:r>
              <a:rPr lang="en-US" dirty="0" err="1"/>
              <a:t>pnxephic</a:t>
            </a:r>
            <a:r>
              <a:rPr lang="en-US" dirty="0"/>
              <a:t>? </a:t>
            </a:r>
            <a:r>
              <a:rPr lang="en-US" dirty="0" err="1"/>
              <a:t>wdv</a:t>
            </a:r>
            <a:r>
              <a:rPr lang="en-US" dirty="0"/>
              <a:t> </a:t>
            </a:r>
            <a:r>
              <a:rPr lang="en-US" dirty="0" err="1"/>
              <a:t>qpf</a:t>
            </a:r>
            <a:r>
              <a:rPr lang="en-US" dirty="0"/>
              <a:t> </a:t>
            </a:r>
            <a:r>
              <a:rPr lang="en-US" dirty="0" err="1"/>
              <a:t>qkpql</a:t>
            </a:r>
            <a:r>
              <a:rPr lang="en-US" dirty="0"/>
              <a:t> </a:t>
            </a:r>
            <a:r>
              <a:rPr lang="en-US" dirty="0" err="1"/>
              <a:t>rvhrcacvcadf</a:t>
            </a:r>
            <a:r>
              <a:rPr lang="en-US" dirty="0"/>
              <a:t> </a:t>
            </a:r>
            <a:r>
              <a:rPr lang="en-US" dirty="0" err="1"/>
              <a:t>qaxeikr</a:t>
            </a:r>
            <a:r>
              <a:rPr lang="en-US" dirty="0"/>
              <a:t> </a:t>
            </a:r>
            <a:r>
              <a:rPr lang="en-US" dirty="0" err="1"/>
              <a:t>xkiccw</a:t>
            </a:r>
            <a:r>
              <a:rPr lang="en-US" dirty="0"/>
              <a:t> </a:t>
            </a:r>
            <a:r>
              <a:rPr lang="en-US" dirty="0" err="1"/>
              <a:t>ipranw</a:t>
            </a:r>
            <a:r>
              <a:rPr lang="en-US" dirty="0"/>
              <a:t> </a:t>
            </a:r>
            <a:r>
              <a:rPr lang="en-US" dirty="0" err="1"/>
              <a:t>tace</a:t>
            </a:r>
            <a:r>
              <a:rPr lang="en-US" dirty="0"/>
              <a:t> </a:t>
            </a:r>
            <a:r>
              <a:rPr lang="en-US" dirty="0" err="1"/>
              <a:t>ukijvifqw</a:t>
            </a:r>
            <a:r>
              <a:rPr lang="en-US" dirty="0"/>
              <a:t> </a:t>
            </a:r>
            <a:r>
              <a:rPr lang="en-US" dirty="0" err="1"/>
              <a:t>pfpnwrir</a:t>
            </a:r>
            <a:r>
              <a:rPr lang="en-US" dirty="0" smtClean="0"/>
              <a:t>!</a:t>
            </a:r>
          </a:p>
          <a:p>
            <a:r>
              <a:rPr lang="en-US" dirty="0" smtClean="0"/>
              <a:t>Base64 -&gt; ASCII:</a:t>
            </a:r>
          </a:p>
          <a:p>
            <a:pPr lvl="1"/>
            <a:r>
              <a:rPr lang="en-US" dirty="0"/>
              <a:t>RXZpbCBDb3JwLCB3ZSBoYXZlIGRlbGl2ZXJlZCBvbiBvdXIgcHJvbWlzZSBhcyBleHBlY3RlZC4g\nVGhlIHBlb3BsZSBvZiB0aGUgd29ybGQgd2hvIGhhdmUgYmVlbiBlbnNsYXZlZCBieSB5b3UgaGF2\nZSBiZWVuIGZyZWVkLiBZb3VyIGZpbmFuY2lhbCBkYXRhIGhhcyBiZWVuIGRlc3Ryb3llZC4gQW55\nIGF0dGVtcHRzIHRvIHNhbHZhZ2UgaXQgd2lsbCBiZSB1dHRlcmx5IGZ1dGlsZS4gRmFjZSBpdDog\neW91IGhhdmUgYmVlbiBvd25lZC4gV2UgYXQgZnNvY2lldHkgd2lsbCBzbWlsZSBhcyB3ZSB3YXRj\naCB5b3UgYW5kIHlvdXIgZGFyayBzb3VscyBkaWUuIFRoYXQgbWVhbnMgYW55IG1vbmV5IHlvdSBv\nd2UgdGhlc2UgcGlncyBoYXMgYmVlbiBmb3JnaXZlbiBieSB1cywgeW91ciBmcmllbmRzIGF0IGZz\nb2NpZXR5LiBUaGUgbWFya2V0J3Mgb3BlbmluZyBiZWxsIHRoaXMgbW9ybmluZyB3aWxsIGJlIHRo\nZSBmaW5hbCBkZWF0aCBrbmVsbCBvZiBFdmlsIENvcnAuIFdlIGhvcGUgYXMgYSBuZXcgc29jaWV0\neSByaXNlcyBmcm9tIHRoZSBhc2hlcyB0aGF0IHlvdSB3aWxsIGZvcmdlIGEgYmV0dGVyIHdvcmxk\nLiBBIHdvcmxkIHRoYXQgdmFsdWVzIHRoZSBmcmVlIHBlb3BsZSwgYSB3b3JsZCB3aGVyZSBncmVl\nZCBpcyBub3QgZW5jb3VyYWdlZCwgYSB3b3JsZCB0aGF0IGJlbG9uZ3MgdG8gdXMgYWdhaW4sIGEg\nd29ybGQgY2hhbmdlZCBmb3JldmVyLiBBbmQgd2hpbGUgeW91IGRvIHRoYXQsIHJlbWVtYmVyIHRv\nIHJlcGVhdCB0aGVzZSB3b3JkczogImZsYWd7V2UgYXJlIGZzb2NpZXR5LCB3ZSBhcmUgZmluYWxs\neSBmcmVlLCB3ZSBhcmUgZmluYWxseSBhd2FrZSF9Ig==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1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498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GreyHat CTF Meeting #1!</vt:lpstr>
      <vt:lpstr>What are CTF’s?</vt:lpstr>
      <vt:lpstr>INTRO: Categories of Problems</vt:lpstr>
      <vt:lpstr>On to Crypto!</vt:lpstr>
      <vt:lpstr>Crypto: Level 5th grader</vt:lpstr>
      <vt:lpstr>Crypto: 7th Grade</vt:lpstr>
      <vt:lpstr>Base64 and ASCII</vt:lpstr>
      <vt:lpstr>Crypto: 8th grade - Hashes</vt:lpstr>
      <vt:lpstr>Live Problems! Level 1</vt:lpstr>
      <vt:lpstr>Your turn:</vt:lpstr>
      <vt:lpstr>Crypto: Level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GreyHat CTF Meeting #1!</dc:title>
  <dc:creator>Siddarth Senthilkumar</dc:creator>
  <cp:lastModifiedBy>Siddarth Senthilkumar</cp:lastModifiedBy>
  <cp:revision>96</cp:revision>
  <dcterms:created xsi:type="dcterms:W3CDTF">2015-09-20T02:56:41Z</dcterms:created>
  <dcterms:modified xsi:type="dcterms:W3CDTF">2015-09-20T04:19:51Z</dcterms:modified>
</cp:coreProperties>
</file>