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7F86-CF70-4C26-9B2B-A2FA02D1FA8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B507-3AFC-45B9-B0ED-77B1372A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9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7F86-CF70-4C26-9B2B-A2FA02D1FA8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B507-3AFC-45B9-B0ED-77B1372A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8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7F86-CF70-4C26-9B2B-A2FA02D1FA8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B507-3AFC-45B9-B0ED-77B1372A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2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7F86-CF70-4C26-9B2B-A2FA02D1FA8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B507-3AFC-45B9-B0ED-77B1372A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4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7F86-CF70-4C26-9B2B-A2FA02D1FA8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B507-3AFC-45B9-B0ED-77B1372A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4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7F86-CF70-4C26-9B2B-A2FA02D1FA8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B507-3AFC-45B9-B0ED-77B1372A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4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7F86-CF70-4C26-9B2B-A2FA02D1FA8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B507-3AFC-45B9-B0ED-77B1372A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9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7F86-CF70-4C26-9B2B-A2FA02D1FA8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B507-3AFC-45B9-B0ED-77B1372A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7F86-CF70-4C26-9B2B-A2FA02D1FA8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B507-3AFC-45B9-B0ED-77B1372A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7F86-CF70-4C26-9B2B-A2FA02D1FA8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B507-3AFC-45B9-B0ED-77B1372A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8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7F86-CF70-4C26-9B2B-A2FA02D1FA8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B507-3AFC-45B9-B0ED-77B1372A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1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C7F86-CF70-4C26-9B2B-A2FA02D1FA84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4B507-3AFC-45B9-B0ED-77B1372A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47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uttool.com/encryption/rabbit/default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GreyHat</a:t>
            </a:r>
            <a:r>
              <a:rPr lang="en-US" dirty="0" smtClean="0">
                <a:solidFill>
                  <a:srgbClr val="FFC000"/>
                </a:solidFill>
              </a:rPr>
              <a:t> CTF Meeting 3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Steganography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Siddarth </a:t>
            </a:r>
            <a:r>
              <a:rPr lang="en-US" dirty="0" err="1" smtClean="0">
                <a:solidFill>
                  <a:srgbClr val="FFC000"/>
                </a:solidFill>
              </a:rPr>
              <a:t>Senthilkumar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What is Steganography?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Wikipedia: “the </a:t>
            </a:r>
            <a:r>
              <a:rPr lang="en-US" dirty="0">
                <a:solidFill>
                  <a:srgbClr val="FFC000"/>
                </a:solidFill>
              </a:rPr>
              <a:t>practice of concealing a file, message, image, or video within another file, message, image, or video. </a:t>
            </a:r>
            <a:r>
              <a:rPr lang="en-US" dirty="0" smtClean="0">
                <a:solidFill>
                  <a:srgbClr val="FFC000"/>
                </a:solidFill>
              </a:rPr>
              <a:t>”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Not just digital – physical </a:t>
            </a:r>
            <a:r>
              <a:rPr lang="en-US" dirty="0" err="1" smtClean="0">
                <a:solidFill>
                  <a:srgbClr val="FFC000"/>
                </a:solidFill>
              </a:rPr>
              <a:t>stego</a:t>
            </a:r>
            <a:r>
              <a:rPr lang="en-US" dirty="0" smtClean="0">
                <a:solidFill>
                  <a:srgbClr val="FFC000"/>
                </a:solidFill>
              </a:rPr>
              <a:t> exists as well.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Think invisible ink, hiding messages in portraits, etc.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3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Why is it useful?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Encrypted </a:t>
            </a:r>
            <a:r>
              <a:rPr lang="en-US" dirty="0">
                <a:solidFill>
                  <a:srgbClr val="FFC000"/>
                </a:solidFill>
              </a:rPr>
              <a:t>data sticks out like a sore thumb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Pretty obvious something is hidden -&gt; 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i="1" dirty="0" smtClean="0">
                <a:solidFill>
                  <a:srgbClr val="FFC000"/>
                </a:solidFill>
              </a:rPr>
              <a:t>Crypto – </a:t>
            </a:r>
            <a:r>
              <a:rPr lang="en-US" dirty="0" smtClean="0">
                <a:solidFill>
                  <a:srgbClr val="FFC000"/>
                </a:solidFill>
              </a:rPr>
              <a:t>We have a third party that can look at our information, know we are hiding something, but can’t decipher it.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Stego</a:t>
            </a:r>
            <a:r>
              <a:rPr lang="en-US" dirty="0" smtClean="0">
                <a:solidFill>
                  <a:srgbClr val="FFC000"/>
                </a:solidFill>
              </a:rPr>
              <a:t> – We have a third party that we don’t want to know about our communication at all!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35800" y="2062302"/>
            <a:ext cx="3695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FFC000"/>
              </a:solidFill>
            </a:endParaRPr>
          </a:p>
          <a:p>
            <a:r>
              <a:rPr lang="en-US" sz="800" dirty="0" smtClean="0">
                <a:solidFill>
                  <a:srgbClr val="FFC000"/>
                </a:solidFill>
              </a:rPr>
              <a:t>qANQR1DBwU4D/TlT68XXuiUQCADfj2o4b4aFYBcWumA7hR1Wvz9rbv2BR6WbEUsy</a:t>
            </a:r>
          </a:p>
          <a:p>
            <a:r>
              <a:rPr lang="en-US" sz="800" dirty="0" smtClean="0">
                <a:solidFill>
                  <a:srgbClr val="FFC000"/>
                </a:solidFill>
              </a:rPr>
              <a:t>ZBIEFtjyqCd96qF38sp9IQiJIKlNaZfx2GLRWikPZwchUXxB+AA5+lqsG/</a:t>
            </a:r>
            <a:r>
              <a:rPr lang="en-US" sz="800" dirty="0" err="1" smtClean="0">
                <a:solidFill>
                  <a:srgbClr val="FFC000"/>
                </a:solidFill>
              </a:rPr>
              <a:t>ELBvRa</a:t>
            </a:r>
            <a:endParaRPr lang="en-US" sz="800" dirty="0" smtClean="0">
              <a:solidFill>
                <a:srgbClr val="FFC000"/>
              </a:solidFill>
            </a:endParaRPr>
          </a:p>
          <a:p>
            <a:r>
              <a:rPr lang="en-US" sz="800" dirty="0" smtClean="0">
                <a:solidFill>
                  <a:srgbClr val="FFC000"/>
                </a:solidFill>
              </a:rPr>
              <a:t>c9XefaYpbbAZ6z6LkOQ+eE0XASe7aEEPfdxvZZT37dVyiyxuBBRYNLN8Bphdr2zv</a:t>
            </a:r>
          </a:p>
          <a:p>
            <a:r>
              <a:rPr lang="en-US" sz="800" dirty="0" smtClean="0">
                <a:solidFill>
                  <a:srgbClr val="FFC000"/>
                </a:solidFill>
              </a:rPr>
              <a:t>z/9Ak4/OLnLiJRk05/2UNE5Z0a+3lcvITMmfGajvRhkXqocavPOKiin3hv7+Vx88</a:t>
            </a:r>
          </a:p>
          <a:p>
            <a:r>
              <a:rPr lang="en-US" sz="800" dirty="0" smtClean="0">
                <a:solidFill>
                  <a:srgbClr val="FFC000"/>
                </a:solidFill>
              </a:rPr>
              <a:t>uLLem2/fQHZhGcQvkqZVqXx8SmNw5gzuvwjV1WHj9muDGBY0MkjiZIRI7azWnoU9</a:t>
            </a:r>
          </a:p>
          <a:p>
            <a:r>
              <a:rPr lang="en-US" sz="800" dirty="0" smtClean="0">
                <a:solidFill>
                  <a:srgbClr val="FFC000"/>
                </a:solidFill>
              </a:rPr>
              <a:t>3KCnmpR60VO4rDRAS5uGl9fioSvze+q8XqxubaNsgdKkoD+tB/4u4c4tznLfw1L2</a:t>
            </a:r>
          </a:p>
          <a:p>
            <a:r>
              <a:rPr lang="en-US" sz="800" dirty="0" smtClean="0">
                <a:solidFill>
                  <a:srgbClr val="FFC000"/>
                </a:solidFill>
              </a:rPr>
              <a:t>YBS+dzFDw5desMFSo7JkecAS4NB9jAu9K+f7PTAsesCBNETDd49BTOFFTWWavAfE</a:t>
            </a:r>
          </a:p>
          <a:p>
            <a:r>
              <a:rPr lang="en-US" sz="800" dirty="0" smtClean="0">
                <a:solidFill>
                  <a:srgbClr val="FFC000"/>
                </a:solidFill>
              </a:rPr>
              <a:t>gLYcPrcn4s3EriUgvL3OzPR4P1chNu6sa3ZJkTBbriDoA3VpnqG3hxqfNyOlqAka</a:t>
            </a:r>
          </a:p>
          <a:p>
            <a:r>
              <a:rPr lang="en-US" sz="800" dirty="0" smtClean="0">
                <a:solidFill>
                  <a:srgbClr val="FFC000"/>
                </a:solidFill>
              </a:rPr>
              <a:t>mJJuQ53Ob9ThaFH8YcE/VqUFdw+bQtrAJ6NpjIxi/x0FfOInhC/bBw7pDLXBFNaX</a:t>
            </a:r>
          </a:p>
          <a:p>
            <a:r>
              <a:rPr lang="en-US" sz="800" dirty="0" smtClean="0">
                <a:solidFill>
                  <a:srgbClr val="FFC000"/>
                </a:solidFill>
              </a:rPr>
              <a:t>HdlLQRPQdrmnWskKznOSarxq4GjpRTQo4hpCRJJ5aU7tZO9HPTZXFG6iRIT0wa47</a:t>
            </a:r>
          </a:p>
          <a:p>
            <a:r>
              <a:rPr lang="en-US" sz="800" dirty="0" smtClean="0">
                <a:solidFill>
                  <a:srgbClr val="FFC000"/>
                </a:solidFill>
              </a:rPr>
              <a:t>AR5nvkEKoIAjW5HaDKiJriuWLdtN4OXecWvxFsjR32ebz76U8aLpAK87GZEyTzBx</a:t>
            </a:r>
          </a:p>
          <a:p>
            <a:r>
              <a:rPr lang="en-US" sz="800" dirty="0" smtClean="0">
                <a:solidFill>
                  <a:srgbClr val="FFC000"/>
                </a:solidFill>
              </a:rPr>
              <a:t>dV+lH0hwyT/y1cZQ/E5USePP4oKWF4uqquPee1OPeFMBo4CvuGyhZXD/18Ft/53Y</a:t>
            </a:r>
          </a:p>
          <a:p>
            <a:r>
              <a:rPr lang="en-US" sz="800" dirty="0" smtClean="0">
                <a:solidFill>
                  <a:srgbClr val="FFC000"/>
                </a:solidFill>
              </a:rPr>
              <a:t>WIebvdiCqsOoabK3jEfdGExce63zDI0=</a:t>
            </a:r>
          </a:p>
          <a:p>
            <a:r>
              <a:rPr lang="en-US" sz="800" dirty="0" smtClean="0">
                <a:solidFill>
                  <a:srgbClr val="FFC000"/>
                </a:solidFill>
              </a:rPr>
              <a:t>=</a:t>
            </a:r>
            <a:r>
              <a:rPr lang="en-US" sz="800" dirty="0" err="1" smtClean="0">
                <a:solidFill>
                  <a:srgbClr val="FFC000"/>
                </a:solidFill>
              </a:rPr>
              <a:t>MpR</a:t>
            </a:r>
            <a:endParaRPr lang="en-US" sz="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7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Sample Problems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6000" y="2425700"/>
            <a:ext cx="10223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Go ahead and download the sample problems I’ve got on my GitHub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Problem 1 – pretty easy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Problem 2 – more difficult, just don’t overthink too much.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Problem 3 – From last time – </a:t>
            </a:r>
            <a:r>
              <a:rPr lang="en-US" dirty="0" err="1" smtClean="0">
                <a:solidFill>
                  <a:srgbClr val="FFC000"/>
                </a:solidFill>
              </a:rPr>
              <a:t>Brachiosarus</a:t>
            </a:r>
            <a:r>
              <a:rPr lang="en-US" dirty="0" smtClean="0">
                <a:solidFill>
                  <a:srgbClr val="FFC000"/>
                </a:solidFill>
              </a:rPr>
              <a:t> – Look up “File headers”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7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89916" y="4717534"/>
            <a:ext cx="207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flagisgandalfthebest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Problem </a:t>
            </a:r>
            <a:r>
              <a:rPr lang="en-US" dirty="0" smtClean="0">
                <a:solidFill>
                  <a:srgbClr val="FFC000"/>
                </a:solidFill>
              </a:rPr>
              <a:t>1 - GIF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SOLUTION: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Notice that frame seems to jump near the end of the animation.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This suggests that the bytes of the animation may have been manipulated near the end of the file.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Indeed, opening the GIF in a hex editor and looking near the end of the file reveals the magic text: 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025" y="1690688"/>
            <a:ext cx="11537950" cy="4905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58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Problem 2 - Coney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SOLUTION: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Again, let’s open it up in a Hex editor.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Everything looks like random garbage until we come up to this: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U2FsdGVkX1/seMYknjQGW971EboRgFcx+jfczzdSrWMjt1xwRrPnQBbEsz+Mt7dA4xxsOVB88e8VGl70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Looks like a cipher of some kind! But which one?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Problem title is “Coney”, a type of rabbit. Is there anything like a “rabbit cipher”?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There is! We look it up and find this website:</a:t>
            </a:r>
          </a:p>
          <a:p>
            <a:pPr lvl="2"/>
            <a:r>
              <a:rPr lang="en-US" dirty="0">
                <a:solidFill>
                  <a:srgbClr val="FFC00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FFC000"/>
                </a:solidFill>
                <a:hlinkClick r:id="rId2"/>
              </a:rPr>
              <a:t>uttool.com/encryption/rabbit/default.aspx</a:t>
            </a:r>
            <a:endParaRPr lang="en-US" dirty="0" smtClean="0">
              <a:solidFill>
                <a:srgbClr val="FFC000"/>
              </a:solidFill>
            </a:endParaRPr>
          </a:p>
          <a:p>
            <a:pPr lvl="2"/>
            <a:r>
              <a:rPr lang="en-US" dirty="0" smtClean="0">
                <a:solidFill>
                  <a:srgbClr val="FFC000"/>
                </a:solidFill>
              </a:rPr>
              <a:t>Enter the encrypted text. But we need a key. What’s a good key to guess? How about “rabbit”?</a:t>
            </a:r>
          </a:p>
          <a:p>
            <a:r>
              <a:rPr lang="en-US" dirty="0">
                <a:solidFill>
                  <a:srgbClr val="FFC000"/>
                </a:solidFill>
              </a:rPr>
              <a:t>Solution: </a:t>
            </a:r>
            <a:r>
              <a:rPr lang="en-US" dirty="0" err="1">
                <a:solidFill>
                  <a:srgbClr val="FFC000"/>
                </a:solidFill>
              </a:rPr>
              <a:t>who_knew_there_is_a_rabbit_cipher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850" y="1419225"/>
            <a:ext cx="11537950" cy="4905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24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Problem 3 - </a:t>
            </a:r>
            <a:r>
              <a:rPr lang="en-US" dirty="0" err="1" smtClean="0">
                <a:solidFill>
                  <a:srgbClr val="FFC000"/>
                </a:solidFill>
              </a:rPr>
              <a:t>Brachi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Open it in a hex editor.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Notice there is a “PK” somewhere near the end of the file.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PK is the file header of zip files.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This indicates that this file might actually not be an image, it’s a zip!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Find the first instance of PK, and copy everything from that point on to the end.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Open a new file in the hex editor, paste in the hex you copied, and save it as a zip file.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Unzip the file to view its contents.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There are many files in the zip file, but one is interesting</a:t>
            </a:r>
            <a:r>
              <a:rPr lang="en-US" dirty="0">
                <a:solidFill>
                  <a:srgbClr val="FFC000"/>
                </a:solidFill>
              </a:rPr>
              <a:t>: </a:t>
            </a:r>
            <a:r>
              <a:rPr lang="en-US" dirty="0" err="1" smtClean="0">
                <a:solidFill>
                  <a:srgbClr val="FFC000"/>
                </a:solidFill>
              </a:rPr>
              <a:t>whatAFineKeyThisIs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In it, there is some suspicious text that looks like it’s been enciphered. Run it through </a:t>
            </a:r>
            <a:r>
              <a:rPr lang="en-US" dirty="0" err="1" smtClean="0">
                <a:solidFill>
                  <a:srgbClr val="FFC000"/>
                </a:solidFill>
              </a:rPr>
              <a:t>quiucp</a:t>
            </a:r>
            <a:r>
              <a:rPr lang="en-US" dirty="0" smtClean="0">
                <a:solidFill>
                  <a:srgbClr val="FFC000"/>
                </a:solidFill>
              </a:rPr>
              <a:t> to get: </a:t>
            </a:r>
            <a:r>
              <a:rPr lang="en-US" dirty="0">
                <a:solidFill>
                  <a:srgbClr val="FFC000"/>
                </a:solidFill>
              </a:rPr>
              <a:t>the lucky number is </a:t>
            </a:r>
            <a:r>
              <a:rPr lang="en-US" dirty="0" smtClean="0">
                <a:solidFill>
                  <a:srgbClr val="FFC000"/>
                </a:solidFill>
              </a:rPr>
              <a:t>seventeen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Let’s try going to the file number 17 in the zip file.</a:t>
            </a: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Ctrl+F</a:t>
            </a:r>
            <a:r>
              <a:rPr lang="en-US" dirty="0" smtClean="0">
                <a:solidFill>
                  <a:srgbClr val="FFC000"/>
                </a:solidFill>
              </a:rPr>
              <a:t> “answer”, and you’ll find the flag.</a:t>
            </a:r>
            <a:endParaRPr lang="en-US" dirty="0">
              <a:solidFill>
                <a:srgbClr val="FFC000"/>
              </a:solidFill>
            </a:endParaRPr>
          </a:p>
          <a:p>
            <a:pPr lvl="2"/>
            <a:r>
              <a:rPr lang="en-US" dirty="0">
                <a:solidFill>
                  <a:srgbClr val="FFC000"/>
                </a:solidFill>
              </a:rPr>
              <a:t>ANSWER4Y0UREFF0RTSISC1PH3RSANDKRYPT0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850" y="1419225"/>
            <a:ext cx="11537950" cy="4905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43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496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GreyHat CTF Meeting 3</vt:lpstr>
      <vt:lpstr>What is Steganography?</vt:lpstr>
      <vt:lpstr>Why is it useful? </vt:lpstr>
      <vt:lpstr>Sample Problems</vt:lpstr>
      <vt:lpstr>Problem 1 - GIF</vt:lpstr>
      <vt:lpstr>Problem 2 - Coney</vt:lpstr>
      <vt:lpstr>Problem 3 - Brachi</vt:lpstr>
    </vt:vector>
  </TitlesOfParts>
  <Company>Georgia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GreyHat CTF Meeting 3</dc:title>
  <dc:creator>Senthilkumar, Siddarth</dc:creator>
  <cp:lastModifiedBy>Senthilkumar, Siddarth</cp:lastModifiedBy>
  <cp:revision>11</cp:revision>
  <dcterms:created xsi:type="dcterms:W3CDTF">2015-10-05T16:06:30Z</dcterms:created>
  <dcterms:modified xsi:type="dcterms:W3CDTF">2015-10-05T16:54:07Z</dcterms:modified>
</cp:coreProperties>
</file>