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6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77987" autoAdjust="0"/>
  </p:normalViewPr>
  <p:slideViewPr>
    <p:cSldViewPr snapToGrid="0">
      <p:cViewPr varScale="1">
        <p:scale>
          <a:sx n="66" d="100"/>
          <a:sy n="66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95681-3912-4822-B4EC-AA52771EA4E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C0CEB-D6F5-40DE-9727-D0866C5C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5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does login process work</a:t>
            </a:r>
          </a:p>
          <a:p>
            <a:r>
              <a:rPr lang="en-US" baseline="0" dirty="0"/>
              <a:t>Want cryptographic hashes (SHA256, SHA512, WHIRLPOOL)</a:t>
            </a:r>
          </a:p>
          <a:p>
            <a:r>
              <a:rPr lang="en-US" baseline="0" dirty="0"/>
              <a:t>Not hash functions used to implement data structures – designed to be fast, not secure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0CEB-D6F5-40DE-9727-D0866C5C08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– guess</a:t>
            </a:r>
            <a:r>
              <a:rPr lang="en-US" baseline="0" dirty="0"/>
              <a:t> the word, if it’s the same hash as the one you’ve got, then you’ve found the password!</a:t>
            </a:r>
          </a:p>
          <a:p>
            <a:endParaRPr lang="en-US" baseline="0" dirty="0"/>
          </a:p>
          <a:p>
            <a:r>
              <a:rPr lang="en-US" baseline="0" dirty="0"/>
              <a:t>Difference between dictionary and brute force?</a:t>
            </a:r>
          </a:p>
          <a:p>
            <a:r>
              <a:rPr lang="en-US" baseline="0" dirty="0"/>
              <a:t>Derive  every hash from scratch every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0CEB-D6F5-40DE-9727-D0866C5C08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tables to crack any md5 hash of a password up to 8 characters</a:t>
            </a:r>
          </a:p>
          <a:p>
            <a:r>
              <a:rPr lang="en-US" baseline="0" dirty="0"/>
              <a:t>Fundamental problem – you hash your pass and I hash my pass, and we get the same hash every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0CEB-D6F5-40DE-9727-D0866C5C08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Salt = random string prepended/appended to password</a:t>
            </a:r>
            <a:r>
              <a:rPr lang="en-US" baseline="0" dirty="0"/>
              <a:t> before hashing</a:t>
            </a:r>
          </a:p>
          <a:p>
            <a:r>
              <a:rPr lang="en-US" baseline="0" dirty="0"/>
              <a:t>To check if hash is correct, we need the salt to be stored with password hash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0CEB-D6F5-40DE-9727-D0866C5C08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salt?</a:t>
            </a:r>
            <a:r>
              <a:rPr lang="en-US" baseline="0" dirty="0"/>
              <a:t> Can compute a lookup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Username? Predictable, lookup tables can be</a:t>
            </a:r>
            <a:r>
              <a:rPr lang="en-US" baseline="0" dirty="0"/>
              <a:t> computed for common usernames</a:t>
            </a:r>
            <a:endParaRPr lang="en-US" baseline="0" dirty="0"/>
          </a:p>
          <a:p>
            <a:r>
              <a:rPr lang="en-US" baseline="0" dirty="0"/>
              <a:t>Short salt? Attacker can build lookup table for every possible salt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0CEB-D6F5-40DE-9727-D0866C5C0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attacker typically has source code access</a:t>
            </a:r>
          </a:p>
          <a:p>
            <a:r>
              <a:rPr lang="en-US" dirty="0"/>
              <a:t>Not difficult to reverse engineer algorithm</a:t>
            </a:r>
            <a:r>
              <a:rPr lang="en-US" baseline="0" dirty="0"/>
              <a:t> – only ups the difficulty by a constant factor</a:t>
            </a:r>
          </a:p>
          <a:p>
            <a:r>
              <a:rPr lang="en-US" baseline="0" dirty="0"/>
              <a:t>Better to use well tested, well known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0CEB-D6F5-40DE-9727-D0866C5C0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 functions – designed to make</a:t>
            </a:r>
            <a:r>
              <a:rPr lang="en-US" baseline="0" dirty="0"/>
              <a:t> collisions very small</a:t>
            </a:r>
          </a:p>
          <a:p>
            <a:r>
              <a:rPr lang="en-US" baseline="0" dirty="0"/>
              <a:t>Attacks can make collisions easier</a:t>
            </a:r>
          </a:p>
          <a:p>
            <a:r>
              <a:rPr lang="en-US" baseline="0" dirty="0"/>
              <a:t>Password-Based Key Derivation Function 2 – RSA 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0CEB-D6F5-40DE-9727-D0866C5C08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Bcrypt</a:t>
            </a:r>
            <a:r>
              <a:rPr lang="en-US" baseline="0" dirty="0"/>
              <a:t> is a scalable hash function - slow</a:t>
            </a:r>
          </a:p>
          <a:p>
            <a:r>
              <a:rPr lang="en-US" baseline="0" dirty="0"/>
              <a:t>Just increase a weight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C0CEB-D6F5-40DE-9727-D0866C5C08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3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5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1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3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5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4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8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ckstation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j.mp/2oapeM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Choose wisely, this is your chance to prove if election by popular vote works or not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912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 Ray</a:t>
            </a:r>
          </a:p>
          <a:p>
            <a:r>
              <a:rPr lang="en-US" dirty="0"/>
              <a:t>Harsh Gupta</a:t>
            </a:r>
          </a:p>
          <a:p>
            <a:r>
              <a:rPr lang="en-US" dirty="0"/>
              <a:t>Brice </a:t>
            </a:r>
            <a:r>
              <a:rPr lang="en-US" dirty="0" err="1"/>
              <a:t>Nsiangani</a:t>
            </a:r>
            <a:endParaRPr lang="en-US" dirty="0"/>
          </a:p>
          <a:p>
            <a:r>
              <a:rPr lang="en-US" dirty="0"/>
              <a:t>Tommaso </a:t>
            </a:r>
            <a:r>
              <a:rPr lang="en-US" dirty="0" err="1"/>
              <a:t>Pieroncini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A/V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Harsh Gupta</a:t>
            </a:r>
          </a:p>
          <a:p>
            <a:r>
              <a:rPr lang="en-US" dirty="0"/>
              <a:t>Brice </a:t>
            </a:r>
            <a:r>
              <a:rPr lang="en-US" dirty="0" err="1"/>
              <a:t>Nsiangani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4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the votes</a:t>
            </a:r>
          </a:p>
        </p:txBody>
      </p:sp>
      <p:pic>
        <p:nvPicPr>
          <p:cNvPr id="2050" name="Picture 2" descr="Image result for voting mem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61" y="1825625"/>
            <a:ext cx="566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0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 to all our new officers!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46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Logging on requires two things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Password</a:t>
            </a:r>
          </a:p>
          <a:p>
            <a:r>
              <a:rPr lang="en-US" dirty="0"/>
              <a:t>Imagine you’re a hacker</a:t>
            </a:r>
          </a:p>
          <a:p>
            <a:r>
              <a:rPr lang="en-US" dirty="0"/>
              <a:t>Discover a vulnerability in the web application</a:t>
            </a:r>
          </a:p>
          <a:p>
            <a:r>
              <a:rPr lang="en-US" dirty="0"/>
              <a:t>Get access to list of all the usernames and passwords</a:t>
            </a:r>
          </a:p>
          <a:p>
            <a:pPr lvl="1"/>
            <a:r>
              <a:rPr lang="en-US" dirty="0"/>
              <a:t>Game over for every single one of those users</a:t>
            </a:r>
          </a:p>
        </p:txBody>
      </p:sp>
    </p:spTree>
    <p:extLst>
      <p:ext uri="{BB962C8B-B14F-4D97-AF65-F5344CB8AC3E}">
        <p14:creationId xmlns:p14="http://schemas.microsoft.com/office/powerpoint/2010/main" val="236735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passwords are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store a password without storing the password?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h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76" y="2765453"/>
            <a:ext cx="3696445" cy="34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642578" y="2675467"/>
            <a:ext cx="1681982" cy="7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8123" y="2396121"/>
            <a:ext cx="23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 ton of this</a:t>
            </a:r>
          </a:p>
        </p:txBody>
      </p:sp>
    </p:spTree>
    <p:extLst>
      <p:ext uri="{BB962C8B-B14F-4D97-AF65-F5344CB8AC3E}">
        <p14:creationId xmlns:p14="http://schemas.microsoft.com/office/powerpoint/2010/main" val="24719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password hashing?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Hashes are one way functions</a:t>
            </a:r>
          </a:p>
          <a:p>
            <a:r>
              <a:rPr lang="en-US" dirty="0"/>
              <a:t>Fixed length “fingerprint”</a:t>
            </a:r>
          </a:p>
          <a:p>
            <a:endParaRPr lang="en-US" dirty="0"/>
          </a:p>
          <a:p>
            <a:r>
              <a:rPr lang="en-US" sz="2000" dirty="0"/>
              <a:t>Ex.</a:t>
            </a:r>
          </a:p>
          <a:p>
            <a:r>
              <a:rPr lang="en-US" sz="2000" dirty="0"/>
              <a:t>hash("hello") = 2cf24dba5fb0a30e26e83b2ac5b9e29e1b161e5c1fa7425e73043362938b9824</a:t>
            </a:r>
            <a:br>
              <a:rPr lang="en-US" sz="2000" dirty="0"/>
            </a:br>
            <a:r>
              <a:rPr lang="en-US" sz="2000" dirty="0"/>
              <a:t>hash("</a:t>
            </a:r>
            <a:r>
              <a:rPr lang="en-US" sz="2000" dirty="0" err="1"/>
              <a:t>hbllo</a:t>
            </a:r>
            <a:r>
              <a:rPr lang="en-US" sz="2000" dirty="0"/>
              <a:t>") = 58756879c05c68dfac9866712fad6a93f8146f337a69afe7dd238f3364946366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489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we’re safe now!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quite</a:t>
            </a:r>
          </a:p>
          <a:p>
            <a:r>
              <a:rPr lang="en-US" dirty="0"/>
              <a:t>Dictionary and Brute Force Attacks</a:t>
            </a:r>
          </a:p>
        </p:txBody>
      </p:sp>
    </p:spTree>
    <p:extLst>
      <p:ext uri="{BB962C8B-B14F-4D97-AF65-F5344CB8AC3E}">
        <p14:creationId xmlns:p14="http://schemas.microsoft.com/office/powerpoint/2010/main" val="180307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Lookup Table:</a:t>
            </a:r>
          </a:p>
          <a:p>
            <a:pPr lvl="1"/>
            <a:r>
              <a:rPr lang="en-US" dirty="0"/>
              <a:t>Input: Your hash</a:t>
            </a:r>
          </a:p>
          <a:p>
            <a:pPr lvl="1"/>
            <a:r>
              <a:rPr lang="en-US" dirty="0"/>
              <a:t>Output: The password</a:t>
            </a:r>
          </a:p>
          <a:p>
            <a:r>
              <a:rPr lang="en-US" dirty="0">
                <a:hlinkClick r:id="rId3"/>
              </a:rPr>
              <a:t>https://crackstation.net/</a:t>
            </a:r>
            <a:endParaRPr lang="en-US" dirty="0"/>
          </a:p>
          <a:p>
            <a:pPr lvl="1"/>
            <a:r>
              <a:rPr lang="en-US" dirty="0"/>
              <a:t>E4ba5cbd251c98e6cd1c23f126a3b81d8d8328abc95387229850952b3ef9f904</a:t>
            </a:r>
          </a:p>
          <a:p>
            <a:r>
              <a:rPr lang="en-US" dirty="0"/>
              <a:t>Rainbow Table</a:t>
            </a:r>
          </a:p>
          <a:p>
            <a:pPr lvl="1"/>
            <a:r>
              <a:rPr lang="en-US" dirty="0"/>
              <a:t>Similar to lookup table, but uses less space</a:t>
            </a:r>
          </a:p>
          <a:p>
            <a:pPr lvl="1"/>
            <a:r>
              <a:rPr lang="en-US" dirty="0"/>
              <a:t>Not as fast but fast enough</a:t>
            </a:r>
          </a:p>
        </p:txBody>
      </p:sp>
    </p:spTree>
    <p:extLst>
      <p:ext uri="{BB962C8B-B14F-4D97-AF65-F5344CB8AC3E}">
        <p14:creationId xmlns:p14="http://schemas.microsoft.com/office/powerpoint/2010/main" val="352829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Congratulations to all graduating members</a:t>
            </a:r>
          </a:p>
          <a:p>
            <a:endParaRPr lang="en-US" dirty="0"/>
          </a:p>
          <a:p>
            <a:r>
              <a:rPr lang="en-US" dirty="0"/>
              <a:t>Next week is Movie Night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7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Salt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16757" cy="4351338"/>
          </a:xfrm>
        </p:spPr>
        <p:txBody>
          <a:bodyPr/>
          <a:lstStyle/>
          <a:p>
            <a:r>
              <a:rPr lang="en-US" dirty="0"/>
              <a:t>Hash the password differently each time</a:t>
            </a:r>
          </a:p>
          <a:p>
            <a:r>
              <a:rPr lang="en-US" dirty="0"/>
              <a:t>Hash(“hello” + “</a:t>
            </a:r>
            <a:r>
              <a:rPr lang="en-US" dirty="0"/>
              <a:t>QxLUF1bgIAdeQX”)</a:t>
            </a:r>
          </a:p>
          <a:p>
            <a:r>
              <a:rPr lang="en-US" dirty="0"/>
              <a:t>hash("hello" + "bv5PehSMfV11Cd")</a:t>
            </a:r>
          </a:p>
          <a:p>
            <a:r>
              <a:rPr lang="en-US" dirty="0"/>
              <a:t>Salt does not need to be secret – attacker can’t precompute their lookup tables without the salt</a:t>
            </a:r>
          </a:p>
        </p:txBody>
      </p:sp>
      <p:pic>
        <p:nvPicPr>
          <p:cNvPr id="4100" name="Picture 4" descr="Image result for salt ba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34" y="1690688"/>
            <a:ext cx="4754033" cy="424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3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same salt for all your passwords</a:t>
            </a:r>
          </a:p>
          <a:p>
            <a:r>
              <a:rPr lang="en-US" dirty="0"/>
              <a:t>Using the username as the salt</a:t>
            </a:r>
            <a:endParaRPr lang="en-US" dirty="0"/>
          </a:p>
          <a:p>
            <a:r>
              <a:rPr lang="en-US" dirty="0"/>
              <a:t>Using a short salt</a:t>
            </a:r>
          </a:p>
          <a:p>
            <a:pPr lvl="1"/>
            <a:r>
              <a:rPr lang="en-US" dirty="0"/>
              <a:t>If only 3 ASCII characters, 95x95x95 possibilities = 857,375 salts</a:t>
            </a:r>
          </a:p>
          <a:p>
            <a:pPr lvl="1"/>
            <a:r>
              <a:rPr lang="en-US" dirty="0"/>
              <a:t>If each lookup table costs 1MB of most common passwords, collectively less than 1 TB</a:t>
            </a:r>
          </a:p>
          <a:p>
            <a:endParaRPr lang="en-US" dirty="0"/>
          </a:p>
          <a:p>
            <a:r>
              <a:rPr lang="en-US" dirty="0"/>
              <a:t>Good rule of thumb: Make hash same size as output of hash function: </a:t>
            </a:r>
          </a:p>
          <a:p>
            <a:pPr lvl="1"/>
            <a:r>
              <a:rPr lang="en-US" dirty="0"/>
              <a:t>Ex. If SHA256 generates 32 byte value, then have a 32 byte salt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sash wringing, mash flinging,</a:t>
            </a:r>
            <a:br>
              <a:rPr lang="en-US" dirty="0"/>
            </a:br>
            <a:r>
              <a:rPr lang="en-US" dirty="0"/>
              <a:t>hash-slinging slasher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6878" cy="4351338"/>
          </a:xfrm>
        </p:spPr>
        <p:txBody>
          <a:bodyPr/>
          <a:lstStyle/>
          <a:p>
            <a:r>
              <a:rPr lang="en-US" dirty="0"/>
              <a:t>Some fun schemes people have used</a:t>
            </a:r>
          </a:p>
          <a:p>
            <a:pPr lvl="1"/>
            <a:r>
              <a:rPr lang="en-US" dirty="0"/>
              <a:t>md5(sha1(password))</a:t>
            </a:r>
          </a:p>
          <a:p>
            <a:pPr lvl="1"/>
            <a:r>
              <a:rPr lang="en-US" dirty="0"/>
              <a:t>md5(md5(salt) + md5(password))</a:t>
            </a:r>
          </a:p>
          <a:p>
            <a:pPr lvl="1"/>
            <a:r>
              <a:rPr lang="en-US" dirty="0"/>
              <a:t>sha1(sha1(password))</a:t>
            </a:r>
          </a:p>
          <a:p>
            <a:pPr lvl="1"/>
            <a:r>
              <a:rPr lang="en-US" dirty="0"/>
              <a:t>sha1(str_rot13(password + salt))</a:t>
            </a:r>
          </a:p>
          <a:p>
            <a:pPr lvl="1"/>
            <a:r>
              <a:rPr lang="en-US" dirty="0"/>
              <a:t>md5(sha1(md5(md5(password) + sha1(password)) + md5(password)))</a:t>
            </a:r>
          </a:p>
        </p:txBody>
      </p:sp>
      <p:pic>
        <p:nvPicPr>
          <p:cNvPr id="5124" name="Picture 4" descr="http://vignette1.wikia.nocookie.net/spongebob/images/a/a3/Hervy.png/revision/latest?cb=20130323190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03" y="1238837"/>
            <a:ext cx="3703397" cy="278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91771" y="1843314"/>
            <a:ext cx="5239658" cy="35414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91255" y="5411549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NO. JUST NO.</a:t>
            </a:r>
          </a:p>
        </p:txBody>
      </p:sp>
    </p:spTree>
    <p:extLst>
      <p:ext uri="{BB962C8B-B14F-4D97-AF65-F5344CB8AC3E}">
        <p14:creationId xmlns:p14="http://schemas.microsoft.com/office/powerpoint/2010/main" val="11465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Cryptographic hash functions</a:t>
            </a:r>
          </a:p>
          <a:p>
            <a:r>
              <a:rPr lang="en-US" dirty="0"/>
              <a:t>MD5 Collision resistance in 2^18 time.</a:t>
            </a:r>
          </a:p>
          <a:p>
            <a:pPr lvl="1"/>
            <a:r>
              <a:rPr lang="en-US" dirty="0"/>
              <a:t>Less than a second on normal computer</a:t>
            </a:r>
          </a:p>
          <a:p>
            <a:r>
              <a:rPr lang="en-US" dirty="0"/>
              <a:t>With dedicated FPGAs or GPUs, easily break insecure hashes</a:t>
            </a:r>
          </a:p>
          <a:p>
            <a:r>
              <a:rPr lang="en-US" dirty="0"/>
              <a:t>Best for now</a:t>
            </a:r>
          </a:p>
          <a:p>
            <a:pPr lvl="1"/>
            <a:r>
              <a:rPr lang="en-US" dirty="0"/>
              <a:t>256 bit output and above</a:t>
            </a:r>
          </a:p>
          <a:p>
            <a:pPr lvl="1"/>
            <a:r>
              <a:rPr lang="en-US" dirty="0"/>
              <a:t>Standard construction such as PBKDF2</a:t>
            </a:r>
          </a:p>
          <a:p>
            <a:pPr lvl="1"/>
            <a:r>
              <a:rPr lang="en-US" dirty="0"/>
              <a:t>SHA-256, SHA-512, WHIRLPOOL, etc.</a:t>
            </a:r>
          </a:p>
        </p:txBody>
      </p:sp>
    </p:spTree>
    <p:extLst>
      <p:ext uri="{BB962C8B-B14F-4D97-AF65-F5344CB8AC3E}">
        <p14:creationId xmlns:p14="http://schemas.microsoft.com/office/powerpoint/2010/main" val="152602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make your own hash functions</a:t>
            </a:r>
          </a:p>
          <a:p>
            <a:r>
              <a:rPr lang="en-US" dirty="0"/>
              <a:t>Use well known libraries that already implement this for you</a:t>
            </a:r>
          </a:p>
          <a:p>
            <a:pPr lvl="1"/>
            <a:r>
              <a:rPr lang="en-US" dirty="0" err="1"/>
              <a:t>Java.security.SecureRandom</a:t>
            </a:r>
            <a:endParaRPr lang="en-US" dirty="0"/>
          </a:p>
          <a:p>
            <a:pPr lvl="1"/>
            <a:r>
              <a:rPr lang="en-US" dirty="0"/>
              <a:t>Python’s </a:t>
            </a:r>
            <a:r>
              <a:rPr lang="en-US" dirty="0" err="1"/>
              <a:t>os.urandom</a:t>
            </a:r>
            <a:endParaRPr lang="en-US" dirty="0"/>
          </a:p>
          <a:p>
            <a:pPr lvl="1"/>
            <a:r>
              <a:rPr lang="en-US" dirty="0"/>
              <a:t>C/C++’s </a:t>
            </a:r>
            <a:r>
              <a:rPr lang="en-US" dirty="0" err="1"/>
              <a:t>CryptGenRandom</a:t>
            </a:r>
            <a:endParaRPr lang="en-US" dirty="0"/>
          </a:p>
          <a:p>
            <a:pPr lvl="1"/>
            <a:r>
              <a:rPr lang="en-US" dirty="0"/>
              <a:t>/dev/random or /dev/</a:t>
            </a:r>
            <a:r>
              <a:rPr lang="en-US" dirty="0" err="1"/>
              <a:t>urandom</a:t>
            </a:r>
            <a:endParaRPr lang="en-US" dirty="0"/>
          </a:p>
          <a:p>
            <a:r>
              <a:rPr lang="en-US" dirty="0"/>
              <a:t>Ton of great info from</a:t>
            </a:r>
          </a:p>
          <a:p>
            <a:pPr marL="0" indent="0">
              <a:buNone/>
            </a:pPr>
            <a:r>
              <a:rPr lang="en-US" dirty="0"/>
              <a:t>Crackstation.net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03" y="4421724"/>
            <a:ext cx="7265090" cy="22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Voting Method</a:t>
            </a:r>
          </a:p>
          <a:p>
            <a:pPr lvl="1"/>
            <a:r>
              <a:rPr lang="en-US" dirty="0"/>
              <a:t>No fake voters here!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http://j.mp/2oapeMQ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3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Kaan</a:t>
            </a:r>
            <a:r>
              <a:rPr lang="en-US" dirty="0"/>
              <a:t> </a:t>
            </a:r>
            <a:r>
              <a:rPr lang="en-US" dirty="0" err="1"/>
              <a:t>Goksal</a:t>
            </a:r>
            <a:endParaRPr lang="en-US" dirty="0"/>
          </a:p>
          <a:p>
            <a:r>
              <a:rPr lang="en-US" dirty="0"/>
              <a:t>Brice </a:t>
            </a:r>
            <a:r>
              <a:rPr lang="en-US" dirty="0" err="1"/>
              <a:t>Nsiangani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6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Vice-President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Tyler Flynn</a:t>
            </a:r>
          </a:p>
          <a:p>
            <a:r>
              <a:rPr lang="en-US" dirty="0"/>
              <a:t>Brice </a:t>
            </a:r>
            <a:r>
              <a:rPr lang="en-US" dirty="0" err="1"/>
              <a:t>Nsiangani</a:t>
            </a:r>
            <a:endParaRPr lang="en-US" dirty="0"/>
          </a:p>
          <a:p>
            <a:r>
              <a:rPr lang="en-US" dirty="0" err="1"/>
              <a:t>Kaan</a:t>
            </a:r>
            <a:r>
              <a:rPr lang="en-US" dirty="0"/>
              <a:t> </a:t>
            </a:r>
            <a:r>
              <a:rPr lang="en-US" dirty="0" err="1"/>
              <a:t>Goksal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8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Captain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Wesley Cheung</a:t>
            </a:r>
          </a:p>
          <a:p>
            <a:r>
              <a:rPr lang="en-US" dirty="0"/>
              <a:t>Brice </a:t>
            </a:r>
            <a:r>
              <a:rPr lang="en-US" dirty="0" err="1"/>
              <a:t>Nsiangani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4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Vice-CTF Captain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Wesley Cheung</a:t>
            </a:r>
          </a:p>
          <a:p>
            <a:r>
              <a:rPr lang="en-US" dirty="0"/>
              <a:t>Joshua Jacob</a:t>
            </a:r>
          </a:p>
          <a:p>
            <a:r>
              <a:rPr lang="en-US" dirty="0"/>
              <a:t>Tyler Flynn</a:t>
            </a:r>
          </a:p>
          <a:p>
            <a:r>
              <a:rPr lang="en-US" dirty="0"/>
              <a:t>Brice </a:t>
            </a:r>
            <a:r>
              <a:rPr lang="en-US" dirty="0" err="1"/>
              <a:t>Nsiangani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1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Communications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Caleb Hess</a:t>
            </a:r>
          </a:p>
          <a:p>
            <a:r>
              <a:rPr lang="en-US" dirty="0"/>
              <a:t>Jacob Butler</a:t>
            </a:r>
          </a:p>
          <a:p>
            <a:r>
              <a:rPr lang="en-US" dirty="0"/>
              <a:t>Brice </a:t>
            </a:r>
            <a:r>
              <a:rPr lang="en-US" dirty="0" err="1"/>
              <a:t>Nsiangani</a:t>
            </a:r>
            <a:endParaRPr lang="en-US" dirty="0"/>
          </a:p>
          <a:p>
            <a:r>
              <a:rPr lang="en-US" dirty="0"/>
              <a:t>Tommaso </a:t>
            </a:r>
            <a:r>
              <a:rPr lang="en-US" dirty="0" err="1"/>
              <a:t>Pieroncini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Communications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Brice </a:t>
            </a:r>
            <a:r>
              <a:rPr lang="en-US" dirty="0" err="1"/>
              <a:t>Nsiangani</a:t>
            </a:r>
            <a:endParaRPr lang="en-US" dirty="0"/>
          </a:p>
          <a:p>
            <a:r>
              <a:rPr lang="en-US" dirty="0"/>
              <a:t>Tommaso </a:t>
            </a:r>
            <a:r>
              <a:rPr lang="en-US" dirty="0" err="1"/>
              <a:t>Pieroncini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4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723</Words>
  <Application>Microsoft Office PowerPoint</Application>
  <PresentationFormat>Widescreen</PresentationFormat>
  <Paragraphs>144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Elections</vt:lpstr>
      <vt:lpstr>Announcements</vt:lpstr>
      <vt:lpstr>Elections</vt:lpstr>
      <vt:lpstr>President</vt:lpstr>
      <vt:lpstr>Vice-President</vt:lpstr>
      <vt:lpstr>CTF Captain</vt:lpstr>
      <vt:lpstr>Vice-CTF Captain</vt:lpstr>
      <vt:lpstr>External Communications Admin</vt:lpstr>
      <vt:lpstr>Internal Communications Admin</vt:lpstr>
      <vt:lpstr>Website Admin</vt:lpstr>
      <vt:lpstr>A/V Admin</vt:lpstr>
      <vt:lpstr>Allow the votes</vt:lpstr>
      <vt:lpstr>Congratulations to all our new officers!</vt:lpstr>
      <vt:lpstr>Password Hashing</vt:lpstr>
      <vt:lpstr>What’s going on</vt:lpstr>
      <vt:lpstr>So passwords are bad</vt:lpstr>
      <vt:lpstr>What is password hashing?</vt:lpstr>
      <vt:lpstr>So we’re safe now!</vt:lpstr>
      <vt:lpstr>Lookup Tables</vt:lpstr>
      <vt:lpstr>Adding Salt</vt:lpstr>
      <vt:lpstr>Common errors</vt:lpstr>
      <vt:lpstr>sash wringing, mash flinging, hash-slinging slasher</vt:lpstr>
      <vt:lpstr>Hash Collisions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hashing</dc:title>
  <dc:creator>Siddarth Senthilkumar</dc:creator>
  <cp:lastModifiedBy>Siddarth Senthilkumar</cp:lastModifiedBy>
  <cp:revision>12</cp:revision>
  <dcterms:created xsi:type="dcterms:W3CDTF">2017-04-13T03:30:09Z</dcterms:created>
  <dcterms:modified xsi:type="dcterms:W3CDTF">2017-04-13T21:42:34Z</dcterms:modified>
</cp:coreProperties>
</file>