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2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1447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13E4-FF5E-494B-8B3A-A5C83396715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6311-6799-45A8-BC50-6EDA5DFDA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59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13E4-FF5E-494B-8B3A-A5C83396715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6311-6799-45A8-BC50-6EDA5DFDA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7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13E4-FF5E-494B-8B3A-A5C83396715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6311-6799-45A8-BC50-6EDA5DFDA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03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13E4-FF5E-494B-8B3A-A5C83396715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6311-6799-45A8-BC50-6EDA5DFDA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19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13E4-FF5E-494B-8B3A-A5C83396715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6311-6799-45A8-BC50-6EDA5DFDA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73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13E4-FF5E-494B-8B3A-A5C83396715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6311-6799-45A8-BC50-6EDA5DFDA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82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13E4-FF5E-494B-8B3A-A5C83396715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6311-6799-45A8-BC50-6EDA5DFDA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61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13E4-FF5E-494B-8B3A-A5C83396715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6311-6799-45A8-BC50-6EDA5DFDA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74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13E4-FF5E-494B-8B3A-A5C83396715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6311-6799-45A8-BC50-6EDA5DFDA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8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13E4-FF5E-494B-8B3A-A5C83396715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6311-6799-45A8-BC50-6EDA5DFDA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0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13E4-FF5E-494B-8B3A-A5C83396715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6311-6799-45A8-BC50-6EDA5DFDA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28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D13E4-FF5E-494B-8B3A-A5C83396715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E6311-6799-45A8-BC50-6EDA5DFDA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7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714AE4-9DB3-47D8-A2D7-9963505C5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32" y="159670"/>
            <a:ext cx="9087136" cy="653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38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BA5B4AD-043C-4756-95DE-173F750C9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917" y="160020"/>
            <a:ext cx="9086165" cy="653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961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EB7F695C-6882-450D-9A25-EBA82A1EC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8" y="160020"/>
            <a:ext cx="9086163" cy="653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244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132C13A2-DDA0-4BBE-9239-6A54AFD68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8" y="160020"/>
            <a:ext cx="9086163" cy="653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992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E01960AC-58B5-4712-9B24-5D63354AC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8" y="160020"/>
            <a:ext cx="9086163" cy="653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93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1596B1EC-821B-48F7-820A-3ED39E575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8" y="160020"/>
            <a:ext cx="9086163" cy="653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786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Sidney Sherrill</dc:creator>
  <cp:lastModifiedBy>Sidney Sherrill</cp:lastModifiedBy>
  <cp:revision>3</cp:revision>
  <dcterms:created xsi:type="dcterms:W3CDTF">2022-03-16T15:39:08Z</dcterms:created>
  <dcterms:modified xsi:type="dcterms:W3CDTF">2022-03-16T16:15:46Z</dcterms:modified>
</cp:coreProperties>
</file>