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2" r:id="rId5"/>
    <p:sldId id="261" r:id="rId6"/>
    <p:sldId id="260" r:id="rId7"/>
    <p:sldId id="259" r:id="rId8"/>
    <p:sldId id="258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2714AE4-9DB3-47D8-A2D7-9963505C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38" y="45720"/>
            <a:ext cx="6892124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ABA5B4AD-043C-4756-95DE-173F750C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44" y="45720"/>
            <a:ext cx="6780512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quare&#10;&#10;Description automatically generated">
            <a:extLst>
              <a:ext uri="{FF2B5EF4-FFF2-40B4-BE49-F238E27FC236}">
                <a16:creationId xmlns:a16="http://schemas.microsoft.com/office/drawing/2014/main" id="{8C738584-E049-490B-AF4A-FA551CCD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72" y="45720"/>
            <a:ext cx="673865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607BFD-3E7F-468F-80F3-38997A7B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06" y="45720"/>
            <a:ext cx="6807988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9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reemap chart&#10;&#10;Description automatically generated">
            <a:extLst>
              <a:ext uri="{FF2B5EF4-FFF2-40B4-BE49-F238E27FC236}">
                <a16:creationId xmlns:a16="http://schemas.microsoft.com/office/drawing/2014/main" id="{462571AD-A62E-47DB-A826-C8355BF7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24" y="45720"/>
            <a:ext cx="6752752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BE2110A0-FE78-439B-8723-4F472240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82" y="45720"/>
            <a:ext cx="679423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A6BF8B8-F466-4E18-BBDC-1452169F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3" y="45720"/>
            <a:ext cx="6739053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E9A37FA6-4928-47C2-8672-08EACD571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75" y="45720"/>
            <a:ext cx="6017449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9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C329F0E4-8524-4C3C-842D-156B0590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92" y="45720"/>
            <a:ext cx="620901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Sherrill</dc:creator>
  <cp:lastModifiedBy>Sidney Sherrill</cp:lastModifiedBy>
  <cp:revision>2</cp:revision>
  <dcterms:created xsi:type="dcterms:W3CDTF">2022-03-16T15:39:08Z</dcterms:created>
  <dcterms:modified xsi:type="dcterms:W3CDTF">2022-03-16T15:57:02Z</dcterms:modified>
</cp:coreProperties>
</file>