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4C0D"/>
    <a:srgbClr val="84F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8F38E63-97BF-4CAA-A46B-5848B57B16C5}" type="datetimeFigureOut">
              <a:rPr lang="en-US" smtClean="0"/>
              <a:t>15-Sep-16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72D2FBD-BB1E-4CB6-B4DE-43F0294CA9D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619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8E63-97BF-4CAA-A46B-5848B57B16C5}" type="datetimeFigureOut">
              <a:rPr lang="en-US" smtClean="0"/>
              <a:t>15-Sep-16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2FBD-BB1E-4CB6-B4DE-43F0294CA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3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8E63-97BF-4CAA-A46B-5848B57B16C5}" type="datetimeFigureOut">
              <a:rPr lang="en-US" smtClean="0"/>
              <a:t>15-Sep-16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2FBD-BB1E-4CB6-B4DE-43F0294CA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1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8E63-97BF-4CAA-A46B-5848B57B16C5}" type="datetimeFigureOut">
              <a:rPr lang="en-US" smtClean="0"/>
              <a:t>15-Sep-16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2FBD-BB1E-4CB6-B4DE-43F0294CA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5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F38E63-97BF-4CAA-A46B-5848B57B16C5}" type="datetimeFigureOut">
              <a:rPr lang="en-US" smtClean="0"/>
              <a:t>15-Sep-16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72D2FBD-BB1E-4CB6-B4DE-43F0294CA9D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88596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8E63-97BF-4CAA-A46B-5848B57B16C5}" type="datetimeFigureOut">
              <a:rPr lang="en-US" smtClean="0"/>
              <a:t>15-Sep-16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2FBD-BB1E-4CB6-B4DE-43F0294CA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98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8E63-97BF-4CAA-A46B-5848B57B16C5}" type="datetimeFigureOut">
              <a:rPr lang="en-US" smtClean="0"/>
              <a:t>15-Sep-16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2FBD-BB1E-4CB6-B4DE-43F0294CA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7578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8E63-97BF-4CAA-A46B-5848B57B16C5}" type="datetimeFigureOut">
              <a:rPr lang="en-US" smtClean="0"/>
              <a:t>15-Sep-16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2FBD-BB1E-4CB6-B4DE-43F0294CA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8E63-97BF-4CAA-A46B-5848B57B16C5}" type="datetimeFigureOut">
              <a:rPr lang="en-US" smtClean="0"/>
              <a:t>15-Sep-16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2FBD-BB1E-4CB6-B4DE-43F0294CA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1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8F38E63-97BF-4CAA-A46B-5848B57B16C5}" type="datetimeFigureOut">
              <a:rPr lang="en-US" smtClean="0"/>
              <a:t>15-Sep-16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72D2FBD-BB1E-4CB6-B4DE-43F0294CA9D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5200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8F38E63-97BF-4CAA-A46B-5848B57B16C5}" type="datetimeFigureOut">
              <a:rPr lang="en-US" smtClean="0"/>
              <a:t>15-Sep-16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72D2FBD-BB1E-4CB6-B4DE-43F0294CA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9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F38E63-97BF-4CAA-A46B-5848B57B16C5}" type="datetimeFigureOut">
              <a:rPr lang="en-US" smtClean="0"/>
              <a:t>15-Sep-16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72D2FBD-BB1E-4CB6-B4DE-43F0294CA9D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486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4634" y="3584027"/>
            <a:ext cx="5854263" cy="62011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Behavior and trends by social network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14974"/>
            <a:ext cx="10058401" cy="3534487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pic>
        <p:nvPicPr>
          <p:cNvPr id="4" name="Picture 3" descr="external image social-network-icon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248" y="4687615"/>
            <a:ext cx="2721406" cy="21703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7458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3600" dirty="0">
                <a:solidFill>
                  <a:srgbClr val="D94C0D"/>
                </a:solidFill>
              </a:rPr>
              <a:t>Social network addiction</a:t>
            </a:r>
          </a:p>
          <a:p>
            <a:pPr marL="514350" indent="-514350"/>
            <a:r>
              <a:rPr lang="en-US" sz="3600" dirty="0">
                <a:solidFill>
                  <a:srgbClr val="D94C0D"/>
                </a:solidFill>
              </a:rPr>
              <a:t>Internet addiction</a:t>
            </a:r>
          </a:p>
          <a:p>
            <a:pPr marL="514350" indent="-514350"/>
            <a:r>
              <a:rPr lang="en-US" sz="3600" dirty="0">
                <a:solidFill>
                  <a:srgbClr val="D94C0D"/>
                </a:solidFill>
              </a:rPr>
              <a:t>Increase in tendency to multitask</a:t>
            </a:r>
          </a:p>
          <a:p>
            <a:pPr marL="514350" indent="-514350"/>
            <a:r>
              <a:rPr lang="en-US" sz="3600" dirty="0">
                <a:solidFill>
                  <a:srgbClr val="D94C0D"/>
                </a:solidFill>
              </a:rPr>
              <a:t>Usage of social network as newsfeed</a:t>
            </a:r>
          </a:p>
          <a:p>
            <a:pPr marL="514350" indent="-514350"/>
            <a:r>
              <a:rPr lang="en-US" sz="3600" dirty="0">
                <a:solidFill>
                  <a:srgbClr val="D94C0D"/>
                </a:solidFill>
              </a:rPr>
              <a:t>Using social media for revolution</a:t>
            </a:r>
          </a:p>
          <a:p>
            <a:pPr marL="514350" indent="-514350"/>
            <a:r>
              <a:rPr lang="en-US" sz="3600" dirty="0">
                <a:solidFill>
                  <a:srgbClr val="D94C0D"/>
                </a:solidFill>
              </a:rPr>
              <a:t>Posting before eating</a:t>
            </a:r>
          </a:p>
          <a:p>
            <a:pPr marL="514350" indent="-514350"/>
            <a:endParaRPr lang="en-US" sz="3600" dirty="0"/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6983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network for 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Targeting via social network</a:t>
            </a:r>
          </a:p>
          <a:p>
            <a:r>
              <a:rPr lang="en-US" sz="3200" dirty="0" smtClean="0"/>
              <a:t>Targeted advertisements by </a:t>
            </a:r>
            <a:r>
              <a:rPr lang="en-US" sz="3200" dirty="0" err="1" smtClean="0"/>
              <a:t>facebook</a:t>
            </a:r>
            <a:r>
              <a:rPr lang="en-US" sz="3200" dirty="0" smtClean="0"/>
              <a:t> </a:t>
            </a:r>
            <a:r>
              <a:rPr lang="en-US" sz="3200" dirty="0" err="1" smtClean="0"/>
              <a:t>darkposts</a:t>
            </a:r>
            <a:endParaRPr lang="en-US" sz="3200" dirty="0" smtClean="0"/>
          </a:p>
          <a:p>
            <a:r>
              <a:rPr lang="en-US" sz="3200" dirty="0" smtClean="0"/>
              <a:t>Providing customer service via twitter</a:t>
            </a:r>
          </a:p>
          <a:p>
            <a:r>
              <a:rPr lang="en-US" sz="3200" dirty="0" smtClean="0"/>
              <a:t>Showcasing product by using Instagram</a:t>
            </a:r>
          </a:p>
          <a:p>
            <a:r>
              <a:rPr lang="en-US" sz="3200" dirty="0" smtClean="0"/>
              <a:t>Providing entertaining stories to customers via snapchat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9250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26</TotalTime>
  <Words>60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Impact</vt:lpstr>
      <vt:lpstr>Badge</vt:lpstr>
      <vt:lpstr>Behavior and trends by social network </vt:lpstr>
      <vt:lpstr>PowerPoint Presentation</vt:lpstr>
      <vt:lpstr>Social network for business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 and trends by social network</dc:title>
  <dc:creator>RePack by Diakov</dc:creator>
  <cp:lastModifiedBy>RePack by Diakov</cp:lastModifiedBy>
  <cp:revision>6</cp:revision>
  <dcterms:created xsi:type="dcterms:W3CDTF">2016-09-13T16:20:44Z</dcterms:created>
  <dcterms:modified xsi:type="dcterms:W3CDTF">2016-09-15T16:03:30Z</dcterms:modified>
</cp:coreProperties>
</file>