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9" r:id="rId5"/>
    <p:sldId id="267" r:id="rId6"/>
    <p:sldId id="268" r:id="rId7"/>
    <p:sldId id="272" r:id="rId8"/>
    <p:sldId id="273" r:id="rId9"/>
    <p:sldId id="269" r:id="rId10"/>
    <p:sldId id="270" r:id="rId11"/>
    <p:sldId id="271" r:id="rId12"/>
    <p:sldId id="263" r:id="rId13"/>
    <p:sldId id="261" r:id="rId14"/>
    <p:sldId id="278" r:id="rId15"/>
    <p:sldId id="262" r:id="rId16"/>
    <p:sldId id="264" r:id="rId17"/>
    <p:sldId id="266" r:id="rId18"/>
    <p:sldId id="265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75" d="100"/>
          <a:sy n="75" d="100"/>
        </p:scale>
        <p:origin x="1843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6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8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3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A831-9708-4187-BD96-312C7DA7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XYZ Data Analysis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7B2B-131F-4992-AB28-B8529834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4380" y="3989438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Siddharth Tandon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90C90-A9C2-4E1A-AF47-D5F1E9ECA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23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190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hours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9293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 an average people are spending close to 40 hours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C4F61-A420-46C2-8D0B-D37C77E4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70" y="3062200"/>
            <a:ext cx="875469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6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Years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780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 an average employees spend 3 years in the company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D58AD-DA69-467A-9058-86A40068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90" y="2850655"/>
            <a:ext cx="882138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3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1531-45F2-4BFB-B051-674CFF57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7" r="3777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 Origin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Employees from certain countries are more prone towards attrition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3793D-FF7D-4042-80F1-C06ACC75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29" y="2129001"/>
            <a:ext cx="4450677" cy="29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Level, Relative to Peers (Grouped)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 shows that as the difference in salary between peers increases so does the chances of him leaving the job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BC34D-0B6E-4060-89B0-80714B90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99" y="2145642"/>
            <a:ext cx="4563865" cy="31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Relative Attitude towards Peers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feature is positively associated with attrition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A9F1F-19A1-49F8-B5B1-F1E85634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46" y="2228326"/>
            <a:ext cx="4976008" cy="32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8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Some employees are of view that resources are of not good quality and prefer to join other company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Close to 50% employees feel that resources are of not good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68A3B-6172-4C30-8F49-6918B1A7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109659"/>
            <a:ext cx="5031799" cy="33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Relative Attitude towards Work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Looks like employees are not satisfied with the type of work they are doing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40E8A-CBE6-45FE-B5F2-18EC4C25F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73" y="1845734"/>
            <a:ext cx="4828186" cy="3032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085CF5-F105-4710-898E-05772616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70" y="2047567"/>
            <a:ext cx="235300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2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Relative Attitude towards Workload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Employees feel the heat of workload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FA5CE-42A2-460F-84E3-6EE8A7C7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70" y="2522793"/>
            <a:ext cx="4715610" cy="30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1531-45F2-4BFB-B051-674CFF57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7" r="3777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1531-45F2-4BFB-B051-674CFF57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7" r="3777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2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285977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dirty="0" err="1"/>
              <a:t>xgboost</a:t>
            </a:r>
            <a:r>
              <a:rPr lang="en-US" dirty="0"/>
              <a:t> model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Used accuracy as the target metric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Able to achieve 90% accuracy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Following features are important for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7F055-E2D1-4718-BE19-B159DDA8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56" y="1939324"/>
            <a:ext cx="8075455" cy="41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1531-45F2-4BFB-B051-674CFF57D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7" r="3777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0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 Web 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285977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Deployed the model on Azure 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E6F98-19D4-483F-9A35-EBA8EB0B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83" y="2183690"/>
            <a:ext cx="5382697" cy="33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Total Variables: 22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observations: 14000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duplicates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the variables are discrete in nature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Target variable is balanced in dataset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39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Origin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17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 shows that most of the employees are from 0,1, and 2 country code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7A5C2-ACCF-41EB-9160-A74AB337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06" y="1936111"/>
            <a:ext cx="3604114" cy="2667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5A166-CADB-4775-99C2-C13F303D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01" y="2274502"/>
            <a:ext cx="228631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method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780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More than 60% hiring is happening from 3 codes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0BCC2-4EDE-4B52-A880-3BB7435A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5" y="3523783"/>
            <a:ext cx="9324753" cy="22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10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Close to 50% Employees are not happy with the resources they have at there disposal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D6991-55B3-48C6-9BBF-3A6DFE81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07" y="3248326"/>
            <a:ext cx="860227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3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10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Close to 80% Employees are not happy with the work load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EFBF6-5412-41BD-BFC8-D0D916D2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05" y="2375467"/>
            <a:ext cx="8697539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23D72-5729-4679-B036-497EB77C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6" y="3923802"/>
            <a:ext cx="1806776" cy="18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263C7C-88D7-4706-834B-4147ABB1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2057208"/>
            <a:ext cx="8754697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Work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10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Close to 70% Employees are not happy with the type of work they are doing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37FAB-F44A-4386-B811-B85D0CBD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85" y="3716078"/>
            <a:ext cx="1577162" cy="18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1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99F3-D52F-47F5-9B9B-896A461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Survey, Relative, Attitude toward Work/life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5AF5-3E2D-48EB-A5D5-CCBB9A5B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780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Close to 30% employees feel that there is no work life balance in the company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5FEC9-8697-4754-8E2E-C71CF18D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27" y="2351693"/>
            <a:ext cx="8945223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CBB62-570E-4EEC-A7FA-B6EBD943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50" y="4345352"/>
            <a:ext cx="2002315" cy="14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341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339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XYZ Data Analysis</vt:lpstr>
      <vt:lpstr>Univariate Analysis</vt:lpstr>
      <vt:lpstr>Summary</vt:lpstr>
      <vt:lpstr>National Origin</vt:lpstr>
      <vt:lpstr>Recruiting method Code</vt:lpstr>
      <vt:lpstr>Survey, Relative, Attitude toward resources</vt:lpstr>
      <vt:lpstr>Survey, Relative, Attitude toward Workload</vt:lpstr>
      <vt:lpstr>Survey, Relative, Attitude toward Work type</vt:lpstr>
      <vt:lpstr>Survey, Relative, Attitude toward Work/life balance</vt:lpstr>
      <vt:lpstr>Weekly hours worked</vt:lpstr>
      <vt:lpstr>Years Of Service</vt:lpstr>
      <vt:lpstr>Bivariate Analysis</vt:lpstr>
      <vt:lpstr>Nation Origin Code</vt:lpstr>
      <vt:lpstr>Salary Level, Relative to Peers (Grouped)</vt:lpstr>
      <vt:lpstr>Survey Relative Attitude towards Peers</vt:lpstr>
      <vt:lpstr>Survey, Relative, Attitude toward Resources</vt:lpstr>
      <vt:lpstr>Survey Relative Attitude towards Work type</vt:lpstr>
      <vt:lpstr>Survey Relative Attitude towards Workload</vt:lpstr>
      <vt:lpstr>Modelling</vt:lpstr>
      <vt:lpstr>Model</vt:lpstr>
      <vt:lpstr>Deployment</vt:lpstr>
      <vt:lpstr>Azure ML Web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Data Analysis</dc:title>
  <dc:creator>Siddharth Tandon</dc:creator>
  <cp:lastModifiedBy>Siddharth Tandon</cp:lastModifiedBy>
  <cp:revision>16</cp:revision>
  <dcterms:created xsi:type="dcterms:W3CDTF">2020-12-04T07:59:15Z</dcterms:created>
  <dcterms:modified xsi:type="dcterms:W3CDTF">2020-12-04T13:58:33Z</dcterms:modified>
</cp:coreProperties>
</file>