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0" r:id="rId4"/>
    <p:sldId id="259" r:id="rId5"/>
    <p:sldId id="267" r:id="rId6"/>
    <p:sldId id="268" r:id="rId7"/>
    <p:sldId id="272" r:id="rId8"/>
    <p:sldId id="273" r:id="rId9"/>
    <p:sldId id="269" r:id="rId10"/>
    <p:sldId id="270" r:id="rId11"/>
    <p:sldId id="271" r:id="rId12"/>
    <p:sldId id="263" r:id="rId13"/>
    <p:sldId id="261" r:id="rId14"/>
    <p:sldId id="262" r:id="rId15"/>
    <p:sldId id="264" r:id="rId16"/>
    <p:sldId id="266" r:id="rId17"/>
    <p:sldId id="265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2" autoAdjust="0"/>
    <p:restoredTop sz="94660"/>
  </p:normalViewPr>
  <p:slideViewPr>
    <p:cSldViewPr snapToGrid="0">
      <p:cViewPr>
        <p:scale>
          <a:sx n="72" d="100"/>
          <a:sy n="72" d="100"/>
        </p:scale>
        <p:origin x="2030" y="12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26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59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8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4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684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4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0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4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3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969C88-B244-455D-A017-012B25B1ACD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5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3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08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CA831-9708-4187-BD96-312C7DA70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524000"/>
            <a:ext cx="5334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XYZ Data Analysis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B7B2B-131F-4992-AB28-B85298340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4380" y="3989438"/>
            <a:ext cx="5334000" cy="1524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Siddharth Tandon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C90C90-A9C2-4E1A-AF47-D5F1E9ECA5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923" b="2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51906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99F3-D52F-47F5-9B9B-896A4615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Weekly hours worked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E5AF5-3E2D-48EB-A5D5-CCBB9A5BE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92936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On an average people are spending close to 40 hours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0C4F61-A420-46C2-8D0B-D37C77E41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470" y="3062200"/>
            <a:ext cx="8754697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64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99F3-D52F-47F5-9B9B-896A4615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Years Of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E5AF5-3E2D-48EB-A5D5-CCBB9A5BE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67804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On an average employees spend 3 years in the company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D58AD-DA69-467A-9058-86A400683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290" y="2850655"/>
            <a:ext cx="8821381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432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B999F3-D52F-47F5-9B9B-896A4615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931531-45F2-4BFB-B051-674CFF57D6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07" r="37776" b="-1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890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99F3-D52F-47F5-9B9B-896A4615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Level, Relative to Peers (Grouped)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E5AF5-3E2D-48EB-A5D5-CCBB9A5BE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761799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Dataset shows that as the difference in salary between peers increases so does the chances of him leaving the job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FBC34D-0B6E-4060-89B0-80714B90A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499" y="2145642"/>
            <a:ext cx="4563865" cy="313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24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99F3-D52F-47F5-9B9B-896A4615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Relative Attitude towards Peers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E5AF5-3E2D-48EB-A5D5-CCBB9A5BE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761799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As the attitude increases so does the attrition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7A9F1F-19A1-49F8-B5B1-F1E856343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246" y="2228326"/>
            <a:ext cx="4976008" cy="325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87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99F3-D52F-47F5-9B9B-896A4615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Survey, Relative, Attitude toward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E5AF5-3E2D-48EB-A5D5-CCBB9A5BE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761799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Some employees are of view that resources are of not good quality and prefer to join other company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Close to 50% employees feel that resources are of not good quality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F68A3B-6172-4C30-8F49-6918B1A7B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2109659"/>
            <a:ext cx="5031799" cy="330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95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99F3-D52F-47F5-9B9B-896A4615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Relative Attitude towards Work type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E5AF5-3E2D-48EB-A5D5-CCBB9A5BE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761799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Looks like employees are not satisfied with the type of work they are doing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F40E8A-CBE6-45FE-B5F2-18EC4C25F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073" y="1845734"/>
            <a:ext cx="4828186" cy="30329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085CF5-F105-4710-898E-05772616E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070" y="2047567"/>
            <a:ext cx="2353003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25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99F3-D52F-47F5-9B9B-896A4615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Relative Attitude towards Workload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E5AF5-3E2D-48EB-A5D5-CCBB9A5BE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761799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Employees feel the heat of workload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1FA5CE-42A2-460F-84E3-6EE8A7C7C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070" y="2522793"/>
            <a:ext cx="4715610" cy="308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32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B999F3-D52F-47F5-9B9B-896A4615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931531-45F2-4BFB-B051-674CFF57D6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07" r="37776" b="-1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683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99F3-D52F-47F5-9B9B-896A4615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E5AF5-3E2D-48EB-A5D5-CCBB9A5BE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2859776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Used </a:t>
            </a:r>
            <a:r>
              <a:rPr lang="en-US" dirty="0" err="1"/>
              <a:t>xgboost</a:t>
            </a:r>
            <a:r>
              <a:rPr lang="en-US" dirty="0"/>
              <a:t> model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Used accuracy as the target metric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Able to achieve 90% accuracy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Following features are important for 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B7F055-E2D1-4718-BE19-B159DDA8B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056" y="1939324"/>
            <a:ext cx="8075455" cy="414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B999F3-D52F-47F5-9B9B-896A4615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Univariate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931531-45F2-4BFB-B051-674CFF57D6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07" r="37776" b="-1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429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B999F3-D52F-47F5-9B9B-896A4615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Deployment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931531-45F2-4BFB-B051-674CFF57D6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07" r="37776" b="-1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102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99F3-D52F-47F5-9B9B-896A4615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ML Web Service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E5AF5-3E2D-48EB-A5D5-CCBB9A5BE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2859776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Deployed the model on Azure ML</a:t>
            </a:r>
          </a:p>
        </p:txBody>
      </p:sp>
    </p:spTree>
    <p:extLst>
      <p:ext uri="{BB962C8B-B14F-4D97-AF65-F5344CB8AC3E}">
        <p14:creationId xmlns:p14="http://schemas.microsoft.com/office/powerpoint/2010/main" val="23965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99F3-D52F-47F5-9B9B-896A4615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E5AF5-3E2D-48EB-A5D5-CCBB9A5BE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Total Variables: 22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Number of observations: 14000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 duplicates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All the variables are discrete in nature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Target variable is balanced in dataset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3393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99F3-D52F-47F5-9B9B-896A4615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Origin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E5AF5-3E2D-48EB-A5D5-CCBB9A5BE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761799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Dataset shows that most of the employees are from 0,1, and 2 country code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B7A5C2-ACCF-41EB-9160-A74AB3373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606" y="1936111"/>
            <a:ext cx="3604114" cy="26677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A5A166-CADB-4775-99C2-C13F303D5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401" y="2274502"/>
            <a:ext cx="2286319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37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99F3-D52F-47F5-9B9B-896A4615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Recruiting method Code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E5AF5-3E2D-48EB-A5D5-CCBB9A5BE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67804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More than 60% hiring is happening from 3 codes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E0BCC2-4EDE-4B52-A880-3BB7435AA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335" y="3523783"/>
            <a:ext cx="9324753" cy="226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99F3-D52F-47F5-9B9B-896A4615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Survey, Relative, Attitude toward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E5AF5-3E2D-48EB-A5D5-CCBB9A5BE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2101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Close to 50% Employees are not happy with the resources they have at there disposal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2D6991-55B3-48C6-9BBF-3A6DFE81D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007" y="3248326"/>
            <a:ext cx="8602275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34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99F3-D52F-47F5-9B9B-896A4615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Survey, Relative, Attitude toward Workload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E5AF5-3E2D-48EB-A5D5-CCBB9A5BE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2101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Close to 80% Employees are not happy with the work load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1EFBF6-5412-41BD-BFC8-D0D916D23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605" y="2375467"/>
            <a:ext cx="8697539" cy="2724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023D72-5729-4679-B036-497EB77CD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856" y="3923802"/>
            <a:ext cx="1806776" cy="186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9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263C7C-88D7-4706-834B-4147ABB1E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651" y="2057208"/>
            <a:ext cx="8754697" cy="27435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B999F3-D52F-47F5-9B9B-896A4615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Survey, Relative, Attitude toward Work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E5AF5-3E2D-48EB-A5D5-CCBB9A5BE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2101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Close to 70% Employees are not happy with the type of work they are doing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37FAB-F44A-4386-B811-B85D0CBD4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685" y="3716078"/>
            <a:ext cx="1577162" cy="183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516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99F3-D52F-47F5-9B9B-896A4615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Survey, Relative, Attitude toward Work/life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E5AF5-3E2D-48EB-A5D5-CCBB9A5BE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67804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Close to 30% employees feel that there is no work life balance in the company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05FEC9-8697-4754-8E2E-C71CF18D5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327" y="2351693"/>
            <a:ext cx="8945223" cy="2962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7CBB62-570E-4EEC-A7FA-B6EBD943E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450" y="4345352"/>
            <a:ext cx="2002315" cy="147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341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328</Words>
  <Application>Microsoft Office PowerPoint</Application>
  <PresentationFormat>Widescreen</PresentationFormat>
  <Paragraphs>46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Retrospect</vt:lpstr>
      <vt:lpstr>XYZ Data Analysis</vt:lpstr>
      <vt:lpstr>Univariate Analysis</vt:lpstr>
      <vt:lpstr>Summary</vt:lpstr>
      <vt:lpstr>National Origin</vt:lpstr>
      <vt:lpstr>Recruiting method Code</vt:lpstr>
      <vt:lpstr>Survey, Relative, Attitude toward resources</vt:lpstr>
      <vt:lpstr>Survey, Relative, Attitude toward Workload</vt:lpstr>
      <vt:lpstr>Survey, Relative, Attitude toward Work type</vt:lpstr>
      <vt:lpstr>Survey, Relative, Attitude toward Work/life balance</vt:lpstr>
      <vt:lpstr>Weekly hours worked</vt:lpstr>
      <vt:lpstr>Years Of Service</vt:lpstr>
      <vt:lpstr>Bivariate Analysis</vt:lpstr>
      <vt:lpstr>Salary Level, Relative to Peers (Grouped)</vt:lpstr>
      <vt:lpstr>Survey Relative Attitude towards Peers</vt:lpstr>
      <vt:lpstr>Survey, Relative, Attitude toward Resources</vt:lpstr>
      <vt:lpstr>Survey Relative Attitude towards Work type</vt:lpstr>
      <vt:lpstr>Survey Relative Attitude towards Workload</vt:lpstr>
      <vt:lpstr>Modelling</vt:lpstr>
      <vt:lpstr>Model</vt:lpstr>
      <vt:lpstr>Deployment</vt:lpstr>
      <vt:lpstr>Azure ML Web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XYZ Data Analysis</dc:title>
  <dc:creator>Siddharth Tandon</dc:creator>
  <cp:lastModifiedBy>Siddharth Tandon</cp:lastModifiedBy>
  <cp:revision>12</cp:revision>
  <dcterms:created xsi:type="dcterms:W3CDTF">2020-12-04T07:59:15Z</dcterms:created>
  <dcterms:modified xsi:type="dcterms:W3CDTF">2020-12-04T11:41:31Z</dcterms:modified>
</cp:coreProperties>
</file>