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1"/>
  </p:notesMasterIdLst>
  <p:sldIdLst>
    <p:sldId id="256" r:id="rId2"/>
    <p:sldId id="262" r:id="rId3"/>
    <p:sldId id="267" r:id="rId4"/>
    <p:sldId id="268" r:id="rId5"/>
    <p:sldId id="263" r:id="rId6"/>
    <p:sldId id="269" r:id="rId7"/>
    <p:sldId id="264" r:id="rId8"/>
    <p:sldId id="270" r:id="rId9"/>
    <p:sldId id="265" r:id="rId10"/>
    <p:sldId id="266" r:id="rId11"/>
    <p:sldId id="271" r:id="rId12"/>
    <p:sldId id="259" r:id="rId13"/>
    <p:sldId id="260" r:id="rId14"/>
    <p:sldId id="272" r:id="rId15"/>
    <p:sldId id="274" r:id="rId16"/>
    <p:sldId id="275" r:id="rId17"/>
    <p:sldId id="276" r:id="rId18"/>
    <p:sldId id="273" r:id="rId19"/>
    <p:sldId id="283" r:id="rId20"/>
    <p:sldId id="277" r:id="rId21"/>
    <p:sldId id="278" r:id="rId22"/>
    <p:sldId id="279" r:id="rId23"/>
    <p:sldId id="280" r:id="rId24"/>
    <p:sldId id="281" r:id="rId25"/>
    <p:sldId id="284" r:id="rId26"/>
    <p:sldId id="285" r:id="rId27"/>
    <p:sldId id="286" r:id="rId28"/>
    <p:sldId id="287" r:id="rId29"/>
    <p:sldId id="28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955E0-2860-584E-9491-FB6C73AE5321}" type="datetimeFigureOut">
              <a:rPr lang="en-US" smtClean="0"/>
              <a:t>9/5/17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A3DA9-8051-034F-BFAA-F3092B71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7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3DA9-8051-034F-BFAA-F3092B7161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69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79C9-C03B-FB4A-8658-1B9438BA5F3E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2D82-3D8E-E94C-B331-1C63ECBD0F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79C9-C03B-FB4A-8658-1B9438BA5F3E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2D82-3D8E-E94C-B331-1C63ECBD0F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79C9-C03B-FB4A-8658-1B9438BA5F3E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2D82-3D8E-E94C-B331-1C63ECBD0F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79C9-C03B-FB4A-8658-1B9438BA5F3E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2D82-3D8E-E94C-B331-1C63ECBD0F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79C9-C03B-FB4A-8658-1B9438BA5F3E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2D82-3D8E-E94C-B331-1C63ECBD0F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79C9-C03B-FB4A-8658-1B9438BA5F3E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2D82-3D8E-E94C-B331-1C63ECBD0F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79C9-C03B-FB4A-8658-1B9438BA5F3E}" type="datetimeFigureOut">
              <a:rPr lang="en-US" smtClean="0"/>
              <a:t>9/5/17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2D82-3D8E-E94C-B331-1C63ECBD0F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79C9-C03B-FB4A-8658-1B9438BA5F3E}" type="datetimeFigureOut">
              <a:rPr lang="en-US" smtClean="0"/>
              <a:t>9/5/17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2D82-3D8E-E94C-B331-1C63ECBD0F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79C9-C03B-FB4A-8658-1B9438BA5F3E}" type="datetimeFigureOut">
              <a:rPr lang="en-US" smtClean="0"/>
              <a:t>9/5/17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2D82-3D8E-E94C-B331-1C63ECBD0F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79C9-C03B-FB4A-8658-1B9438BA5F3E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2D82-3D8E-E94C-B331-1C63ECBD0F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79C9-C03B-FB4A-8658-1B9438BA5F3E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2D82-3D8E-E94C-B331-1C63ECBD0F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A79C9-C03B-FB4A-8658-1B9438BA5F3E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22D82-3D8E-E94C-B331-1C63ECBD0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1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lsicad.ucsd.edu/courses/cse21-s14/exercises/bigO-practicesol.pdf" TargetMode="External"/><Relationship Id="rId3" Type="http://schemas.openxmlformats.org/officeDocument/2006/relationships/hyperlink" Target="http://web.mit.edu/16.070/www/lecture/big_o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28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discuss what the following snippet does, and its efficiency.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25917"/>
            <a:ext cx="46863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63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discuss what the following snippet does, and its efficiency.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25917"/>
            <a:ext cx="4686300" cy="1663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5557075"/>
            <a:ext cx="6847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&gt;&gt; What happens if your input </a:t>
            </a:r>
            <a:r>
              <a:rPr lang="en-US" smtClean="0"/>
              <a:t>size increases from ‘5’ to ‘1000000000’?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9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Big O notation is used to describe </a:t>
            </a:r>
            <a:r>
              <a:rPr lang="en-US" b="1" i="1" dirty="0" smtClean="0"/>
              <a:t>worst-case runtime</a:t>
            </a:r>
            <a:r>
              <a:rPr lang="en-US" dirty="0"/>
              <a:t> </a:t>
            </a:r>
            <a:r>
              <a:rPr lang="en-US" dirty="0" smtClean="0"/>
              <a:t>and evaluates </a:t>
            </a:r>
            <a:r>
              <a:rPr lang="en-US" b="1" i="1" dirty="0" smtClean="0"/>
              <a:t>how your function performance changes with varying input size.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24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049" y="627527"/>
            <a:ext cx="8326694" cy="5711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7028" y="6338977"/>
            <a:ext cx="23567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Taken from: http://</a:t>
            </a:r>
            <a:r>
              <a:rPr lang="en-US" sz="1000" b="1" i="1" dirty="0" err="1" smtClean="0"/>
              <a:t>bigocheatsheet.com</a:t>
            </a:r>
            <a:r>
              <a:rPr lang="en-US" sz="1000" b="1" i="1" dirty="0" smtClean="0"/>
              <a:t>/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2090167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the Big O notation for inserting an item at the beginning of an array?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is the Big O notation for deleting an item at the beginning of an array?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is the Big O notation for checking if an item is in an array?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80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the Big O notation for inserting an item at the beginning of an array? </a:t>
            </a:r>
            <a:r>
              <a:rPr lang="en-US" b="1" dirty="0" smtClean="0"/>
              <a:t>=&gt; O(n)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is the Big O notation for deleting an item at the beginning of an array?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is the Big O notation for seeing if an item is in an array?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27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the Big O notation for inserting an item at the beginning of an array? </a:t>
            </a:r>
            <a:r>
              <a:rPr lang="en-US" b="1" dirty="0" smtClean="0"/>
              <a:t>=&gt; O(n)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is the Big O notation for deleting an item at the beginning of an array?</a:t>
            </a:r>
            <a:r>
              <a:rPr lang="en-US" b="1" dirty="0" smtClean="0"/>
              <a:t> =&gt; O(n)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What is the Big O notation for seeing if an item is in an array?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47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the worst case runtime complexity for inserting an item at the beginning of an array? </a:t>
            </a:r>
            <a:r>
              <a:rPr lang="en-US" b="1" dirty="0" smtClean="0"/>
              <a:t>=&gt; O(n)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is the worst case runtime complexity for deleting an item at the beginning of an array?</a:t>
            </a:r>
            <a:r>
              <a:rPr lang="en-US" b="1" dirty="0" smtClean="0"/>
              <a:t> =&gt; O(n)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What is the worst case runtime complexity seeing if an item is in an array? </a:t>
            </a:r>
            <a:r>
              <a:rPr lang="en-US" b="1" dirty="0" smtClean="0"/>
              <a:t>=&gt; O(n)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77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the worst case runtime complexity for accessing an item in an array given the index?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Is an O(1) function faster than an O(n) function?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33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the worst case runtime complexity for accessing an item in an array given the index?</a:t>
            </a:r>
            <a:r>
              <a:rPr lang="en-US" b="1" dirty="0" smtClean="0"/>
              <a:t> =&gt; O(1)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Is an O(1) function faster than an O(n) function?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943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discuss what the following snippet does, and its efficiency.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07865"/>
            <a:ext cx="31115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60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search for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1" dirty="0" smtClean="0"/>
              <a:t>Given a SORTED array of numbers, find a target number (if it exists). </a:t>
            </a:r>
            <a:endParaRPr lang="en-US" dirty="0" smtClean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 smtClean="0"/>
              <a:t>Input: </a:t>
            </a:r>
            <a:r>
              <a:rPr lang="en-US" dirty="0" smtClean="0"/>
              <a:t>(</a:t>
            </a:r>
            <a:r>
              <a:rPr lang="en-US" b="1" i="1" dirty="0" smtClean="0"/>
              <a:t> </a:t>
            </a:r>
            <a:r>
              <a:rPr lang="en-US" dirty="0" smtClean="0"/>
              <a:t>[0, 1, 2, 3, 4, </a:t>
            </a:r>
            <a:r>
              <a:rPr lang="mr-IN" dirty="0" smtClean="0"/>
              <a:t>…</a:t>
            </a:r>
            <a:r>
              <a:rPr lang="en-US" dirty="0" smtClean="0"/>
              <a:t>, 99, 100], 2)</a:t>
            </a:r>
          </a:p>
          <a:p>
            <a:pPr marL="0" indent="0">
              <a:buNone/>
            </a:pPr>
            <a:r>
              <a:rPr lang="en-US" b="1" i="1" dirty="0" smtClean="0"/>
              <a:t>Output: </a:t>
            </a:r>
            <a:r>
              <a:rPr lang="en-US" dirty="0" smtClean="0"/>
              <a:t>2</a:t>
            </a:r>
            <a:endParaRPr lang="en-US" b="1" i="1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 smtClean="0"/>
              <a:t>Input: </a:t>
            </a:r>
            <a:r>
              <a:rPr lang="en-US" dirty="0" smtClean="0"/>
              <a:t>(</a:t>
            </a:r>
            <a:r>
              <a:rPr lang="en-US" b="1" i="1" dirty="0" smtClean="0"/>
              <a:t> </a:t>
            </a:r>
            <a:r>
              <a:rPr lang="en-US" dirty="0" smtClean="0"/>
              <a:t>[0, 1, 2, 3, 4, </a:t>
            </a:r>
            <a:r>
              <a:rPr lang="mr-IN" dirty="0" smtClean="0"/>
              <a:t>…</a:t>
            </a:r>
            <a:r>
              <a:rPr lang="en-US" dirty="0" smtClean="0"/>
              <a:t>, 99, 100], 88)</a:t>
            </a:r>
          </a:p>
          <a:p>
            <a:pPr marL="0" indent="0">
              <a:buNone/>
            </a:pPr>
            <a:r>
              <a:rPr lang="en-US" b="1" i="1" dirty="0" smtClean="0"/>
              <a:t>Output: </a:t>
            </a:r>
            <a:r>
              <a:rPr lang="en-US" dirty="0" smtClean="0"/>
              <a:t>88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Input: </a:t>
            </a:r>
            <a:r>
              <a:rPr lang="en-US" dirty="0" smtClean="0"/>
              <a:t>(</a:t>
            </a:r>
            <a:r>
              <a:rPr lang="en-US" b="1" i="1" dirty="0" smtClean="0"/>
              <a:t> </a:t>
            </a:r>
            <a:r>
              <a:rPr lang="en-US" dirty="0" smtClean="0"/>
              <a:t>[0, 1, 2, 3, 4, </a:t>
            </a:r>
            <a:r>
              <a:rPr lang="mr-IN" dirty="0" smtClean="0"/>
              <a:t>…</a:t>
            </a:r>
            <a:r>
              <a:rPr lang="en-US" dirty="0" smtClean="0"/>
              <a:t>, 99, 100], 200)</a:t>
            </a:r>
          </a:p>
          <a:p>
            <a:pPr marL="0" indent="0">
              <a:buNone/>
            </a:pPr>
            <a:r>
              <a:rPr lang="en-US" b="1" i="1" dirty="0" smtClean="0"/>
              <a:t>Output: </a:t>
            </a:r>
            <a:r>
              <a:rPr lang="en-US" dirty="0" smtClean="0"/>
              <a:t>-1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6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search for stuff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3503"/>
            <a:ext cx="7023100" cy="2679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20019" y="3470187"/>
            <a:ext cx="1514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Runtime: </a:t>
            </a:r>
            <a:r>
              <a:rPr lang="en-US" i="1" dirty="0" smtClean="0"/>
              <a:t>O(?)</a:t>
            </a:r>
            <a:endParaRPr lang="en-US" b="1" dirty="0" smtClean="0"/>
          </a:p>
          <a:p>
            <a:r>
              <a:rPr lang="en-US" b="1" dirty="0" smtClean="0"/>
              <a:t>Space: </a:t>
            </a:r>
            <a:r>
              <a:rPr lang="en-US" i="1" dirty="0" smtClean="0"/>
              <a:t>O(?)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4723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search for stuff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3503"/>
            <a:ext cx="7023100" cy="2679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20019" y="3470187"/>
            <a:ext cx="1525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Runtime: </a:t>
            </a:r>
            <a:r>
              <a:rPr lang="en-US" i="1" dirty="0" smtClean="0"/>
              <a:t>O(n)</a:t>
            </a:r>
            <a:endParaRPr lang="en-US" b="1" dirty="0" smtClean="0"/>
          </a:p>
          <a:p>
            <a:r>
              <a:rPr lang="en-US" b="1" dirty="0" smtClean="0"/>
              <a:t>Space: </a:t>
            </a:r>
            <a:r>
              <a:rPr lang="en-US" i="1" dirty="0" smtClean="0"/>
              <a:t>O(1)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3171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improve this?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470" y="1793430"/>
            <a:ext cx="4701059" cy="470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44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search for stuff (better)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20019" y="3470187"/>
            <a:ext cx="1514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Runtime: </a:t>
            </a:r>
            <a:r>
              <a:rPr lang="en-US" i="1" dirty="0" smtClean="0"/>
              <a:t>O(?)</a:t>
            </a:r>
            <a:endParaRPr lang="en-US" b="1" dirty="0" smtClean="0"/>
          </a:p>
          <a:p>
            <a:r>
              <a:rPr lang="en-US" b="1" dirty="0" smtClean="0"/>
              <a:t>Space: </a:t>
            </a:r>
            <a:r>
              <a:rPr lang="en-US" i="1" dirty="0" smtClean="0"/>
              <a:t>O(?)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1690688"/>
            <a:ext cx="47498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24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 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/>
              <a:t>Given an array of strings, return a duplicate entry if one exists. If there are none, return -1. 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 smtClean="0"/>
              <a:t>Input: </a:t>
            </a:r>
            <a:r>
              <a:rPr lang="en-US" dirty="0" smtClean="0"/>
              <a:t>(</a:t>
            </a:r>
            <a:r>
              <a:rPr lang="en-US" b="1" i="1" dirty="0" smtClean="0"/>
              <a:t> </a:t>
            </a:r>
            <a:r>
              <a:rPr lang="en-US" dirty="0" smtClean="0"/>
              <a:t>[“A”, “B”, “C”, “D”, “A”])</a:t>
            </a:r>
          </a:p>
          <a:p>
            <a:pPr marL="0" indent="0">
              <a:buNone/>
            </a:pPr>
            <a:r>
              <a:rPr lang="en-US" b="1" i="1" dirty="0" smtClean="0"/>
              <a:t>Output: </a:t>
            </a:r>
            <a:r>
              <a:rPr lang="en-US" dirty="0"/>
              <a:t>A</a:t>
            </a:r>
            <a:endParaRPr lang="en-US" b="1" i="1" dirty="0" smtClean="0"/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r>
              <a:rPr lang="en-US" b="1" i="1" dirty="0" smtClean="0"/>
              <a:t>Input: </a:t>
            </a:r>
            <a:r>
              <a:rPr lang="en-US" dirty="0" smtClean="0"/>
              <a:t>([“A”, “B”, “C”, “D”])</a:t>
            </a:r>
          </a:p>
          <a:p>
            <a:pPr marL="0" indent="0">
              <a:buNone/>
            </a:pPr>
            <a:r>
              <a:rPr lang="en-US" b="1" i="1" dirty="0" smtClean="0"/>
              <a:t>Output: </a:t>
            </a:r>
            <a:r>
              <a:rPr lang="en-US" dirty="0" smtClean="0"/>
              <a:t>-1</a:t>
            </a:r>
            <a:endParaRPr lang="en-US" dirty="0" smtClean="0"/>
          </a:p>
          <a:p>
            <a:pPr marL="0" indent="0">
              <a:buNone/>
            </a:pPr>
            <a:endParaRPr lang="en-US" b="1" i="1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96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Duplicate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17871"/>
            <a:ext cx="5156200" cy="2565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20019" y="3470187"/>
            <a:ext cx="1514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Runtime: </a:t>
            </a:r>
            <a:r>
              <a:rPr lang="en-US" i="1" dirty="0" smtClean="0"/>
              <a:t>O(?)</a:t>
            </a:r>
            <a:endParaRPr lang="en-US" b="1" dirty="0" smtClean="0"/>
          </a:p>
          <a:p>
            <a:r>
              <a:rPr lang="en-US" b="1" dirty="0" smtClean="0"/>
              <a:t>Space: </a:t>
            </a:r>
            <a:r>
              <a:rPr lang="en-US" i="1" dirty="0" smtClean="0"/>
              <a:t>O(?)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9535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Duplicate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17871"/>
            <a:ext cx="5156200" cy="2565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20019" y="3470187"/>
            <a:ext cx="1758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Runtime: </a:t>
            </a:r>
            <a:r>
              <a:rPr lang="en-US" i="1" dirty="0" smtClean="0"/>
              <a:t>O(n^2)</a:t>
            </a:r>
            <a:endParaRPr lang="en-US" b="1" dirty="0" smtClean="0"/>
          </a:p>
          <a:p>
            <a:r>
              <a:rPr lang="en-US" b="1" dirty="0" smtClean="0"/>
              <a:t>Space: </a:t>
            </a:r>
            <a:r>
              <a:rPr lang="en-US" i="1" dirty="0" smtClean="0"/>
              <a:t>O(1)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27371" y="5759847"/>
            <a:ext cx="613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Why is it n^2? Can we improve this? If so, to what? And how?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964023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Duplicate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20019" y="3470187"/>
            <a:ext cx="1525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Runtime: </a:t>
            </a:r>
            <a:r>
              <a:rPr lang="en-US" i="1" dirty="0" smtClean="0"/>
              <a:t>O(n)</a:t>
            </a:r>
            <a:endParaRPr lang="en-US" b="1" dirty="0" smtClean="0"/>
          </a:p>
          <a:p>
            <a:r>
              <a:rPr lang="en-US" b="1" dirty="0" smtClean="0"/>
              <a:t>Space: </a:t>
            </a:r>
            <a:r>
              <a:rPr lang="en-US" i="1" dirty="0" smtClean="0"/>
              <a:t>O(n)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3052"/>
            <a:ext cx="55753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0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http://vlsicad.ucsd.edu/courses/cse21-s14/exercises/bigO-practicesol.pdf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http://web.mit.edu/16.070/www/lecture/big_o.pdf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26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discuss what the following snippet does, and its efficiency.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07865"/>
            <a:ext cx="3111500" cy="101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4715748"/>
            <a:ext cx="6847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&gt;&gt; What happens if your input </a:t>
            </a:r>
            <a:r>
              <a:rPr lang="en-US" smtClean="0"/>
              <a:t>size increases from ‘5’ to ‘1000000000’?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4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discuss what the following snippet does, and its efficiency.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45542"/>
            <a:ext cx="4996574" cy="161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6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discuss what the following snippet does, and its efficiency.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45542"/>
            <a:ext cx="4996574" cy="16162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4715748"/>
            <a:ext cx="6847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&gt;&gt; What happens if your input </a:t>
            </a:r>
            <a:r>
              <a:rPr lang="en-US" smtClean="0"/>
              <a:t>size increases from ‘5’ to ‘1000000000’?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48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discuss what the following snippet does, and its efficiency.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3527"/>
            <a:ext cx="54610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5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discuss what the following snippet does, and its efficiency.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3527"/>
            <a:ext cx="5461000" cy="2311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5386279"/>
            <a:ext cx="6847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&gt;&gt; What happens if your input </a:t>
            </a:r>
            <a:r>
              <a:rPr lang="en-US" smtClean="0"/>
              <a:t>size increases from ‘5’ to ‘1000000000’?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56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discuss what the following snippet does, and its efficiency.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85366"/>
            <a:ext cx="55372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4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discuss what the following snippet does, and its efficiency.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85366"/>
            <a:ext cx="5537200" cy="2781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5557075"/>
            <a:ext cx="6847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&gt;&gt; What happens if your input </a:t>
            </a:r>
            <a:r>
              <a:rPr lang="en-US" smtClean="0"/>
              <a:t>size increases from ‘5’ to ‘1000000000’?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4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798</Words>
  <Application>Microsoft Macintosh PowerPoint</Application>
  <PresentationFormat>Widescreen</PresentationFormat>
  <Paragraphs>115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Calibri Light</vt:lpstr>
      <vt:lpstr>Mangal</vt:lpstr>
      <vt:lpstr>Arial</vt:lpstr>
      <vt:lpstr>Office Theme</vt:lpstr>
      <vt:lpstr>PowerPoint Presentation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Big O Notation</vt:lpstr>
      <vt:lpstr>PowerPoint Presentation</vt:lpstr>
      <vt:lpstr>Review Questions</vt:lpstr>
      <vt:lpstr>Review Questions</vt:lpstr>
      <vt:lpstr>Review Questions</vt:lpstr>
      <vt:lpstr>Review Questions</vt:lpstr>
      <vt:lpstr>Review Questions</vt:lpstr>
      <vt:lpstr>Review Questions</vt:lpstr>
      <vt:lpstr>Let’s search for stuff</vt:lpstr>
      <vt:lpstr>Let’s search for stuff</vt:lpstr>
      <vt:lpstr>Let’s search for stuff</vt:lpstr>
      <vt:lpstr>How can we improve this?</vt:lpstr>
      <vt:lpstr>Let’s search for stuff (better)</vt:lpstr>
      <vt:lpstr>Uno mas</vt:lpstr>
      <vt:lpstr>Find Duplicate</vt:lpstr>
      <vt:lpstr>Find Duplicate</vt:lpstr>
      <vt:lpstr>Find Duplicate</vt:lpstr>
      <vt:lpstr>Resources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Uppala, Ashish</dc:creator>
  <cp:lastModifiedBy>Uppala, Ashish</cp:lastModifiedBy>
  <cp:revision>102</cp:revision>
  <dcterms:created xsi:type="dcterms:W3CDTF">2017-09-05T13:54:17Z</dcterms:created>
  <dcterms:modified xsi:type="dcterms:W3CDTF">2017-09-05T20:19:23Z</dcterms:modified>
</cp:coreProperties>
</file>