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1"/>
  </p:sldMasterIdLst>
  <p:notesMasterIdLst>
    <p:notesMasterId r:id="rId23"/>
  </p:notesMasterIdLst>
  <p:sldIdLst>
    <p:sldId id="256" r:id="rId2"/>
    <p:sldId id="289" r:id="rId3"/>
    <p:sldId id="267" r:id="rId4"/>
    <p:sldId id="263" r:id="rId5"/>
    <p:sldId id="264" r:id="rId6"/>
    <p:sldId id="265" r:id="rId7"/>
    <p:sldId id="271" r:id="rId8"/>
    <p:sldId id="259" r:id="rId9"/>
    <p:sldId id="260" r:id="rId10"/>
    <p:sldId id="276" r:id="rId11"/>
    <p:sldId id="283" r:id="rId12"/>
    <p:sldId id="277" r:id="rId13"/>
    <p:sldId id="278" r:id="rId14"/>
    <p:sldId id="279" r:id="rId15"/>
    <p:sldId id="280" r:id="rId16"/>
    <p:sldId id="281" r:id="rId17"/>
    <p:sldId id="284" r:id="rId18"/>
    <p:sldId id="286" r:id="rId19"/>
    <p:sldId id="287" r:id="rId20"/>
    <p:sldId id="290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55E0-2860-584E-9491-FB6C73AE5321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3DA9-8051-034F-BFAA-F3092B71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8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lsicad.ucsd.edu/courses/cse21-s14/exercises/bigO-practicesol.pdf" TargetMode="External"/><Relationship Id="rId3" Type="http://schemas.openxmlformats.org/officeDocument/2006/relationships/hyperlink" Target="http://web.mit.edu/16.070/www/lecture/big_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Club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354939" cy="3793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What is the worst case runtime complexity (Big-O) for inserting an item at the beginning of an array? </a:t>
            </a:r>
          </a:p>
          <a:p>
            <a:pPr marL="0" indent="0">
              <a:buNone/>
            </a:pP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worst case runtime </a:t>
            </a:r>
            <a:r>
              <a:rPr lang="en-US" dirty="0"/>
              <a:t>complexity (</a:t>
            </a:r>
            <a:r>
              <a:rPr lang="en-US" dirty="0" smtClean="0"/>
              <a:t>Big-O) for deleting an item at the beginning of an array?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What is the worst case runtime complexity </a:t>
            </a:r>
            <a:r>
              <a:rPr lang="en-US" dirty="0"/>
              <a:t>(</a:t>
            </a:r>
            <a:r>
              <a:rPr lang="en-US" dirty="0" smtClean="0"/>
              <a:t>Big-O</a:t>
            </a:r>
            <a:r>
              <a:rPr lang="en-US" dirty="0"/>
              <a:t>) </a:t>
            </a:r>
            <a:r>
              <a:rPr lang="en-US" dirty="0" smtClean="0"/>
              <a:t>seeing if an item is in an array?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=&gt; O(n)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9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884292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the worst case runtime complexity for accessing an item in an array given the index?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=&gt; O(1)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Is an O(1) function faster than an O(n)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Given a SORTED array of numbers, find a target number (if it exists). </a:t>
            </a:r>
            <a:endParaRPr lang="en-US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2)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2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88)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200)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53502"/>
            <a:ext cx="70231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5478" y="3470186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53502"/>
            <a:ext cx="70231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5477" y="3470186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1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20" y="1990164"/>
            <a:ext cx="4024992" cy="40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 (better)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9748" y="3685776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49254"/>
            <a:ext cx="4197947" cy="41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 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11186" cy="3450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 smtClean="0"/>
              <a:t>Given an array of strings, return a duplicate entry if one exists. If there are none, return -1.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[“A”, “B”, “C”, “D”, “A”])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/>
              <a:t>A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([“A”, “B”, “C”, “D”])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b="1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26571"/>
            <a:ext cx="5420217" cy="2696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0019" y="3470187"/>
            <a:ext cx="175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O(n^2)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O(1)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17596" y="5326814"/>
            <a:ext cx="613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Why is it n^2? Can we improve this? If so, to what? And how?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640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0019" y="3470187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O(n)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63052"/>
            <a:ext cx="5575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It’s a big deal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239" y="1742217"/>
            <a:ext cx="863044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 - O</a:t>
            </a:r>
            <a:endParaRPr lang="en-US" sz="13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8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1" y="282388"/>
            <a:ext cx="8476990" cy="58145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337981" y="5850708"/>
            <a:ext cx="168347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i="1" smtClean="0"/>
              <a:t>http</a:t>
            </a:r>
            <a:r>
              <a:rPr lang="en-US" sz="1000" b="1" i="1" dirty="0" smtClean="0"/>
              <a:t>://</a:t>
            </a:r>
            <a:r>
              <a:rPr lang="en-US" sz="1000" b="1" i="1" dirty="0" err="1" smtClean="0"/>
              <a:t>bigocheatsheet.com</a:t>
            </a:r>
            <a:r>
              <a:rPr lang="en-US" sz="1000" b="1" i="1" dirty="0" smtClean="0"/>
              <a:t>/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5311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http://vlsicad.ucsd.edu/courses/cse21-s14/exercises/bigO-practicesol.pdf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http://web.mit.edu/16.070/www/lecture/big_o.pdf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23180"/>
            <a:ext cx="4945995" cy="1615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4717606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2626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18279"/>
            <a:ext cx="4996574" cy="1616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4715748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85338"/>
            <a:ext cx="5461000" cy="231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5381816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16897"/>
            <a:ext cx="5537200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5551634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46635"/>
            <a:ext cx="4686300" cy="166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4956572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Big O notation is used to describe </a:t>
            </a:r>
            <a:r>
              <a:rPr lang="en-US" b="1" i="1" dirty="0" smtClean="0">
                <a:solidFill>
                  <a:srgbClr val="FF0000"/>
                </a:solidFill>
              </a:rPr>
              <a:t>WORST-CASE RUNTIME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evaluates </a:t>
            </a:r>
            <a:r>
              <a:rPr lang="en-US" dirty="0"/>
              <a:t>how your function performance changes with varying input size.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1" y="282388"/>
            <a:ext cx="8476990" cy="58145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337981" y="5850708"/>
            <a:ext cx="168347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i="1" smtClean="0"/>
              <a:t>http</a:t>
            </a:r>
            <a:r>
              <a:rPr lang="en-US" sz="1000" b="1" i="1" dirty="0" smtClean="0"/>
              <a:t>://</a:t>
            </a:r>
            <a:r>
              <a:rPr lang="en-US" sz="1000" b="1" i="1" dirty="0" err="1" smtClean="0"/>
              <a:t>bigocheatsheet.com</a:t>
            </a:r>
            <a:r>
              <a:rPr lang="en-US" sz="1000" b="1" i="1" dirty="0" smtClean="0"/>
              <a:t>/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0901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907</TotalTime>
  <Words>549</Words>
  <Application>Microsoft Macintosh PowerPoint</Application>
  <PresentationFormat>Widescreen</PresentationFormat>
  <Paragraphs>83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Mangal</vt:lpstr>
      <vt:lpstr>Arial</vt:lpstr>
      <vt:lpstr>Gallery</vt:lpstr>
      <vt:lpstr>Algorithms Club</vt:lpstr>
      <vt:lpstr>PowerPoint Presentation</vt:lpstr>
      <vt:lpstr>Discussion</vt:lpstr>
      <vt:lpstr>Discussion</vt:lpstr>
      <vt:lpstr>Discussion</vt:lpstr>
      <vt:lpstr>Discussion</vt:lpstr>
      <vt:lpstr>Discussion</vt:lpstr>
      <vt:lpstr>Big O Notation</vt:lpstr>
      <vt:lpstr>PowerPoint Presentation</vt:lpstr>
      <vt:lpstr>Review Questions</vt:lpstr>
      <vt:lpstr>Review Questions</vt:lpstr>
      <vt:lpstr>Let’s search for stuff</vt:lpstr>
      <vt:lpstr>Let’s search for stuff</vt:lpstr>
      <vt:lpstr>Let’s search for stuff</vt:lpstr>
      <vt:lpstr>How can we improve this?</vt:lpstr>
      <vt:lpstr>Let’s search for stuff (better)</vt:lpstr>
      <vt:lpstr>Uno mas</vt:lpstr>
      <vt:lpstr>Find Duplicate</vt:lpstr>
      <vt:lpstr>Find Duplicate</vt:lpstr>
      <vt:lpstr>PowerPoint Presentation</vt:lpstr>
      <vt:lpstr>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Uppala, Ashish</dc:creator>
  <cp:lastModifiedBy>Uppala, Ashish</cp:lastModifiedBy>
  <cp:revision>114</cp:revision>
  <dcterms:created xsi:type="dcterms:W3CDTF">2017-09-05T13:54:17Z</dcterms:created>
  <dcterms:modified xsi:type="dcterms:W3CDTF">2017-09-06T14:58:34Z</dcterms:modified>
</cp:coreProperties>
</file>