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304" r:id="rId24"/>
    <p:sldId id="294" r:id="rId25"/>
    <p:sldId id="293" r:id="rId26"/>
    <p:sldId id="281" r:id="rId27"/>
    <p:sldId id="298" r:id="rId28"/>
    <p:sldId id="299" r:id="rId29"/>
    <p:sldId id="300" r:id="rId30"/>
    <p:sldId id="301" r:id="rId31"/>
    <p:sldId id="303" r:id="rId32"/>
    <p:sldId id="302" r:id="rId33"/>
    <p:sldId id="280" r:id="rId34"/>
    <p:sldId id="282" r:id="rId35"/>
    <p:sldId id="285" r:id="rId36"/>
    <p:sldId id="284" r:id="rId37"/>
    <p:sldId id="286" r:id="rId38"/>
    <p:sldId id="287" r:id="rId39"/>
    <p:sldId id="288" r:id="rId40"/>
    <p:sldId id="289" r:id="rId41"/>
    <p:sldId id="290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36720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2600296" y="5307003"/>
            <a:ext cx="63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79952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782650" y="4004476"/>
            <a:ext cx="402287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23200" cy="130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 smtClean="0"/>
              <a:t>adjacency vs. edge </a:t>
            </a:r>
            <a:r>
              <a:rPr lang="en-US" sz="2200" b="1" dirty="0"/>
              <a:t>lists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2231136" y="2959165"/>
            <a:ext cx="5869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Adjacency List:</a:t>
            </a:r>
          </a:p>
          <a:p>
            <a:endParaRPr lang="en-US" sz="2000" b="1" i="1" dirty="0" smtClean="0"/>
          </a:p>
          <a:p>
            <a:r>
              <a:rPr lang="en-US" sz="2000" b="1" dirty="0" smtClean="0"/>
              <a:t>Time </a:t>
            </a:r>
            <a:r>
              <a:rPr lang="en-US" sz="2000" b="1" dirty="0"/>
              <a:t>complexity:     O(d) </a:t>
            </a:r>
            <a:r>
              <a:rPr lang="en-US" sz="1400" b="1" dirty="0"/>
              <a:t>//d = degree of vertex</a:t>
            </a:r>
          </a:p>
          <a:p>
            <a:r>
              <a:rPr lang="en-US" sz="2000" b="1" dirty="0"/>
              <a:t>Space complexity:    O(2*E) </a:t>
            </a:r>
            <a:r>
              <a:rPr lang="en-US" sz="2000" b="1" dirty="0">
                <a:sym typeface="Wingdings" panose="05000000000000000000" pitchFamily="2" charset="2"/>
              </a:rPr>
              <a:t> O(E)</a:t>
            </a:r>
            <a:r>
              <a:rPr lang="en-US" sz="1400" b="1" dirty="0">
                <a:sym typeface="Wingdings" panose="05000000000000000000" pitchFamily="2" charset="2"/>
              </a:rPr>
              <a:t> //E = # of edges</a:t>
            </a:r>
            <a:endParaRPr lang="en-US" sz="1400" b="1" dirty="0"/>
          </a:p>
          <a:p>
            <a:endParaRPr lang="en-US" sz="2000" i="1" dirty="0" smtClean="0"/>
          </a:p>
          <a:p>
            <a:r>
              <a:rPr lang="en-US" sz="2000" i="1" dirty="0" smtClean="0"/>
              <a:t>Edge List:</a:t>
            </a:r>
            <a:endParaRPr lang="en-US" sz="2000" i="1" dirty="0"/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165" y="3974827"/>
            <a:ext cx="2140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  THEY THE SAME?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73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child</a:t>
            </a:r>
          </a:p>
          <a:p>
            <a:pPr lvl="3"/>
            <a:r>
              <a:rPr lang="en-US" b="1" i="1" dirty="0">
                <a:sym typeface="Wingdings"/>
              </a:rPr>
              <a:t> </a:t>
            </a:r>
            <a:r>
              <a:rPr lang="en-US" b="1" i="1" dirty="0"/>
              <a:t>3,1,4,0,2,5</a:t>
            </a:r>
          </a:p>
        </p:txBody>
      </p:sp>
    </p:spTree>
    <p:extLst>
      <p:ext uri="{BB962C8B-B14F-4D97-AF65-F5344CB8AC3E}">
        <p14:creationId xmlns:p14="http://schemas.microsoft.com/office/powerpoint/2010/main" val="63421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4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node</a:t>
            </a:r>
          </a:p>
          <a:p>
            <a:r>
              <a:rPr lang="en-US" dirty="0" smtClean="0"/>
              <a:t>			</a:t>
            </a:r>
            <a:r>
              <a:rPr lang="en-US" b="1" i="1" dirty="0" smtClean="0">
                <a:sym typeface="Wingdings"/>
              </a:rPr>
              <a:t> 3,4,1,2,5,0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68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:a16="http://schemas.microsoft.com/office/drawing/2014/main" xmlns="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396483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</a:t>
            </a:r>
            <a:r>
              <a:rPr lang="en-US" dirty="0" smtClean="0"/>
              <a:t>queue.</a:t>
            </a:r>
            <a:endParaRPr lang="en-US" dirty="0"/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531</TotalTime>
  <Words>1551</Words>
  <Application>Microsoft Macintosh PowerPoint</Application>
  <PresentationFormat>Widescreen</PresentationFormat>
  <Paragraphs>605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Representing graphs  adjacency vs. edge lists</vt:lpstr>
      <vt:lpstr>Big-O of Graph representations</vt:lpstr>
      <vt:lpstr>Big-O of Graph representations</vt:lpstr>
      <vt:lpstr>TREES </vt:lpstr>
      <vt:lpstr>TREE Traversals </vt:lpstr>
      <vt:lpstr>TREE Traversals </vt:lpstr>
      <vt:lpstr>TREE Traversals </vt:lpstr>
      <vt:lpstr>TREE Traversals </vt:lpstr>
      <vt:lpstr>TREE Traversals </vt:lpstr>
      <vt:lpstr>TREE Traversals 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361</cp:revision>
  <dcterms:created xsi:type="dcterms:W3CDTF">2017-09-26T22:55:39Z</dcterms:created>
  <dcterms:modified xsi:type="dcterms:W3CDTF">2017-09-27T20:02:51Z</dcterms:modified>
</cp:coreProperties>
</file>