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embeddedFontLst>
    <p:embeddedFont>
      <p:font typeface="Tahom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Tahoma-bold.fntdata"/><Relationship Id="rId10" Type="http://schemas.openxmlformats.org/officeDocument/2006/relationships/slide" Target="slides/slide4.xml"/><Relationship Id="rId32" Type="http://schemas.openxmlformats.org/officeDocument/2006/relationships/font" Target="fonts/Tahoma-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6" name="Google Shape;18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3" name="Google Shape;19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1" name="Google Shape;2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9" name="Google Shape;21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6" name="Google Shape;22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3" name="Google Shape;23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0" name="Google Shape;24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7" name="Google Shape;24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1" name="Google Shape;26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8" name="Google Shape;26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3" name="Google Shape;14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Development stage is critical.  For example, learning behavior of humans is heavily influenced by their development period (and is the reason why money and effort is probably more effective in early stages of development).  In much the same way, the success or failure of an information systems and the amount of maintenance required is dependent on the events during development.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2" name="Google Shape;16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9" name="Google Shape;1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6" name="Google Shape;1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2"/>
          <p:cNvSpPr txBox="1"/>
          <p:nvPr>
            <p:ph type="ctrTitle"/>
          </p:nvPr>
        </p:nvSpPr>
        <p:spPr>
          <a:xfrm>
            <a:off x="1066800" y="1997075"/>
            <a:ext cx="7086600" cy="14319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 type="subTitle"/>
          </p:nvPr>
        </p:nvSpPr>
        <p:spPr>
          <a:xfrm>
            <a:off x="1066800" y="3886200"/>
            <a:ext cx="6400800" cy="1752600"/>
          </a:xfrm>
          <a:prstGeom prst="rect">
            <a:avLst/>
          </a:prstGeom>
          <a:noFill/>
          <a:ln>
            <a:noFill/>
          </a:ln>
        </p:spPr>
        <p:txBody>
          <a:bodyPr anchorCtr="0" anchor="t" bIns="45700" lIns="91425" spcFirstLastPara="1" rIns="91425" wrap="square" tIns="45700">
            <a:noAutofit/>
          </a:bodyPr>
          <a:lstStyle>
            <a:lvl1pPr lvl="0" algn="l">
              <a:spcBef>
                <a:spcPts val="640"/>
              </a:spcBef>
              <a:spcAft>
                <a:spcPts val="0"/>
              </a:spcAft>
              <a:buSzPts val="2240"/>
              <a:buFont typeface="Noto Sans Symbols"/>
              <a:buNone/>
              <a:defRPr/>
            </a:lvl1pPr>
            <a:lvl2pPr lvl="1" algn="l">
              <a:spcBef>
                <a:spcPts val="360"/>
              </a:spcBef>
              <a:spcAft>
                <a:spcPts val="0"/>
              </a:spcAft>
              <a:buSzPts val="1800"/>
              <a:buChar char="–"/>
              <a:defRPr/>
            </a:lvl2pPr>
            <a:lvl3pPr lvl="2" algn="l">
              <a:spcBef>
                <a:spcPts val="360"/>
              </a:spcBef>
              <a:spcAft>
                <a:spcPts val="0"/>
              </a:spcAft>
              <a:buSzPts val="1260"/>
              <a:buChar char="■"/>
              <a:defRPr/>
            </a:lvl3pPr>
            <a:lvl4pPr lvl="3" algn="l">
              <a:spcBef>
                <a:spcPts val="360"/>
              </a:spcBef>
              <a:spcAft>
                <a:spcPts val="0"/>
              </a:spcAft>
              <a:buSzPts val="1800"/>
              <a:buChar char="–"/>
              <a:defRPr/>
            </a:lvl4pPr>
            <a:lvl5pPr lvl="4" algn="l">
              <a:spcBef>
                <a:spcPts val="360"/>
              </a:spcBef>
              <a:spcAft>
                <a:spcPts val="0"/>
              </a:spcAft>
              <a:buSzPts val="1260"/>
              <a:buChar char="■"/>
              <a:defRPr/>
            </a:lvl5pPr>
            <a:lvl6pPr lvl="5" algn="l">
              <a:spcBef>
                <a:spcPts val="360"/>
              </a:spcBef>
              <a:spcAft>
                <a:spcPts val="0"/>
              </a:spcAft>
              <a:buSzPts val="1260"/>
              <a:buChar char="■"/>
              <a:defRPr/>
            </a:lvl6pPr>
            <a:lvl7pPr lvl="6" algn="l">
              <a:spcBef>
                <a:spcPts val="360"/>
              </a:spcBef>
              <a:spcAft>
                <a:spcPts val="0"/>
              </a:spcAft>
              <a:buSzPts val="1260"/>
              <a:buChar char="■"/>
              <a:defRPr/>
            </a:lvl7pPr>
            <a:lvl8pPr lvl="7" algn="l">
              <a:spcBef>
                <a:spcPts val="360"/>
              </a:spcBef>
              <a:spcAft>
                <a:spcPts val="0"/>
              </a:spcAft>
              <a:buSzPts val="1260"/>
              <a:buChar char="■"/>
              <a:defRPr/>
            </a:lvl8pPr>
            <a:lvl9pPr lvl="8" algn="l">
              <a:spcBef>
                <a:spcPts val="360"/>
              </a:spcBef>
              <a:spcAft>
                <a:spcPts val="0"/>
              </a:spcAft>
              <a:buSzPts val="1260"/>
              <a:buChar char="■"/>
              <a:defRPr/>
            </a:lvl9pPr>
          </a:lstStyle>
          <a:p/>
        </p:txBody>
      </p:sp>
      <p:sp>
        <p:nvSpPr>
          <p:cNvPr id="32" name="Google Shape;32;p2"/>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
          <p:cNvSpPr txBox="1"/>
          <p:nvPr>
            <p:ph idx="11" type="ftr"/>
          </p:nvPr>
        </p:nvSpPr>
        <p:spPr>
          <a:xfrm>
            <a:off x="33528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1pPr>
            <a:lvl2pPr indent="0" lvl="1"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2pPr>
            <a:lvl3pPr indent="0" lvl="2"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3pPr>
            <a:lvl4pPr indent="0" lvl="3"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4pPr>
            <a:lvl5pPr indent="0" lvl="4"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5pPr>
            <a:lvl6pPr indent="0" lvl="5"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6pPr>
            <a:lvl7pPr indent="0" lvl="6"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7pPr>
            <a:lvl8pPr indent="0" lvl="7"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8pPr>
            <a:lvl9pPr indent="0" lvl="8"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2" name="Shape 102"/>
        <p:cNvGrpSpPr/>
        <p:nvPr/>
      </p:nvGrpSpPr>
      <p:grpSpPr>
        <a:xfrm>
          <a:off x="0" y="0"/>
          <a:ext cx="0" cy="0"/>
          <a:chOff x="0" y="0"/>
          <a:chExt cx="0" cy="0"/>
        </a:xfrm>
      </p:grpSpPr>
      <p:sp>
        <p:nvSpPr>
          <p:cNvPr id="103" name="Google Shape;103;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2000"/>
              <a:buFont typeface="Tahoma"/>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600"/>
              <a:buFont typeface="Tahoma"/>
              <a:buNone/>
              <a:defRPr b="1" sz="1600"/>
            </a:lvl4pPr>
            <a:lvl5pPr indent="-228600" lvl="4" marL="2286000" algn="l">
              <a:spcBef>
                <a:spcPts val="320"/>
              </a:spcBef>
              <a:spcAft>
                <a:spcPts val="0"/>
              </a:spcAft>
              <a:buSzPts val="1120"/>
              <a:buNone/>
              <a:defRPr b="1" sz="1600"/>
            </a:lvl5pPr>
            <a:lvl6pPr indent="-228600" lvl="5" marL="2743200" algn="l">
              <a:spcBef>
                <a:spcPts val="320"/>
              </a:spcBef>
              <a:spcAft>
                <a:spcPts val="0"/>
              </a:spcAft>
              <a:buSzPts val="1120"/>
              <a:buNone/>
              <a:defRPr b="1" sz="1600"/>
            </a:lvl6pPr>
            <a:lvl7pPr indent="-228600" lvl="6" marL="3200400" algn="l">
              <a:spcBef>
                <a:spcPts val="320"/>
              </a:spcBef>
              <a:spcAft>
                <a:spcPts val="0"/>
              </a:spcAft>
              <a:buSzPts val="1120"/>
              <a:buNone/>
              <a:defRPr b="1" sz="1600"/>
            </a:lvl7pPr>
            <a:lvl8pPr indent="-228600" lvl="7" marL="3657600" algn="l">
              <a:spcBef>
                <a:spcPts val="320"/>
              </a:spcBef>
              <a:spcAft>
                <a:spcPts val="0"/>
              </a:spcAft>
              <a:buSzPts val="1120"/>
              <a:buNone/>
              <a:defRPr b="1" sz="1600"/>
            </a:lvl8pPr>
            <a:lvl9pPr indent="-228600" lvl="8" marL="4114800" algn="l">
              <a:spcBef>
                <a:spcPts val="320"/>
              </a:spcBef>
              <a:spcAft>
                <a:spcPts val="0"/>
              </a:spcAft>
              <a:buSzPts val="1120"/>
              <a:buNone/>
              <a:defRPr b="1" sz="1600"/>
            </a:lvl9pPr>
          </a:lstStyle>
          <a:p/>
        </p:txBody>
      </p:sp>
      <p:sp>
        <p:nvSpPr>
          <p:cNvPr id="105" name="Google Shape;105;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55600" lvl="1" marL="914400" algn="l">
              <a:spcBef>
                <a:spcPts val="400"/>
              </a:spcBef>
              <a:spcAft>
                <a:spcPts val="0"/>
              </a:spcAft>
              <a:buSzPts val="2000"/>
              <a:buFont typeface="Tahoma"/>
              <a:buChar char="–"/>
              <a:defRPr sz="2000"/>
            </a:lvl2pPr>
            <a:lvl3pPr indent="-308610" lvl="2" marL="1371600" algn="l">
              <a:spcBef>
                <a:spcPts val="360"/>
              </a:spcBef>
              <a:spcAft>
                <a:spcPts val="0"/>
              </a:spcAft>
              <a:buSzPts val="1260"/>
              <a:buChar char="■"/>
              <a:defRPr sz="1800"/>
            </a:lvl3pPr>
            <a:lvl4pPr indent="-330200" lvl="3" marL="1828800" algn="l">
              <a:spcBef>
                <a:spcPts val="320"/>
              </a:spcBef>
              <a:spcAft>
                <a:spcPts val="0"/>
              </a:spcAft>
              <a:buSzPts val="1600"/>
              <a:buFont typeface="Tahoma"/>
              <a:buChar char="–"/>
              <a:defRPr sz="1600"/>
            </a:lvl4pPr>
            <a:lvl5pPr indent="-299720" lvl="4" marL="2286000" algn="l">
              <a:spcBef>
                <a:spcPts val="320"/>
              </a:spcBef>
              <a:spcAft>
                <a:spcPts val="0"/>
              </a:spcAft>
              <a:buSzPts val="1120"/>
              <a:buChar char="■"/>
              <a:defRPr sz="1600"/>
            </a:lvl5pPr>
            <a:lvl6pPr indent="-299720" lvl="5" marL="2743200" algn="l">
              <a:spcBef>
                <a:spcPts val="320"/>
              </a:spcBef>
              <a:spcAft>
                <a:spcPts val="0"/>
              </a:spcAft>
              <a:buSzPts val="1120"/>
              <a:buChar char="■"/>
              <a:defRPr sz="1600"/>
            </a:lvl6pPr>
            <a:lvl7pPr indent="-299720" lvl="6" marL="3200400" algn="l">
              <a:spcBef>
                <a:spcPts val="320"/>
              </a:spcBef>
              <a:spcAft>
                <a:spcPts val="0"/>
              </a:spcAft>
              <a:buSzPts val="1120"/>
              <a:buChar char="■"/>
              <a:defRPr sz="1600"/>
            </a:lvl7pPr>
            <a:lvl8pPr indent="-299720" lvl="7" marL="3657600" algn="l">
              <a:spcBef>
                <a:spcPts val="320"/>
              </a:spcBef>
              <a:spcAft>
                <a:spcPts val="0"/>
              </a:spcAft>
              <a:buSzPts val="1120"/>
              <a:buChar char="■"/>
              <a:defRPr sz="1600"/>
            </a:lvl8pPr>
            <a:lvl9pPr indent="-299720" lvl="8" marL="4114800" algn="l">
              <a:spcBef>
                <a:spcPts val="320"/>
              </a:spcBef>
              <a:spcAft>
                <a:spcPts val="0"/>
              </a:spcAft>
              <a:buSzPts val="1120"/>
              <a:buChar char="■"/>
              <a:defRPr sz="1600"/>
            </a:lvl9pPr>
          </a:lstStyle>
          <a:p/>
        </p:txBody>
      </p:sp>
      <p:sp>
        <p:nvSpPr>
          <p:cNvPr id="106" name="Google Shape;106;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2000"/>
              <a:buFont typeface="Tahoma"/>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600"/>
              <a:buFont typeface="Tahoma"/>
              <a:buNone/>
              <a:defRPr b="1" sz="1600"/>
            </a:lvl4pPr>
            <a:lvl5pPr indent="-228600" lvl="4" marL="2286000" algn="l">
              <a:spcBef>
                <a:spcPts val="320"/>
              </a:spcBef>
              <a:spcAft>
                <a:spcPts val="0"/>
              </a:spcAft>
              <a:buSzPts val="1120"/>
              <a:buNone/>
              <a:defRPr b="1" sz="1600"/>
            </a:lvl5pPr>
            <a:lvl6pPr indent="-228600" lvl="5" marL="2743200" algn="l">
              <a:spcBef>
                <a:spcPts val="320"/>
              </a:spcBef>
              <a:spcAft>
                <a:spcPts val="0"/>
              </a:spcAft>
              <a:buSzPts val="1120"/>
              <a:buNone/>
              <a:defRPr b="1" sz="1600"/>
            </a:lvl6pPr>
            <a:lvl7pPr indent="-228600" lvl="6" marL="3200400" algn="l">
              <a:spcBef>
                <a:spcPts val="320"/>
              </a:spcBef>
              <a:spcAft>
                <a:spcPts val="0"/>
              </a:spcAft>
              <a:buSzPts val="1120"/>
              <a:buNone/>
              <a:defRPr b="1" sz="1600"/>
            </a:lvl7pPr>
            <a:lvl8pPr indent="-228600" lvl="7" marL="3657600" algn="l">
              <a:spcBef>
                <a:spcPts val="320"/>
              </a:spcBef>
              <a:spcAft>
                <a:spcPts val="0"/>
              </a:spcAft>
              <a:buSzPts val="1120"/>
              <a:buNone/>
              <a:defRPr b="1" sz="1600"/>
            </a:lvl8pPr>
            <a:lvl9pPr indent="-228600" lvl="8" marL="4114800" algn="l">
              <a:spcBef>
                <a:spcPts val="320"/>
              </a:spcBef>
              <a:spcAft>
                <a:spcPts val="0"/>
              </a:spcAft>
              <a:buSzPts val="1120"/>
              <a:buNone/>
              <a:defRPr b="1" sz="1600"/>
            </a:lvl9pPr>
          </a:lstStyle>
          <a:p/>
        </p:txBody>
      </p:sp>
      <p:sp>
        <p:nvSpPr>
          <p:cNvPr id="107" name="Google Shape;107;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55600" lvl="1" marL="914400" algn="l">
              <a:spcBef>
                <a:spcPts val="400"/>
              </a:spcBef>
              <a:spcAft>
                <a:spcPts val="0"/>
              </a:spcAft>
              <a:buSzPts val="2000"/>
              <a:buFont typeface="Tahoma"/>
              <a:buChar char="–"/>
              <a:defRPr sz="2000"/>
            </a:lvl2pPr>
            <a:lvl3pPr indent="-308610" lvl="2" marL="1371600" algn="l">
              <a:spcBef>
                <a:spcPts val="360"/>
              </a:spcBef>
              <a:spcAft>
                <a:spcPts val="0"/>
              </a:spcAft>
              <a:buSzPts val="1260"/>
              <a:buChar char="■"/>
              <a:defRPr sz="1800"/>
            </a:lvl3pPr>
            <a:lvl4pPr indent="-330200" lvl="3" marL="1828800" algn="l">
              <a:spcBef>
                <a:spcPts val="320"/>
              </a:spcBef>
              <a:spcAft>
                <a:spcPts val="0"/>
              </a:spcAft>
              <a:buSzPts val="1600"/>
              <a:buFont typeface="Tahoma"/>
              <a:buChar char="–"/>
              <a:defRPr sz="1600"/>
            </a:lvl4pPr>
            <a:lvl5pPr indent="-299720" lvl="4" marL="2286000" algn="l">
              <a:spcBef>
                <a:spcPts val="320"/>
              </a:spcBef>
              <a:spcAft>
                <a:spcPts val="0"/>
              </a:spcAft>
              <a:buSzPts val="1120"/>
              <a:buChar char="■"/>
              <a:defRPr sz="1600"/>
            </a:lvl5pPr>
            <a:lvl6pPr indent="-299720" lvl="5" marL="2743200" algn="l">
              <a:spcBef>
                <a:spcPts val="320"/>
              </a:spcBef>
              <a:spcAft>
                <a:spcPts val="0"/>
              </a:spcAft>
              <a:buSzPts val="1120"/>
              <a:buChar char="■"/>
              <a:defRPr sz="1600"/>
            </a:lvl6pPr>
            <a:lvl7pPr indent="-299720" lvl="6" marL="3200400" algn="l">
              <a:spcBef>
                <a:spcPts val="320"/>
              </a:spcBef>
              <a:spcAft>
                <a:spcPts val="0"/>
              </a:spcAft>
              <a:buSzPts val="1120"/>
              <a:buChar char="■"/>
              <a:defRPr sz="1600"/>
            </a:lvl7pPr>
            <a:lvl8pPr indent="-299720" lvl="7" marL="3657600" algn="l">
              <a:spcBef>
                <a:spcPts val="320"/>
              </a:spcBef>
              <a:spcAft>
                <a:spcPts val="0"/>
              </a:spcAft>
              <a:buSzPts val="1120"/>
              <a:buChar char="■"/>
              <a:defRPr sz="1600"/>
            </a:lvl8pPr>
            <a:lvl9pPr indent="-299720" lvl="8" marL="4114800" algn="l">
              <a:spcBef>
                <a:spcPts val="320"/>
              </a:spcBef>
              <a:spcAft>
                <a:spcPts val="0"/>
              </a:spcAft>
              <a:buSzPts val="1120"/>
              <a:buChar char="■"/>
              <a:defRPr sz="1600"/>
            </a:lvl9pPr>
          </a:lstStyle>
          <a:p/>
        </p:txBody>
      </p:sp>
      <p:sp>
        <p:nvSpPr>
          <p:cNvPr id="108" name="Google Shape;108;p12"/>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2"/>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2"/>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1pPr>
            <a:lvl2pPr indent="0" lvl="1"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2pPr>
            <a:lvl3pPr indent="0" lvl="2"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3pPr>
            <a:lvl4pPr indent="0" lvl="3"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4pPr>
            <a:lvl5pPr indent="0" lvl="4"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5pPr>
            <a:lvl6pPr indent="0" lvl="5"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6pPr>
            <a:lvl7pPr indent="0" lvl="6"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7pPr>
            <a:lvl8pPr indent="0" lvl="7"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8pPr>
            <a:lvl9pPr indent="0" lvl="8"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1" name="Shape 111"/>
        <p:cNvGrpSpPr/>
        <p:nvPr/>
      </p:nvGrpSpPr>
      <p:grpSpPr>
        <a:xfrm>
          <a:off x="0" y="0"/>
          <a:ext cx="0" cy="0"/>
          <a:chOff x="0" y="0"/>
          <a:chExt cx="0" cy="0"/>
        </a:xfrm>
      </p:grpSpPr>
      <p:sp>
        <p:nvSpPr>
          <p:cNvPr id="112" name="Google Shape;112;p13"/>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 type="body"/>
          </p:nvPr>
        </p:nvSpPr>
        <p:spPr>
          <a:xfrm>
            <a:off x="1066800" y="1981200"/>
            <a:ext cx="3695700" cy="4114800"/>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81000" lvl="1" marL="914400" algn="l">
              <a:spcBef>
                <a:spcPts val="480"/>
              </a:spcBef>
              <a:spcAft>
                <a:spcPts val="0"/>
              </a:spcAft>
              <a:buSzPts val="2400"/>
              <a:buFont typeface="Tahoma"/>
              <a:buChar char="–"/>
              <a:defRPr sz="2400"/>
            </a:lvl2pPr>
            <a:lvl3pPr indent="-317500" lvl="2" marL="1371600" algn="l">
              <a:spcBef>
                <a:spcPts val="400"/>
              </a:spcBef>
              <a:spcAft>
                <a:spcPts val="0"/>
              </a:spcAft>
              <a:buSzPts val="1400"/>
              <a:buChar char="■"/>
              <a:defRPr sz="2000"/>
            </a:lvl3pPr>
            <a:lvl4pPr indent="-342900" lvl="3" marL="1828800" algn="l">
              <a:spcBef>
                <a:spcPts val="360"/>
              </a:spcBef>
              <a:spcAft>
                <a:spcPts val="0"/>
              </a:spcAft>
              <a:buSzPts val="1800"/>
              <a:buFont typeface="Tahoma"/>
              <a:buChar char="–"/>
              <a:defRPr sz="1800"/>
            </a:lvl4pPr>
            <a:lvl5pPr indent="-308610" lvl="4" marL="2286000" algn="l">
              <a:spcBef>
                <a:spcPts val="360"/>
              </a:spcBef>
              <a:spcAft>
                <a:spcPts val="0"/>
              </a:spcAft>
              <a:buSzPts val="1260"/>
              <a:buChar char="■"/>
              <a:defRPr sz="1800"/>
            </a:lvl5pPr>
            <a:lvl6pPr indent="-308610" lvl="5" marL="2743200" algn="l">
              <a:spcBef>
                <a:spcPts val="360"/>
              </a:spcBef>
              <a:spcAft>
                <a:spcPts val="0"/>
              </a:spcAft>
              <a:buSzPts val="1260"/>
              <a:buChar char="■"/>
              <a:defRPr sz="1800"/>
            </a:lvl6pPr>
            <a:lvl7pPr indent="-308610" lvl="6" marL="3200400" algn="l">
              <a:spcBef>
                <a:spcPts val="360"/>
              </a:spcBef>
              <a:spcAft>
                <a:spcPts val="0"/>
              </a:spcAft>
              <a:buSzPts val="1260"/>
              <a:buChar char="■"/>
              <a:defRPr sz="1800"/>
            </a:lvl7pPr>
            <a:lvl8pPr indent="-308609" lvl="7" marL="3657600" algn="l">
              <a:spcBef>
                <a:spcPts val="360"/>
              </a:spcBef>
              <a:spcAft>
                <a:spcPts val="0"/>
              </a:spcAft>
              <a:buSzPts val="1260"/>
              <a:buChar char="■"/>
              <a:defRPr sz="1800"/>
            </a:lvl8pPr>
            <a:lvl9pPr indent="-308609" lvl="8" marL="4114800" algn="l">
              <a:spcBef>
                <a:spcPts val="360"/>
              </a:spcBef>
              <a:spcAft>
                <a:spcPts val="0"/>
              </a:spcAft>
              <a:buSzPts val="1260"/>
              <a:buChar char="■"/>
              <a:defRPr sz="1800"/>
            </a:lvl9pPr>
          </a:lstStyle>
          <a:p/>
        </p:txBody>
      </p:sp>
      <p:sp>
        <p:nvSpPr>
          <p:cNvPr id="114" name="Google Shape;114;p13"/>
          <p:cNvSpPr txBox="1"/>
          <p:nvPr>
            <p:ph idx="2" type="body"/>
          </p:nvPr>
        </p:nvSpPr>
        <p:spPr>
          <a:xfrm>
            <a:off x="4914900" y="1981200"/>
            <a:ext cx="3695700" cy="4114800"/>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81000" lvl="1" marL="914400" algn="l">
              <a:spcBef>
                <a:spcPts val="480"/>
              </a:spcBef>
              <a:spcAft>
                <a:spcPts val="0"/>
              </a:spcAft>
              <a:buSzPts val="2400"/>
              <a:buFont typeface="Tahoma"/>
              <a:buChar char="–"/>
              <a:defRPr sz="2400"/>
            </a:lvl2pPr>
            <a:lvl3pPr indent="-317500" lvl="2" marL="1371600" algn="l">
              <a:spcBef>
                <a:spcPts val="400"/>
              </a:spcBef>
              <a:spcAft>
                <a:spcPts val="0"/>
              </a:spcAft>
              <a:buSzPts val="1400"/>
              <a:buChar char="■"/>
              <a:defRPr sz="2000"/>
            </a:lvl3pPr>
            <a:lvl4pPr indent="-342900" lvl="3" marL="1828800" algn="l">
              <a:spcBef>
                <a:spcPts val="360"/>
              </a:spcBef>
              <a:spcAft>
                <a:spcPts val="0"/>
              </a:spcAft>
              <a:buSzPts val="1800"/>
              <a:buFont typeface="Tahoma"/>
              <a:buChar char="–"/>
              <a:defRPr sz="1800"/>
            </a:lvl4pPr>
            <a:lvl5pPr indent="-308610" lvl="4" marL="2286000" algn="l">
              <a:spcBef>
                <a:spcPts val="360"/>
              </a:spcBef>
              <a:spcAft>
                <a:spcPts val="0"/>
              </a:spcAft>
              <a:buSzPts val="1260"/>
              <a:buChar char="■"/>
              <a:defRPr sz="1800"/>
            </a:lvl5pPr>
            <a:lvl6pPr indent="-308610" lvl="5" marL="2743200" algn="l">
              <a:spcBef>
                <a:spcPts val="360"/>
              </a:spcBef>
              <a:spcAft>
                <a:spcPts val="0"/>
              </a:spcAft>
              <a:buSzPts val="1260"/>
              <a:buChar char="■"/>
              <a:defRPr sz="1800"/>
            </a:lvl6pPr>
            <a:lvl7pPr indent="-308610" lvl="6" marL="3200400" algn="l">
              <a:spcBef>
                <a:spcPts val="360"/>
              </a:spcBef>
              <a:spcAft>
                <a:spcPts val="0"/>
              </a:spcAft>
              <a:buSzPts val="1260"/>
              <a:buChar char="■"/>
              <a:defRPr sz="1800"/>
            </a:lvl7pPr>
            <a:lvl8pPr indent="-308609" lvl="7" marL="3657600" algn="l">
              <a:spcBef>
                <a:spcPts val="360"/>
              </a:spcBef>
              <a:spcAft>
                <a:spcPts val="0"/>
              </a:spcAft>
              <a:buSzPts val="1260"/>
              <a:buChar char="■"/>
              <a:defRPr sz="1800"/>
            </a:lvl8pPr>
            <a:lvl9pPr indent="-308609" lvl="8" marL="4114800" algn="l">
              <a:spcBef>
                <a:spcPts val="360"/>
              </a:spcBef>
              <a:spcAft>
                <a:spcPts val="0"/>
              </a:spcAft>
              <a:buSzPts val="1260"/>
              <a:buChar char="■"/>
              <a:defRPr sz="1800"/>
            </a:lvl9pPr>
          </a:lstStyle>
          <a:p/>
        </p:txBody>
      </p:sp>
      <p:sp>
        <p:nvSpPr>
          <p:cNvPr id="115" name="Google Shape;115;p13"/>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3"/>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3"/>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1pPr>
            <a:lvl2pPr indent="0" lvl="1"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2pPr>
            <a:lvl3pPr indent="0" lvl="2"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3pPr>
            <a:lvl4pPr indent="0" lvl="3"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4pPr>
            <a:lvl5pPr indent="0" lvl="4"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5pPr>
            <a:lvl6pPr indent="0" lvl="5"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6pPr>
            <a:lvl7pPr indent="0" lvl="6"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7pPr>
            <a:lvl8pPr indent="0" lvl="7"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8pPr>
            <a:lvl9pPr indent="0" lvl="8"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8" name="Shape 118"/>
        <p:cNvGrpSpPr/>
        <p:nvPr/>
      </p:nvGrpSpPr>
      <p:grpSpPr>
        <a:xfrm>
          <a:off x="0" y="0"/>
          <a:ext cx="0" cy="0"/>
          <a:chOff x="0" y="0"/>
          <a:chExt cx="0" cy="0"/>
        </a:xfrm>
      </p:grpSpPr>
      <p:sp>
        <p:nvSpPr>
          <p:cNvPr id="119" name="Google Shape;119;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400"/>
              <a:buNone/>
              <a:defRPr sz="2000"/>
            </a:lvl1pPr>
            <a:lvl2pPr indent="-228600" lvl="1" marL="914400" algn="l">
              <a:spcBef>
                <a:spcPts val="360"/>
              </a:spcBef>
              <a:spcAft>
                <a:spcPts val="0"/>
              </a:spcAft>
              <a:buSzPts val="1800"/>
              <a:buFont typeface="Tahoma"/>
              <a:buNone/>
              <a:defRPr sz="1800"/>
            </a:lvl2pPr>
            <a:lvl3pPr indent="-228600" lvl="2" marL="1371600" algn="l">
              <a:spcBef>
                <a:spcPts val="320"/>
              </a:spcBef>
              <a:spcAft>
                <a:spcPts val="0"/>
              </a:spcAft>
              <a:buSzPts val="1120"/>
              <a:buNone/>
              <a:defRPr sz="1600"/>
            </a:lvl3pPr>
            <a:lvl4pPr indent="-228600" lvl="3" marL="1828800" algn="l">
              <a:spcBef>
                <a:spcPts val="280"/>
              </a:spcBef>
              <a:spcAft>
                <a:spcPts val="0"/>
              </a:spcAft>
              <a:buSzPts val="1400"/>
              <a:buFont typeface="Tahoma"/>
              <a:buNone/>
              <a:defRPr sz="1400"/>
            </a:lvl4pPr>
            <a:lvl5pPr indent="-228600" lvl="4" marL="2286000" algn="l">
              <a:spcBef>
                <a:spcPts val="280"/>
              </a:spcBef>
              <a:spcAft>
                <a:spcPts val="0"/>
              </a:spcAft>
              <a:buSzPts val="980"/>
              <a:buNone/>
              <a:defRPr sz="1400"/>
            </a:lvl5pPr>
            <a:lvl6pPr indent="-228600" lvl="5" marL="2743200" algn="l">
              <a:spcBef>
                <a:spcPts val="280"/>
              </a:spcBef>
              <a:spcAft>
                <a:spcPts val="0"/>
              </a:spcAft>
              <a:buSzPts val="980"/>
              <a:buNone/>
              <a:defRPr sz="1400"/>
            </a:lvl6pPr>
            <a:lvl7pPr indent="-228600" lvl="6" marL="3200400" algn="l">
              <a:spcBef>
                <a:spcPts val="280"/>
              </a:spcBef>
              <a:spcAft>
                <a:spcPts val="0"/>
              </a:spcAft>
              <a:buSzPts val="980"/>
              <a:buNone/>
              <a:defRPr sz="1400"/>
            </a:lvl7pPr>
            <a:lvl8pPr indent="-228600" lvl="7" marL="3657600" algn="l">
              <a:spcBef>
                <a:spcPts val="280"/>
              </a:spcBef>
              <a:spcAft>
                <a:spcPts val="0"/>
              </a:spcAft>
              <a:buSzPts val="980"/>
              <a:buNone/>
              <a:defRPr sz="1400"/>
            </a:lvl8pPr>
            <a:lvl9pPr indent="-228600" lvl="8" marL="4114800" algn="l">
              <a:spcBef>
                <a:spcPts val="280"/>
              </a:spcBef>
              <a:spcAft>
                <a:spcPts val="0"/>
              </a:spcAft>
              <a:buSzPts val="980"/>
              <a:buNone/>
              <a:defRPr sz="1400"/>
            </a:lvl9pPr>
          </a:lstStyle>
          <a:p/>
        </p:txBody>
      </p:sp>
      <p:sp>
        <p:nvSpPr>
          <p:cNvPr id="121" name="Google Shape;121;p14"/>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4"/>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4"/>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1pPr>
            <a:lvl2pPr indent="0" lvl="1"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2pPr>
            <a:lvl3pPr indent="0" lvl="2"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3pPr>
            <a:lvl4pPr indent="0" lvl="3"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4pPr>
            <a:lvl5pPr indent="0" lvl="4"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5pPr>
            <a:lvl6pPr indent="0" lvl="5"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6pPr>
            <a:lvl7pPr indent="0" lvl="6"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7pPr>
            <a:lvl8pPr indent="0" lvl="7"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8pPr>
            <a:lvl9pPr indent="0" lvl="8"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4"/>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42900" lvl="1" marL="914400" algn="l">
              <a:spcBef>
                <a:spcPts val="360"/>
              </a:spcBef>
              <a:spcAft>
                <a:spcPts val="0"/>
              </a:spcAft>
              <a:buSzPts val="1800"/>
              <a:buChar char="–"/>
              <a:defRPr/>
            </a:lvl2pPr>
            <a:lvl3pPr indent="-308610" lvl="2" marL="1371600" algn="l">
              <a:spcBef>
                <a:spcPts val="360"/>
              </a:spcBef>
              <a:spcAft>
                <a:spcPts val="0"/>
              </a:spcAft>
              <a:buSzPts val="1260"/>
              <a:buChar char="■"/>
              <a:defRPr/>
            </a:lvl3pPr>
            <a:lvl4pPr indent="-342900" lvl="3" marL="1828800" algn="l">
              <a:spcBef>
                <a:spcPts val="360"/>
              </a:spcBef>
              <a:spcAft>
                <a:spcPts val="0"/>
              </a:spcAft>
              <a:buSzPts val="180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57" name="Google Shape;57;p4"/>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1pPr>
            <a:lvl2pPr indent="0" lvl="1"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2pPr>
            <a:lvl3pPr indent="0" lvl="2"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3pPr>
            <a:lvl4pPr indent="0" lvl="3"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4pPr>
            <a:lvl5pPr indent="0" lvl="4"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5pPr>
            <a:lvl6pPr indent="0" lvl="5"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6pPr>
            <a:lvl7pPr indent="0" lvl="6"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7pPr>
            <a:lvl8pPr indent="0" lvl="7"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8pPr>
            <a:lvl9pPr indent="0" lvl="8"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60" name="Shape 60"/>
        <p:cNvGrpSpPr/>
        <p:nvPr/>
      </p:nvGrpSpPr>
      <p:grpSpPr>
        <a:xfrm>
          <a:off x="0" y="0"/>
          <a:ext cx="0" cy="0"/>
          <a:chOff x="0" y="0"/>
          <a:chExt cx="0" cy="0"/>
        </a:xfrm>
      </p:grpSpPr>
      <p:sp>
        <p:nvSpPr>
          <p:cNvPr id="61" name="Google Shape;61;p5"/>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
          <p:cNvSpPr txBox="1"/>
          <p:nvPr>
            <p:ph idx="1" type="body"/>
          </p:nvPr>
        </p:nvSpPr>
        <p:spPr>
          <a:xfrm>
            <a:off x="1066800" y="1981200"/>
            <a:ext cx="3695700" cy="4114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42900" lvl="1" marL="914400" algn="l">
              <a:spcBef>
                <a:spcPts val="360"/>
              </a:spcBef>
              <a:spcAft>
                <a:spcPts val="0"/>
              </a:spcAft>
              <a:buSzPts val="1800"/>
              <a:buChar char="–"/>
              <a:defRPr/>
            </a:lvl2pPr>
            <a:lvl3pPr indent="-308610" lvl="2" marL="1371600" algn="l">
              <a:spcBef>
                <a:spcPts val="360"/>
              </a:spcBef>
              <a:spcAft>
                <a:spcPts val="0"/>
              </a:spcAft>
              <a:buSzPts val="1260"/>
              <a:buChar char="■"/>
              <a:defRPr/>
            </a:lvl3pPr>
            <a:lvl4pPr indent="-342900" lvl="3" marL="1828800" algn="l">
              <a:spcBef>
                <a:spcPts val="360"/>
              </a:spcBef>
              <a:spcAft>
                <a:spcPts val="0"/>
              </a:spcAft>
              <a:buSzPts val="180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63" name="Google Shape;63;p5"/>
          <p:cNvSpPr txBox="1"/>
          <p:nvPr>
            <p:ph idx="2" type="body"/>
          </p:nvPr>
        </p:nvSpPr>
        <p:spPr>
          <a:xfrm>
            <a:off x="4914900" y="1981200"/>
            <a:ext cx="3695700" cy="4114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42900" lvl="1" marL="914400" algn="l">
              <a:spcBef>
                <a:spcPts val="360"/>
              </a:spcBef>
              <a:spcAft>
                <a:spcPts val="0"/>
              </a:spcAft>
              <a:buSzPts val="1800"/>
              <a:buChar char="–"/>
              <a:defRPr/>
            </a:lvl2pPr>
            <a:lvl3pPr indent="-308610" lvl="2" marL="1371600" algn="l">
              <a:spcBef>
                <a:spcPts val="360"/>
              </a:spcBef>
              <a:spcAft>
                <a:spcPts val="0"/>
              </a:spcAft>
              <a:buSzPts val="1260"/>
              <a:buChar char="■"/>
              <a:defRPr/>
            </a:lvl3pPr>
            <a:lvl4pPr indent="-342900" lvl="3" marL="1828800" algn="l">
              <a:spcBef>
                <a:spcPts val="360"/>
              </a:spcBef>
              <a:spcAft>
                <a:spcPts val="0"/>
              </a:spcAft>
              <a:buSzPts val="180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64" name="Google Shape;64;p5"/>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1pPr>
            <a:lvl2pPr indent="0" lvl="1"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2pPr>
            <a:lvl3pPr indent="0" lvl="2"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3pPr>
            <a:lvl4pPr indent="0" lvl="3"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4pPr>
            <a:lvl5pPr indent="0" lvl="4"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5pPr>
            <a:lvl6pPr indent="0" lvl="5"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6pPr>
            <a:lvl7pPr indent="0" lvl="6"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7pPr>
            <a:lvl8pPr indent="0" lvl="7"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8pPr>
            <a:lvl9pPr indent="0" lvl="8"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6"/>
          <p:cNvSpPr txBox="1"/>
          <p:nvPr>
            <p:ph type="title"/>
          </p:nvPr>
        </p:nvSpPr>
        <p:spPr>
          <a:xfrm rot="5400000">
            <a:off x="4772025" y="2257425"/>
            <a:ext cx="5791200" cy="1885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 type="body"/>
          </p:nvPr>
        </p:nvSpPr>
        <p:spPr>
          <a:xfrm rot="5400000">
            <a:off x="923925" y="447675"/>
            <a:ext cx="5791200" cy="550545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42900" lvl="1" marL="914400" algn="l">
              <a:spcBef>
                <a:spcPts val="360"/>
              </a:spcBef>
              <a:spcAft>
                <a:spcPts val="0"/>
              </a:spcAft>
              <a:buSzPts val="1800"/>
              <a:buChar char="–"/>
              <a:defRPr/>
            </a:lvl2pPr>
            <a:lvl3pPr indent="-308610" lvl="2" marL="1371600" algn="l">
              <a:spcBef>
                <a:spcPts val="360"/>
              </a:spcBef>
              <a:spcAft>
                <a:spcPts val="0"/>
              </a:spcAft>
              <a:buSzPts val="1260"/>
              <a:buChar char="■"/>
              <a:defRPr/>
            </a:lvl3pPr>
            <a:lvl4pPr indent="-342900" lvl="3" marL="1828800" algn="l">
              <a:spcBef>
                <a:spcPts val="360"/>
              </a:spcBef>
              <a:spcAft>
                <a:spcPts val="0"/>
              </a:spcAft>
              <a:buSzPts val="180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70" name="Google Shape;70;p6"/>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6"/>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1pPr>
            <a:lvl2pPr indent="0" lvl="1"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2pPr>
            <a:lvl3pPr indent="0" lvl="2"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3pPr>
            <a:lvl4pPr indent="0" lvl="3"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4pPr>
            <a:lvl5pPr indent="0" lvl="4"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5pPr>
            <a:lvl6pPr indent="0" lvl="5"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6pPr>
            <a:lvl7pPr indent="0" lvl="6"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7pPr>
            <a:lvl8pPr indent="0" lvl="7"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8pPr>
            <a:lvl9pPr indent="0" lvl="8"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7"/>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 type="body"/>
          </p:nvPr>
        </p:nvSpPr>
        <p:spPr>
          <a:xfrm rot="5400000">
            <a:off x="2781300" y="266700"/>
            <a:ext cx="4114800" cy="7543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42900" lvl="1" marL="914400" algn="l">
              <a:spcBef>
                <a:spcPts val="360"/>
              </a:spcBef>
              <a:spcAft>
                <a:spcPts val="0"/>
              </a:spcAft>
              <a:buSzPts val="1800"/>
              <a:buChar char="–"/>
              <a:defRPr/>
            </a:lvl2pPr>
            <a:lvl3pPr indent="-308610" lvl="2" marL="1371600" algn="l">
              <a:spcBef>
                <a:spcPts val="360"/>
              </a:spcBef>
              <a:spcAft>
                <a:spcPts val="0"/>
              </a:spcAft>
              <a:buSzPts val="1260"/>
              <a:buChar char="■"/>
              <a:defRPr/>
            </a:lvl3pPr>
            <a:lvl4pPr indent="-342900" lvl="3" marL="1828800" algn="l">
              <a:spcBef>
                <a:spcPts val="360"/>
              </a:spcBef>
              <a:spcAft>
                <a:spcPts val="0"/>
              </a:spcAft>
              <a:buSzPts val="180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76" name="Google Shape;76;p7"/>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7"/>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1pPr>
            <a:lvl2pPr indent="0" lvl="1"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2pPr>
            <a:lvl3pPr indent="0" lvl="2"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3pPr>
            <a:lvl4pPr indent="0" lvl="3"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4pPr>
            <a:lvl5pPr indent="0" lvl="4"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5pPr>
            <a:lvl6pPr indent="0" lvl="5"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6pPr>
            <a:lvl7pPr indent="0" lvl="6"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7pPr>
            <a:lvl8pPr indent="0" lvl="7"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8pPr>
            <a:lvl9pPr indent="0" lvl="8"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hlink"/>
              </a:buClr>
              <a:buSzPts val="2240"/>
              <a:buFont typeface="Noto Sans Symbols"/>
              <a:buNone/>
              <a:defRPr b="0" i="0" sz="3200" u="none" cap="none" strike="noStrike">
                <a:solidFill>
                  <a:schemeClr val="lt1"/>
                </a:solidFill>
                <a:latin typeface="Tahoma"/>
                <a:ea typeface="Tahoma"/>
                <a:cs typeface="Tahoma"/>
                <a:sym typeface="Tahoma"/>
              </a:defRPr>
            </a:lvl1pPr>
            <a:lvl2pPr lvl="1" marR="0" rtl="0" algn="l">
              <a:spcBef>
                <a:spcPts val="560"/>
              </a:spcBef>
              <a:spcAft>
                <a:spcPts val="0"/>
              </a:spcAft>
              <a:buClr>
                <a:schemeClr val="lt1"/>
              </a:buClr>
              <a:buSzPts val="2800"/>
              <a:buFont typeface="Tahoma"/>
              <a:buNone/>
              <a:defRPr b="0" i="0" sz="2800" u="none" cap="none" strike="noStrike">
                <a:solidFill>
                  <a:schemeClr val="lt1"/>
                </a:solidFill>
                <a:latin typeface="Tahoma"/>
                <a:ea typeface="Tahoma"/>
                <a:cs typeface="Tahoma"/>
                <a:sym typeface="Tahoma"/>
              </a:defRPr>
            </a:lvl2pPr>
            <a:lvl3pPr lvl="2" marR="0" rtl="0" algn="l">
              <a:spcBef>
                <a:spcPts val="480"/>
              </a:spcBef>
              <a:spcAft>
                <a:spcPts val="0"/>
              </a:spcAft>
              <a:buClr>
                <a:schemeClr val="hlink"/>
              </a:buClr>
              <a:buSzPts val="1680"/>
              <a:buFont typeface="Noto Sans Symbols"/>
              <a:buNone/>
              <a:defRPr b="0" i="0" sz="2400" u="none" cap="none" strike="noStrike">
                <a:solidFill>
                  <a:schemeClr val="lt1"/>
                </a:solidFill>
                <a:latin typeface="Tahoma"/>
                <a:ea typeface="Tahoma"/>
                <a:cs typeface="Tahoma"/>
                <a:sym typeface="Tahoma"/>
              </a:defRPr>
            </a:lvl3pPr>
            <a:lvl4pPr lvl="3" marR="0" rtl="0" algn="l">
              <a:spcBef>
                <a:spcPts val="400"/>
              </a:spcBef>
              <a:spcAft>
                <a:spcPts val="0"/>
              </a:spcAft>
              <a:buClr>
                <a:schemeClr val="lt1"/>
              </a:buClr>
              <a:buSzPts val="2000"/>
              <a:buFont typeface="Tahoma"/>
              <a:buNone/>
              <a:defRPr b="0" i="0" sz="2000" u="none" cap="none" strike="noStrike">
                <a:solidFill>
                  <a:schemeClr val="lt1"/>
                </a:solidFill>
                <a:latin typeface="Tahoma"/>
                <a:ea typeface="Tahoma"/>
                <a:cs typeface="Tahoma"/>
                <a:sym typeface="Tahoma"/>
              </a:defRPr>
            </a:lvl4pPr>
            <a:lvl5pPr lvl="4" marR="0" rtl="0" algn="l">
              <a:spcBef>
                <a:spcPts val="400"/>
              </a:spcBef>
              <a:spcAft>
                <a:spcPts val="0"/>
              </a:spcAft>
              <a:buClr>
                <a:schemeClr val="hlink"/>
              </a:buClr>
              <a:buSzPts val="1400"/>
              <a:buFont typeface="Noto Sans Symbols"/>
              <a:buNone/>
              <a:defRPr b="0" i="0" sz="2000" u="none" cap="none" strike="noStrike">
                <a:solidFill>
                  <a:schemeClr val="lt1"/>
                </a:solidFill>
                <a:latin typeface="Tahoma"/>
                <a:ea typeface="Tahoma"/>
                <a:cs typeface="Tahoma"/>
                <a:sym typeface="Tahoma"/>
              </a:defRPr>
            </a:lvl5pPr>
            <a:lvl6pPr lvl="5" marR="0" rtl="0" algn="l">
              <a:spcBef>
                <a:spcPts val="400"/>
              </a:spcBef>
              <a:spcAft>
                <a:spcPts val="0"/>
              </a:spcAft>
              <a:buClr>
                <a:schemeClr val="hlink"/>
              </a:buClr>
              <a:buSzPts val="1400"/>
              <a:buFont typeface="Noto Sans Symbols"/>
              <a:buNone/>
              <a:defRPr b="0" i="0" sz="2000" u="none" cap="none" strike="noStrike">
                <a:solidFill>
                  <a:schemeClr val="lt1"/>
                </a:solidFill>
                <a:latin typeface="Tahoma"/>
                <a:ea typeface="Tahoma"/>
                <a:cs typeface="Tahoma"/>
                <a:sym typeface="Tahoma"/>
              </a:defRPr>
            </a:lvl6pPr>
            <a:lvl7pPr lvl="6" marR="0" rtl="0" algn="l">
              <a:spcBef>
                <a:spcPts val="400"/>
              </a:spcBef>
              <a:spcAft>
                <a:spcPts val="0"/>
              </a:spcAft>
              <a:buClr>
                <a:schemeClr val="hlink"/>
              </a:buClr>
              <a:buSzPts val="1400"/>
              <a:buFont typeface="Noto Sans Symbols"/>
              <a:buNone/>
              <a:defRPr b="0" i="0" sz="2000" u="none" cap="none" strike="noStrike">
                <a:solidFill>
                  <a:schemeClr val="lt1"/>
                </a:solidFill>
                <a:latin typeface="Tahoma"/>
                <a:ea typeface="Tahoma"/>
                <a:cs typeface="Tahoma"/>
                <a:sym typeface="Tahoma"/>
              </a:defRPr>
            </a:lvl7pPr>
            <a:lvl8pPr lvl="7" marR="0" rtl="0" algn="l">
              <a:spcBef>
                <a:spcPts val="400"/>
              </a:spcBef>
              <a:spcAft>
                <a:spcPts val="0"/>
              </a:spcAft>
              <a:buClr>
                <a:schemeClr val="hlink"/>
              </a:buClr>
              <a:buSzPts val="1400"/>
              <a:buFont typeface="Noto Sans Symbols"/>
              <a:buNone/>
              <a:defRPr b="0" i="0" sz="2000" u="none" cap="none" strike="noStrike">
                <a:solidFill>
                  <a:schemeClr val="lt1"/>
                </a:solidFill>
                <a:latin typeface="Tahoma"/>
                <a:ea typeface="Tahoma"/>
                <a:cs typeface="Tahoma"/>
                <a:sym typeface="Tahoma"/>
              </a:defRPr>
            </a:lvl8pPr>
            <a:lvl9pPr lvl="8" marR="0" rtl="0" algn="l">
              <a:spcBef>
                <a:spcPts val="400"/>
              </a:spcBef>
              <a:spcAft>
                <a:spcPts val="0"/>
              </a:spcAft>
              <a:buClr>
                <a:schemeClr val="hlink"/>
              </a:buClr>
              <a:buSzPts val="1400"/>
              <a:buFont typeface="Noto Sans Symbols"/>
              <a:buNone/>
              <a:defRPr b="0" i="0" sz="2000" u="none" cap="none" strike="noStrike">
                <a:solidFill>
                  <a:schemeClr val="lt1"/>
                </a:solidFill>
                <a:latin typeface="Tahoma"/>
                <a:ea typeface="Tahoma"/>
                <a:cs typeface="Tahoma"/>
                <a:sym typeface="Tahoma"/>
              </a:defRPr>
            </a:lvl9pPr>
          </a:lstStyle>
          <a:p/>
        </p:txBody>
      </p:sp>
      <p:sp>
        <p:nvSpPr>
          <p:cNvPr id="82" name="Google Shape;82;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1200"/>
              <a:buFont typeface="Tahoma"/>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900"/>
              <a:buFont typeface="Tahoma"/>
              <a:buNone/>
              <a:defRPr sz="900"/>
            </a:lvl4pPr>
            <a:lvl5pPr indent="-228600" lvl="4" marL="2286000" algn="l">
              <a:spcBef>
                <a:spcPts val="180"/>
              </a:spcBef>
              <a:spcAft>
                <a:spcPts val="0"/>
              </a:spcAft>
              <a:buSzPts val="630"/>
              <a:buNone/>
              <a:defRPr sz="900"/>
            </a:lvl5pPr>
            <a:lvl6pPr indent="-228600" lvl="5" marL="2743200" algn="l">
              <a:spcBef>
                <a:spcPts val="180"/>
              </a:spcBef>
              <a:spcAft>
                <a:spcPts val="0"/>
              </a:spcAft>
              <a:buSzPts val="630"/>
              <a:buNone/>
              <a:defRPr sz="900"/>
            </a:lvl6pPr>
            <a:lvl7pPr indent="-228600" lvl="6" marL="3200400" algn="l">
              <a:spcBef>
                <a:spcPts val="180"/>
              </a:spcBef>
              <a:spcAft>
                <a:spcPts val="0"/>
              </a:spcAft>
              <a:buSzPts val="630"/>
              <a:buNone/>
              <a:defRPr sz="900"/>
            </a:lvl7pPr>
            <a:lvl8pPr indent="-228600" lvl="7" marL="3657600" algn="l">
              <a:spcBef>
                <a:spcPts val="180"/>
              </a:spcBef>
              <a:spcAft>
                <a:spcPts val="0"/>
              </a:spcAft>
              <a:buSzPts val="630"/>
              <a:buNone/>
              <a:defRPr sz="900"/>
            </a:lvl8pPr>
            <a:lvl9pPr indent="-228600" lvl="8" marL="4114800" algn="l">
              <a:spcBef>
                <a:spcPts val="180"/>
              </a:spcBef>
              <a:spcAft>
                <a:spcPts val="0"/>
              </a:spcAft>
              <a:buSzPts val="630"/>
              <a:buNone/>
              <a:defRPr sz="900"/>
            </a:lvl9pPr>
          </a:lstStyle>
          <a:p/>
        </p:txBody>
      </p:sp>
      <p:sp>
        <p:nvSpPr>
          <p:cNvPr id="83" name="Google Shape;83;p8"/>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1pPr>
            <a:lvl2pPr indent="0" lvl="1"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2pPr>
            <a:lvl3pPr indent="0" lvl="2"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3pPr>
            <a:lvl4pPr indent="0" lvl="3"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4pPr>
            <a:lvl5pPr indent="0" lvl="4"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5pPr>
            <a:lvl6pPr indent="0" lvl="5"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6pPr>
            <a:lvl7pPr indent="0" lvl="6"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7pPr>
            <a:lvl8pPr indent="0" lvl="7"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8pPr>
            <a:lvl9pPr indent="0" lvl="8"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 name="Shape 86"/>
        <p:cNvGrpSpPr/>
        <p:nvPr/>
      </p:nvGrpSpPr>
      <p:grpSpPr>
        <a:xfrm>
          <a:off x="0" y="0"/>
          <a:ext cx="0" cy="0"/>
          <a:chOff x="0" y="0"/>
          <a:chExt cx="0" cy="0"/>
        </a:xfrm>
      </p:grpSpPr>
      <p:sp>
        <p:nvSpPr>
          <p:cNvPr id="87" name="Google Shape;87;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406400" lvl="1" marL="914400" algn="l">
              <a:spcBef>
                <a:spcPts val="560"/>
              </a:spcBef>
              <a:spcAft>
                <a:spcPts val="0"/>
              </a:spcAft>
              <a:buSzPts val="2800"/>
              <a:buFont typeface="Tahoma"/>
              <a:buChar char="–"/>
              <a:defRPr sz="2800"/>
            </a:lvl2pPr>
            <a:lvl3pPr indent="-335280" lvl="2" marL="1371600" algn="l">
              <a:spcBef>
                <a:spcPts val="480"/>
              </a:spcBef>
              <a:spcAft>
                <a:spcPts val="0"/>
              </a:spcAft>
              <a:buSzPts val="1680"/>
              <a:buChar char="■"/>
              <a:defRPr sz="2400"/>
            </a:lvl3pPr>
            <a:lvl4pPr indent="-355600" lvl="3" marL="1828800" algn="l">
              <a:spcBef>
                <a:spcPts val="400"/>
              </a:spcBef>
              <a:spcAft>
                <a:spcPts val="0"/>
              </a:spcAft>
              <a:buSzPts val="2000"/>
              <a:buFont typeface="Tahoma"/>
              <a:buChar char="–"/>
              <a:defRPr sz="2000"/>
            </a:lvl4pPr>
            <a:lvl5pPr indent="-317500" lvl="4" marL="2286000" algn="l">
              <a:spcBef>
                <a:spcPts val="400"/>
              </a:spcBef>
              <a:spcAft>
                <a:spcPts val="0"/>
              </a:spcAft>
              <a:buSzPts val="1400"/>
              <a:buChar char="■"/>
              <a:defRPr sz="2000"/>
            </a:lvl5pPr>
            <a:lvl6pPr indent="-317500" lvl="5" marL="2743200" algn="l">
              <a:spcBef>
                <a:spcPts val="400"/>
              </a:spcBef>
              <a:spcAft>
                <a:spcPts val="0"/>
              </a:spcAft>
              <a:buSzPts val="1400"/>
              <a:buChar char="■"/>
              <a:defRPr sz="2000"/>
            </a:lvl6pPr>
            <a:lvl7pPr indent="-317500" lvl="6" marL="3200400" algn="l">
              <a:spcBef>
                <a:spcPts val="400"/>
              </a:spcBef>
              <a:spcAft>
                <a:spcPts val="0"/>
              </a:spcAft>
              <a:buSzPts val="1400"/>
              <a:buChar char="■"/>
              <a:defRPr sz="2000"/>
            </a:lvl7pPr>
            <a:lvl8pPr indent="-317500" lvl="7" marL="3657600" algn="l">
              <a:spcBef>
                <a:spcPts val="400"/>
              </a:spcBef>
              <a:spcAft>
                <a:spcPts val="0"/>
              </a:spcAft>
              <a:buSzPts val="1400"/>
              <a:buChar char="■"/>
              <a:defRPr sz="2000"/>
            </a:lvl8pPr>
            <a:lvl9pPr indent="-317500" lvl="8" marL="4114800" algn="l">
              <a:spcBef>
                <a:spcPts val="400"/>
              </a:spcBef>
              <a:spcAft>
                <a:spcPts val="0"/>
              </a:spcAft>
              <a:buSzPts val="1400"/>
              <a:buChar char="■"/>
              <a:defRPr sz="2000"/>
            </a:lvl9pPr>
          </a:lstStyle>
          <a:p/>
        </p:txBody>
      </p:sp>
      <p:sp>
        <p:nvSpPr>
          <p:cNvPr id="89" name="Google Shape;89;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1200"/>
              <a:buFont typeface="Tahoma"/>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900"/>
              <a:buFont typeface="Tahoma"/>
              <a:buNone/>
              <a:defRPr sz="900"/>
            </a:lvl4pPr>
            <a:lvl5pPr indent="-228600" lvl="4" marL="2286000" algn="l">
              <a:spcBef>
                <a:spcPts val="180"/>
              </a:spcBef>
              <a:spcAft>
                <a:spcPts val="0"/>
              </a:spcAft>
              <a:buSzPts val="630"/>
              <a:buNone/>
              <a:defRPr sz="900"/>
            </a:lvl5pPr>
            <a:lvl6pPr indent="-228600" lvl="5" marL="2743200" algn="l">
              <a:spcBef>
                <a:spcPts val="180"/>
              </a:spcBef>
              <a:spcAft>
                <a:spcPts val="0"/>
              </a:spcAft>
              <a:buSzPts val="630"/>
              <a:buNone/>
              <a:defRPr sz="900"/>
            </a:lvl6pPr>
            <a:lvl7pPr indent="-228600" lvl="6" marL="3200400" algn="l">
              <a:spcBef>
                <a:spcPts val="180"/>
              </a:spcBef>
              <a:spcAft>
                <a:spcPts val="0"/>
              </a:spcAft>
              <a:buSzPts val="630"/>
              <a:buNone/>
              <a:defRPr sz="900"/>
            </a:lvl7pPr>
            <a:lvl8pPr indent="-228600" lvl="7" marL="3657600" algn="l">
              <a:spcBef>
                <a:spcPts val="180"/>
              </a:spcBef>
              <a:spcAft>
                <a:spcPts val="0"/>
              </a:spcAft>
              <a:buSzPts val="630"/>
              <a:buNone/>
              <a:defRPr sz="900"/>
            </a:lvl8pPr>
            <a:lvl9pPr indent="-228600" lvl="8" marL="4114800" algn="l">
              <a:spcBef>
                <a:spcPts val="180"/>
              </a:spcBef>
              <a:spcAft>
                <a:spcPts val="0"/>
              </a:spcAft>
              <a:buSzPts val="630"/>
              <a:buNone/>
              <a:defRPr sz="900"/>
            </a:lvl9pPr>
          </a:lstStyle>
          <a:p/>
        </p:txBody>
      </p:sp>
      <p:sp>
        <p:nvSpPr>
          <p:cNvPr id="90" name="Google Shape;90;p9"/>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9"/>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9"/>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1pPr>
            <a:lvl2pPr indent="0" lvl="1"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2pPr>
            <a:lvl3pPr indent="0" lvl="2"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3pPr>
            <a:lvl4pPr indent="0" lvl="3"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4pPr>
            <a:lvl5pPr indent="0" lvl="4"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5pPr>
            <a:lvl6pPr indent="0" lvl="5"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6pPr>
            <a:lvl7pPr indent="0" lvl="6"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7pPr>
            <a:lvl8pPr indent="0" lvl="7"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8pPr>
            <a:lvl9pPr indent="0" lvl="8"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10"/>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0"/>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0"/>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1pPr>
            <a:lvl2pPr indent="0" lvl="1"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2pPr>
            <a:lvl3pPr indent="0" lvl="2"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3pPr>
            <a:lvl4pPr indent="0" lvl="3"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4pPr>
            <a:lvl5pPr indent="0" lvl="4"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5pPr>
            <a:lvl6pPr indent="0" lvl="5"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6pPr>
            <a:lvl7pPr indent="0" lvl="6"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7pPr>
            <a:lvl8pPr indent="0" lvl="7"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8pPr>
            <a:lvl9pPr indent="0" lvl="8"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sp>
        <p:nvSpPr>
          <p:cNvPr id="98" name="Google Shape;98;p11"/>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1"/>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1"/>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1pPr>
            <a:lvl2pPr indent="0" lvl="1"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2pPr>
            <a:lvl3pPr indent="0" lvl="2"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3pPr>
            <a:lvl4pPr indent="0" lvl="3"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4pPr>
            <a:lvl5pPr indent="0" lvl="4"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5pPr>
            <a:lvl6pPr indent="0" lvl="5"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6pPr>
            <a:lvl7pPr indent="0" lvl="6"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7pPr>
            <a:lvl8pPr indent="0" lvl="7"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8pPr>
            <a:lvl9pPr indent="0" lvl="8"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grpSp>
        <p:nvGrpSpPr>
          <p:cNvPr id="10" name="Google Shape;10;p1"/>
          <p:cNvGrpSpPr/>
          <p:nvPr/>
        </p:nvGrpSpPr>
        <p:grpSpPr>
          <a:xfrm>
            <a:off x="0" y="6350"/>
            <a:ext cx="9140825" cy="6851650"/>
            <a:chOff x="0" y="4"/>
            <a:chExt cx="5758" cy="4316"/>
          </a:xfrm>
        </p:grpSpPr>
        <p:grpSp>
          <p:nvGrpSpPr>
            <p:cNvPr id="11" name="Google Shape;11;p1"/>
            <p:cNvGrpSpPr/>
            <p:nvPr/>
          </p:nvGrpSpPr>
          <p:grpSpPr>
            <a:xfrm>
              <a:off x="0" y="1161"/>
              <a:ext cx="5758" cy="3159"/>
              <a:chOff x="0" y="1161"/>
              <a:chExt cx="5758" cy="3159"/>
            </a:xfrm>
          </p:grpSpPr>
          <p:sp>
            <p:nvSpPr>
              <p:cNvPr id="12" name="Google Shape;12;p1"/>
              <p:cNvSpPr/>
              <p:nvPr/>
            </p:nvSpPr>
            <p:spPr>
              <a:xfrm>
                <a:off x="558" y="1161"/>
                <a:ext cx="5200" cy="3159"/>
              </a:xfrm>
              <a:custGeom>
                <a:rect b="b" l="l" r="r" t="t"/>
                <a:pathLst>
                  <a:path extrusionOk="0" h="3159" w="5184">
                    <a:moveTo>
                      <a:pt x="0" y="3159"/>
                    </a:moveTo>
                    <a:lnTo>
                      <a:pt x="5184" y="3159"/>
                    </a:lnTo>
                    <a:lnTo>
                      <a:pt x="5184" y="0"/>
                    </a:lnTo>
                    <a:lnTo>
                      <a:pt x="0" y="0"/>
                    </a:lnTo>
                    <a:lnTo>
                      <a:pt x="0" y="3159"/>
                    </a:lnTo>
                    <a:close/>
                  </a:path>
                </a:pathLst>
              </a:custGeom>
              <a:gradFill>
                <a:gsLst>
                  <a:gs pos="0">
                    <a:schemeClr val="dk2"/>
                  </a:gs>
                  <a:gs pos="100000">
                    <a:schemeClr val="dk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13" name="Google Shape;13;p1"/>
              <p:cNvSpPr/>
              <p:nvPr/>
            </p:nvSpPr>
            <p:spPr>
              <a:xfrm>
                <a:off x="0" y="1161"/>
                <a:ext cx="558" cy="3159"/>
              </a:xfrm>
              <a:custGeom>
                <a:rect b="b" l="l" r="r" t="t"/>
                <a:pathLst>
                  <a:path extrusionOk="0" h="3159" w="556">
                    <a:moveTo>
                      <a:pt x="0" y="0"/>
                    </a:moveTo>
                    <a:lnTo>
                      <a:pt x="0" y="3159"/>
                    </a:lnTo>
                    <a:lnTo>
                      <a:pt x="556" y="3159"/>
                    </a:lnTo>
                    <a:lnTo>
                      <a:pt x="556" y="0"/>
                    </a:lnTo>
                    <a:lnTo>
                      <a:pt x="0" y="0"/>
                    </a:lnTo>
                    <a:close/>
                  </a:path>
                </a:pathLst>
              </a:custGeom>
              <a:gradFill>
                <a:gsLst>
                  <a:gs pos="0">
                    <a:schemeClr val="dk2"/>
                  </a:gs>
                  <a:gs pos="100000">
                    <a:schemeClr val="dk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sp>
          <p:nvSpPr>
            <p:cNvPr id="14" name="Google Shape;14;p1"/>
            <p:cNvSpPr/>
            <p:nvPr/>
          </p:nvSpPr>
          <p:spPr>
            <a:xfrm>
              <a:off x="552" y="951"/>
              <a:ext cx="12" cy="420"/>
            </a:xfrm>
            <a:custGeom>
              <a:rect b="b" l="l" r="r" t="t"/>
              <a:pathLst>
                <a:path extrusionOk="0" h="420" w="12">
                  <a:moveTo>
                    <a:pt x="0" y="0"/>
                  </a:moveTo>
                  <a:lnTo>
                    <a:pt x="0" y="420"/>
                  </a:lnTo>
                  <a:lnTo>
                    <a:pt x="12" y="420"/>
                  </a:lnTo>
                  <a:lnTo>
                    <a:pt x="12" y="0"/>
                  </a:lnTo>
                  <a:lnTo>
                    <a:pt x="0" y="0"/>
                  </a:lnTo>
                  <a:lnTo>
                    <a:pt x="0" y="0"/>
                  </a:lnTo>
                  <a:close/>
                </a:path>
              </a:pathLst>
            </a:custGeom>
            <a:gradFill>
              <a:gsLst>
                <a:gs pos="0">
                  <a:schemeClr val="accent2"/>
                </a:gs>
                <a:gs pos="50000">
                  <a:schemeClr val="hlink"/>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15" name="Google Shape;15;p1"/>
            <p:cNvSpPr/>
            <p:nvPr/>
          </p:nvSpPr>
          <p:spPr>
            <a:xfrm>
              <a:off x="767" y="1155"/>
              <a:ext cx="252" cy="12"/>
            </a:xfrm>
            <a:custGeom>
              <a:rect b="b" l="l" r="r" t="t"/>
              <a:pathLst>
                <a:path extrusionOk="0" h="12" w="251">
                  <a:moveTo>
                    <a:pt x="251" y="0"/>
                  </a:moveTo>
                  <a:lnTo>
                    <a:pt x="0" y="0"/>
                  </a:lnTo>
                  <a:lnTo>
                    <a:pt x="0" y="12"/>
                  </a:lnTo>
                  <a:lnTo>
                    <a:pt x="251" y="12"/>
                  </a:lnTo>
                  <a:lnTo>
                    <a:pt x="251" y="0"/>
                  </a:lnTo>
                  <a:close/>
                </a:path>
              </a:pathLst>
            </a:custGeom>
            <a:gradFill>
              <a:gsLst>
                <a:gs pos="0">
                  <a:schemeClr val="accent2"/>
                </a:gs>
                <a:gs pos="100000">
                  <a:schemeClr val="dk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16" name="Google Shape;16;p1"/>
            <p:cNvSpPr/>
            <p:nvPr/>
          </p:nvSpPr>
          <p:spPr>
            <a:xfrm>
              <a:off x="0" y="1155"/>
              <a:ext cx="351" cy="12"/>
            </a:xfrm>
            <a:custGeom>
              <a:rect b="b" l="l" r="r" t="t"/>
              <a:pathLst>
                <a:path extrusionOk="0" h="12" w="251">
                  <a:moveTo>
                    <a:pt x="0" y="0"/>
                  </a:moveTo>
                  <a:lnTo>
                    <a:pt x="0" y="12"/>
                  </a:lnTo>
                  <a:lnTo>
                    <a:pt x="251" y="12"/>
                  </a:lnTo>
                  <a:lnTo>
                    <a:pt x="251" y="0"/>
                  </a:lnTo>
                  <a:lnTo>
                    <a:pt x="0" y="0"/>
                  </a:lnTo>
                  <a:close/>
                </a:path>
              </a:pathLst>
            </a:custGeom>
            <a:gradFill>
              <a:gsLst>
                <a:gs pos="0">
                  <a:schemeClr val="dk1"/>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nvGrpSpPr>
            <p:cNvPr id="17" name="Google Shape;17;p1"/>
            <p:cNvGrpSpPr/>
            <p:nvPr/>
          </p:nvGrpSpPr>
          <p:grpSpPr>
            <a:xfrm>
              <a:off x="348" y="4"/>
              <a:ext cx="5410" cy="4316"/>
              <a:chOff x="348" y="4"/>
              <a:chExt cx="5410" cy="4316"/>
            </a:xfrm>
          </p:grpSpPr>
          <p:sp>
            <p:nvSpPr>
              <p:cNvPr id="18" name="Google Shape;18;p1"/>
              <p:cNvSpPr/>
              <p:nvPr/>
            </p:nvSpPr>
            <p:spPr>
              <a:xfrm>
                <a:off x="552" y="4"/>
                <a:ext cx="12" cy="695"/>
              </a:xfrm>
              <a:custGeom>
                <a:rect b="b" l="l" r="r" t="t"/>
                <a:pathLst>
                  <a:path extrusionOk="0" h="695" w="12">
                    <a:moveTo>
                      <a:pt x="12" y="0"/>
                    </a:moveTo>
                    <a:lnTo>
                      <a:pt x="0" y="0"/>
                    </a:lnTo>
                    <a:lnTo>
                      <a:pt x="0" y="695"/>
                    </a:lnTo>
                    <a:lnTo>
                      <a:pt x="12" y="695"/>
                    </a:lnTo>
                    <a:lnTo>
                      <a:pt x="12" y="0"/>
                    </a:lnTo>
                    <a:close/>
                  </a:path>
                </a:pathLst>
              </a:custGeom>
              <a:gradFill>
                <a:gsLst>
                  <a:gs pos="0">
                    <a:schemeClr val="dk2"/>
                  </a:gs>
                  <a:gs pos="100000">
                    <a:schemeClr val="dk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19" name="Google Shape;19;p1"/>
              <p:cNvSpPr/>
              <p:nvPr/>
            </p:nvSpPr>
            <p:spPr>
              <a:xfrm>
                <a:off x="552" y="1623"/>
                <a:ext cx="12" cy="2697"/>
              </a:xfrm>
              <a:custGeom>
                <a:rect b="b" l="l" r="r" t="t"/>
                <a:pathLst>
                  <a:path extrusionOk="0" h="2697" w="12">
                    <a:moveTo>
                      <a:pt x="0" y="2697"/>
                    </a:moveTo>
                    <a:lnTo>
                      <a:pt x="12" y="2697"/>
                    </a:lnTo>
                    <a:lnTo>
                      <a:pt x="12" y="0"/>
                    </a:lnTo>
                    <a:lnTo>
                      <a:pt x="0" y="0"/>
                    </a:lnTo>
                    <a:lnTo>
                      <a:pt x="0" y="2697"/>
                    </a:lnTo>
                    <a:close/>
                  </a:path>
                </a:pathLst>
              </a:custGeom>
              <a:gradFill>
                <a:gsLst>
                  <a:gs pos="0">
                    <a:schemeClr val="dk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20" name="Google Shape;20;p1"/>
              <p:cNvSpPr/>
              <p:nvPr/>
            </p:nvSpPr>
            <p:spPr>
              <a:xfrm>
                <a:off x="1019" y="1155"/>
                <a:ext cx="4739" cy="12"/>
              </a:xfrm>
              <a:custGeom>
                <a:rect b="b" l="l" r="r" t="t"/>
                <a:pathLst>
                  <a:path extrusionOk="0" h="12" w="4724">
                    <a:moveTo>
                      <a:pt x="4724" y="0"/>
                    </a:moveTo>
                    <a:lnTo>
                      <a:pt x="0" y="0"/>
                    </a:lnTo>
                    <a:lnTo>
                      <a:pt x="0" y="12"/>
                    </a:lnTo>
                    <a:lnTo>
                      <a:pt x="4724" y="12"/>
                    </a:lnTo>
                    <a:lnTo>
                      <a:pt x="4724" y="0"/>
                    </a:lnTo>
                    <a:close/>
                  </a:path>
                </a:pathLst>
              </a:custGeom>
              <a:gradFill>
                <a:gsLst>
                  <a:gs pos="0">
                    <a:schemeClr val="dk1"/>
                  </a:gs>
                  <a:gs pos="100000">
                    <a:schemeClr val="dk2"/>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21" name="Google Shape;21;p1"/>
              <p:cNvSpPr/>
              <p:nvPr/>
            </p:nvSpPr>
            <p:spPr>
              <a:xfrm>
                <a:off x="552" y="1371"/>
                <a:ext cx="12" cy="252"/>
              </a:xfrm>
              <a:custGeom>
                <a:rect b="b" l="l" r="r" t="t"/>
                <a:pathLst>
                  <a:path extrusionOk="0" h="252" w="12">
                    <a:moveTo>
                      <a:pt x="0" y="252"/>
                    </a:moveTo>
                    <a:lnTo>
                      <a:pt x="12" y="252"/>
                    </a:lnTo>
                    <a:lnTo>
                      <a:pt x="12" y="0"/>
                    </a:lnTo>
                    <a:lnTo>
                      <a:pt x="0" y="0"/>
                    </a:lnTo>
                    <a:lnTo>
                      <a:pt x="0" y="252"/>
                    </a:lnTo>
                    <a:close/>
                  </a:path>
                </a:pathLst>
              </a:custGeom>
              <a:gradFill>
                <a:gsLst>
                  <a:gs pos="0">
                    <a:schemeClr val="accent2"/>
                  </a:gs>
                  <a:gs pos="100000">
                    <a:schemeClr val="dk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22" name="Google Shape;22;p1"/>
              <p:cNvSpPr/>
              <p:nvPr/>
            </p:nvSpPr>
            <p:spPr>
              <a:xfrm>
                <a:off x="552" y="699"/>
                <a:ext cx="12" cy="252"/>
              </a:xfrm>
              <a:custGeom>
                <a:rect b="b" l="l" r="r" t="t"/>
                <a:pathLst>
                  <a:path extrusionOk="0" h="252" w="12">
                    <a:moveTo>
                      <a:pt x="12" y="0"/>
                    </a:moveTo>
                    <a:lnTo>
                      <a:pt x="0" y="0"/>
                    </a:lnTo>
                    <a:lnTo>
                      <a:pt x="0" y="252"/>
                    </a:lnTo>
                    <a:lnTo>
                      <a:pt x="12" y="252"/>
                    </a:lnTo>
                    <a:lnTo>
                      <a:pt x="12" y="0"/>
                    </a:lnTo>
                    <a:close/>
                  </a:path>
                </a:pathLst>
              </a:custGeom>
              <a:gradFill>
                <a:gsLst>
                  <a:gs pos="0">
                    <a:schemeClr val="dk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23" name="Google Shape;23;p1"/>
              <p:cNvSpPr/>
              <p:nvPr/>
            </p:nvSpPr>
            <p:spPr>
              <a:xfrm>
                <a:off x="348" y="1155"/>
                <a:ext cx="419" cy="12"/>
              </a:xfrm>
              <a:custGeom>
                <a:rect b="b" l="l" r="r" t="t"/>
                <a:pathLst>
                  <a:path extrusionOk="0" h="12" w="418">
                    <a:moveTo>
                      <a:pt x="0" y="0"/>
                    </a:moveTo>
                    <a:lnTo>
                      <a:pt x="0" y="12"/>
                    </a:lnTo>
                    <a:lnTo>
                      <a:pt x="418" y="12"/>
                    </a:lnTo>
                    <a:lnTo>
                      <a:pt x="418" y="0"/>
                    </a:lnTo>
                    <a:lnTo>
                      <a:pt x="0" y="0"/>
                    </a:lnTo>
                    <a:lnTo>
                      <a:pt x="0" y="0"/>
                    </a:lnTo>
                    <a:close/>
                  </a:path>
                </a:pathLst>
              </a:custGeom>
              <a:gradFill>
                <a:gsLst>
                  <a:gs pos="0">
                    <a:schemeClr val="accent2"/>
                  </a:gs>
                  <a:gs pos="50000">
                    <a:schemeClr val="hlink"/>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grpSp>
      <p:sp>
        <p:nvSpPr>
          <p:cNvPr id="24" name="Google Shape;24;p1"/>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1pPr>
            <a:lvl2pPr lvl="1"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2pPr>
            <a:lvl3pPr lvl="2"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3pPr>
            <a:lvl4pPr lvl="3"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4pPr>
            <a:lvl5pPr lvl="4"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5pPr>
            <a:lvl6pPr lvl="5"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6pPr>
            <a:lvl7pPr lvl="6"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7pPr>
            <a:lvl8pPr lvl="7"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8pPr>
            <a:lvl9pPr lvl="8"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9pPr>
          </a:lstStyle>
          <a:p/>
        </p:txBody>
      </p:sp>
      <p:sp>
        <p:nvSpPr>
          <p:cNvPr id="25" name="Google Shape;25;p1"/>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hlink"/>
              </a:buClr>
              <a:buSzPts val="2240"/>
              <a:buFont typeface="Noto Sans Symbols"/>
              <a:buChar char="■"/>
              <a:defRPr b="0" i="0" sz="3200" u="none" cap="none" strike="noStrike">
                <a:solidFill>
                  <a:schemeClr val="lt1"/>
                </a:solidFill>
                <a:latin typeface="Tahoma"/>
                <a:ea typeface="Tahoma"/>
                <a:cs typeface="Tahoma"/>
                <a:sym typeface="Tahoma"/>
              </a:defRPr>
            </a:lvl1pPr>
            <a:lvl2pPr indent="-406400" lvl="1" marL="914400" marR="0" rtl="0" algn="l">
              <a:spcBef>
                <a:spcPts val="560"/>
              </a:spcBef>
              <a:spcAft>
                <a:spcPts val="0"/>
              </a:spcAft>
              <a:buClr>
                <a:schemeClr val="lt1"/>
              </a:buClr>
              <a:buSzPts val="2800"/>
              <a:buFont typeface="Tahoma"/>
              <a:buChar char="–"/>
              <a:defRPr b="0" i="0" sz="2800" u="none" cap="none" strike="noStrike">
                <a:solidFill>
                  <a:schemeClr val="lt1"/>
                </a:solidFill>
                <a:latin typeface="Tahoma"/>
                <a:ea typeface="Tahoma"/>
                <a:cs typeface="Tahoma"/>
                <a:sym typeface="Tahoma"/>
              </a:defRPr>
            </a:lvl2pPr>
            <a:lvl3pPr indent="-335280" lvl="2" marL="1371600" marR="0" rtl="0" algn="l">
              <a:spcBef>
                <a:spcPts val="480"/>
              </a:spcBef>
              <a:spcAft>
                <a:spcPts val="0"/>
              </a:spcAft>
              <a:buClr>
                <a:schemeClr val="hlink"/>
              </a:buClr>
              <a:buSzPts val="1680"/>
              <a:buFont typeface="Noto Sans Symbols"/>
              <a:buChar char="■"/>
              <a:defRPr b="0" i="0" sz="2400" u="none" cap="none" strike="noStrike">
                <a:solidFill>
                  <a:schemeClr val="lt1"/>
                </a:solidFill>
                <a:latin typeface="Tahoma"/>
                <a:ea typeface="Tahoma"/>
                <a:cs typeface="Tahoma"/>
                <a:sym typeface="Tahoma"/>
              </a:defRPr>
            </a:lvl3pPr>
            <a:lvl4pPr indent="-355600" lvl="3" marL="1828800" marR="0" rtl="0" algn="l">
              <a:spcBef>
                <a:spcPts val="400"/>
              </a:spcBef>
              <a:spcAft>
                <a:spcPts val="0"/>
              </a:spcAft>
              <a:buClr>
                <a:schemeClr val="lt1"/>
              </a:buClr>
              <a:buSzPts val="2000"/>
              <a:buFont typeface="Tahoma"/>
              <a:buChar char="–"/>
              <a:defRPr b="0" i="0" sz="2000" u="none" cap="none" strike="noStrike">
                <a:solidFill>
                  <a:schemeClr val="lt1"/>
                </a:solidFill>
                <a:latin typeface="Tahoma"/>
                <a:ea typeface="Tahoma"/>
                <a:cs typeface="Tahoma"/>
                <a:sym typeface="Tahoma"/>
              </a:defRPr>
            </a:lvl4pPr>
            <a:lvl5pPr indent="-317500" lvl="4" marL="2286000" marR="0" rtl="0" algn="l">
              <a:spcBef>
                <a:spcPts val="400"/>
              </a:spcBef>
              <a:spcAft>
                <a:spcPts val="0"/>
              </a:spcAft>
              <a:buClr>
                <a:schemeClr val="hlink"/>
              </a:buClr>
              <a:buSzPts val="1400"/>
              <a:buFont typeface="Noto Sans Symbols"/>
              <a:buChar char="■"/>
              <a:defRPr b="0" i="0" sz="2000" u="none" cap="none" strike="noStrike">
                <a:solidFill>
                  <a:schemeClr val="lt1"/>
                </a:solidFill>
                <a:latin typeface="Tahoma"/>
                <a:ea typeface="Tahoma"/>
                <a:cs typeface="Tahoma"/>
                <a:sym typeface="Tahoma"/>
              </a:defRPr>
            </a:lvl5pPr>
            <a:lvl6pPr indent="-317500" lvl="5" marL="2743200" marR="0" rtl="0" algn="l">
              <a:spcBef>
                <a:spcPts val="400"/>
              </a:spcBef>
              <a:spcAft>
                <a:spcPts val="0"/>
              </a:spcAft>
              <a:buClr>
                <a:schemeClr val="hlink"/>
              </a:buClr>
              <a:buSzPts val="1400"/>
              <a:buFont typeface="Noto Sans Symbols"/>
              <a:buChar char="■"/>
              <a:defRPr b="0" i="0" sz="2000" u="none" cap="none" strike="noStrike">
                <a:solidFill>
                  <a:schemeClr val="lt1"/>
                </a:solidFill>
                <a:latin typeface="Tahoma"/>
                <a:ea typeface="Tahoma"/>
                <a:cs typeface="Tahoma"/>
                <a:sym typeface="Tahoma"/>
              </a:defRPr>
            </a:lvl6pPr>
            <a:lvl7pPr indent="-317500" lvl="6" marL="3200400" marR="0" rtl="0" algn="l">
              <a:spcBef>
                <a:spcPts val="400"/>
              </a:spcBef>
              <a:spcAft>
                <a:spcPts val="0"/>
              </a:spcAft>
              <a:buClr>
                <a:schemeClr val="hlink"/>
              </a:buClr>
              <a:buSzPts val="1400"/>
              <a:buFont typeface="Noto Sans Symbols"/>
              <a:buChar char="■"/>
              <a:defRPr b="0" i="0" sz="2000" u="none" cap="none" strike="noStrike">
                <a:solidFill>
                  <a:schemeClr val="lt1"/>
                </a:solidFill>
                <a:latin typeface="Tahoma"/>
                <a:ea typeface="Tahoma"/>
                <a:cs typeface="Tahoma"/>
                <a:sym typeface="Tahoma"/>
              </a:defRPr>
            </a:lvl7pPr>
            <a:lvl8pPr indent="-317500" lvl="7" marL="3657600" marR="0" rtl="0" algn="l">
              <a:spcBef>
                <a:spcPts val="400"/>
              </a:spcBef>
              <a:spcAft>
                <a:spcPts val="0"/>
              </a:spcAft>
              <a:buClr>
                <a:schemeClr val="hlink"/>
              </a:buClr>
              <a:buSzPts val="1400"/>
              <a:buFont typeface="Noto Sans Symbols"/>
              <a:buChar char="■"/>
              <a:defRPr b="0" i="0" sz="2000" u="none" cap="none" strike="noStrike">
                <a:solidFill>
                  <a:schemeClr val="lt1"/>
                </a:solidFill>
                <a:latin typeface="Tahoma"/>
                <a:ea typeface="Tahoma"/>
                <a:cs typeface="Tahoma"/>
                <a:sym typeface="Tahoma"/>
              </a:defRPr>
            </a:lvl8pPr>
            <a:lvl9pPr indent="-317500" lvl="8" marL="4114800" marR="0" rtl="0" algn="l">
              <a:spcBef>
                <a:spcPts val="400"/>
              </a:spcBef>
              <a:spcAft>
                <a:spcPts val="0"/>
              </a:spcAft>
              <a:buClr>
                <a:schemeClr val="hlink"/>
              </a:buClr>
              <a:buSzPts val="14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26" name="Google Shape;26;p1"/>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7" name="Google Shape;27;p1"/>
          <p:cNvSpPr txBox="1"/>
          <p:nvPr>
            <p:ph idx="11" type="ftr"/>
          </p:nvPr>
        </p:nvSpPr>
        <p:spPr>
          <a:xfrm>
            <a:off x="33528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8" name="Google Shape;28;p1"/>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1pPr>
            <a:lvl2pPr indent="0" lvl="1"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2pPr>
            <a:lvl3pPr indent="0" lvl="2"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3pPr>
            <a:lvl4pPr indent="0" lvl="3"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4pPr>
            <a:lvl5pPr indent="0" lvl="4"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5pPr>
            <a:lvl6pPr indent="0" lvl="5"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6pPr>
            <a:lvl7pPr indent="0" lvl="6"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7pPr>
            <a:lvl8pPr indent="0" lvl="7"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8pPr>
            <a:lvl9pPr indent="0" lvl="8"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5" name="Shape 35"/>
        <p:cNvGrpSpPr/>
        <p:nvPr/>
      </p:nvGrpSpPr>
      <p:grpSpPr>
        <a:xfrm>
          <a:off x="0" y="0"/>
          <a:ext cx="0" cy="0"/>
          <a:chOff x="0" y="0"/>
          <a:chExt cx="0" cy="0"/>
        </a:xfrm>
      </p:grpSpPr>
      <p:grpSp>
        <p:nvGrpSpPr>
          <p:cNvPr id="36" name="Google Shape;36;p3"/>
          <p:cNvGrpSpPr/>
          <p:nvPr/>
        </p:nvGrpSpPr>
        <p:grpSpPr>
          <a:xfrm>
            <a:off x="0" y="6350"/>
            <a:ext cx="9140825" cy="6851650"/>
            <a:chOff x="0" y="4"/>
            <a:chExt cx="5758" cy="4316"/>
          </a:xfrm>
        </p:grpSpPr>
        <p:sp>
          <p:nvSpPr>
            <p:cNvPr id="37" name="Google Shape;37;p3"/>
            <p:cNvSpPr/>
            <p:nvPr/>
          </p:nvSpPr>
          <p:spPr>
            <a:xfrm>
              <a:off x="558" y="1161"/>
              <a:ext cx="5200" cy="3159"/>
            </a:xfrm>
            <a:custGeom>
              <a:rect b="b" l="l" r="r" t="t"/>
              <a:pathLst>
                <a:path extrusionOk="0" h="3159" w="5184">
                  <a:moveTo>
                    <a:pt x="0" y="3159"/>
                  </a:moveTo>
                  <a:lnTo>
                    <a:pt x="5184" y="3159"/>
                  </a:lnTo>
                  <a:lnTo>
                    <a:pt x="5184" y="0"/>
                  </a:lnTo>
                  <a:lnTo>
                    <a:pt x="0" y="0"/>
                  </a:lnTo>
                  <a:lnTo>
                    <a:pt x="0" y="3159"/>
                  </a:lnTo>
                  <a:close/>
                </a:path>
              </a:pathLst>
            </a:custGeom>
            <a:gradFill>
              <a:gsLst>
                <a:gs pos="0">
                  <a:schemeClr val="dk2"/>
                </a:gs>
                <a:gs pos="100000">
                  <a:schemeClr val="dk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38" name="Google Shape;38;p3"/>
            <p:cNvSpPr/>
            <p:nvPr/>
          </p:nvSpPr>
          <p:spPr>
            <a:xfrm>
              <a:off x="0" y="1161"/>
              <a:ext cx="558" cy="3159"/>
            </a:xfrm>
            <a:custGeom>
              <a:rect b="b" l="l" r="r" t="t"/>
              <a:pathLst>
                <a:path extrusionOk="0" h="3159" w="556">
                  <a:moveTo>
                    <a:pt x="0" y="0"/>
                  </a:moveTo>
                  <a:lnTo>
                    <a:pt x="0" y="3159"/>
                  </a:lnTo>
                  <a:lnTo>
                    <a:pt x="556" y="3159"/>
                  </a:lnTo>
                  <a:lnTo>
                    <a:pt x="556" y="0"/>
                  </a:lnTo>
                  <a:lnTo>
                    <a:pt x="0" y="0"/>
                  </a:lnTo>
                  <a:close/>
                </a:path>
              </a:pathLst>
            </a:custGeom>
            <a:gradFill>
              <a:gsLst>
                <a:gs pos="0">
                  <a:schemeClr val="dk2"/>
                </a:gs>
                <a:gs pos="100000">
                  <a:schemeClr val="dk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nvGrpSpPr>
            <p:cNvPr id="39" name="Google Shape;39;p3"/>
            <p:cNvGrpSpPr/>
            <p:nvPr/>
          </p:nvGrpSpPr>
          <p:grpSpPr>
            <a:xfrm>
              <a:off x="0" y="4"/>
              <a:ext cx="5758" cy="4316"/>
              <a:chOff x="0" y="4"/>
              <a:chExt cx="5758" cy="4316"/>
            </a:xfrm>
          </p:grpSpPr>
          <p:sp>
            <p:nvSpPr>
              <p:cNvPr id="40" name="Google Shape;40;p3"/>
              <p:cNvSpPr/>
              <p:nvPr/>
            </p:nvSpPr>
            <p:spPr>
              <a:xfrm>
                <a:off x="552" y="4"/>
                <a:ext cx="12" cy="695"/>
              </a:xfrm>
              <a:custGeom>
                <a:rect b="b" l="l" r="r" t="t"/>
                <a:pathLst>
                  <a:path extrusionOk="0" h="695" w="12">
                    <a:moveTo>
                      <a:pt x="12" y="0"/>
                    </a:moveTo>
                    <a:lnTo>
                      <a:pt x="0" y="0"/>
                    </a:lnTo>
                    <a:lnTo>
                      <a:pt x="0" y="695"/>
                    </a:lnTo>
                    <a:lnTo>
                      <a:pt x="12" y="695"/>
                    </a:lnTo>
                    <a:lnTo>
                      <a:pt x="12" y="0"/>
                    </a:lnTo>
                    <a:close/>
                  </a:path>
                </a:pathLst>
              </a:custGeom>
              <a:gradFill>
                <a:gsLst>
                  <a:gs pos="0">
                    <a:schemeClr val="dk2"/>
                  </a:gs>
                  <a:gs pos="100000">
                    <a:schemeClr val="dk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41" name="Google Shape;41;p3"/>
              <p:cNvSpPr/>
              <p:nvPr/>
            </p:nvSpPr>
            <p:spPr>
              <a:xfrm>
                <a:off x="552" y="1623"/>
                <a:ext cx="12" cy="2697"/>
              </a:xfrm>
              <a:custGeom>
                <a:rect b="b" l="l" r="r" t="t"/>
                <a:pathLst>
                  <a:path extrusionOk="0" h="2697" w="12">
                    <a:moveTo>
                      <a:pt x="0" y="2697"/>
                    </a:moveTo>
                    <a:lnTo>
                      <a:pt x="12" y="2697"/>
                    </a:lnTo>
                    <a:lnTo>
                      <a:pt x="12" y="0"/>
                    </a:lnTo>
                    <a:lnTo>
                      <a:pt x="0" y="0"/>
                    </a:lnTo>
                    <a:lnTo>
                      <a:pt x="0" y="2697"/>
                    </a:lnTo>
                    <a:close/>
                  </a:path>
                </a:pathLst>
              </a:custGeom>
              <a:gradFill>
                <a:gsLst>
                  <a:gs pos="0">
                    <a:schemeClr val="dk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42" name="Google Shape;42;p3"/>
              <p:cNvSpPr/>
              <p:nvPr/>
            </p:nvSpPr>
            <p:spPr>
              <a:xfrm>
                <a:off x="1019" y="1155"/>
                <a:ext cx="4739" cy="12"/>
              </a:xfrm>
              <a:custGeom>
                <a:rect b="b" l="l" r="r" t="t"/>
                <a:pathLst>
                  <a:path extrusionOk="0" h="12" w="4724">
                    <a:moveTo>
                      <a:pt x="4724" y="0"/>
                    </a:moveTo>
                    <a:lnTo>
                      <a:pt x="0" y="0"/>
                    </a:lnTo>
                    <a:lnTo>
                      <a:pt x="0" y="12"/>
                    </a:lnTo>
                    <a:lnTo>
                      <a:pt x="4724" y="12"/>
                    </a:lnTo>
                    <a:lnTo>
                      <a:pt x="4724" y="0"/>
                    </a:lnTo>
                    <a:close/>
                  </a:path>
                </a:pathLst>
              </a:custGeom>
              <a:gradFill>
                <a:gsLst>
                  <a:gs pos="0">
                    <a:schemeClr val="dk1"/>
                  </a:gs>
                  <a:gs pos="100000">
                    <a:schemeClr val="dk2"/>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43" name="Google Shape;43;p3"/>
              <p:cNvSpPr/>
              <p:nvPr/>
            </p:nvSpPr>
            <p:spPr>
              <a:xfrm>
                <a:off x="552" y="1371"/>
                <a:ext cx="12" cy="252"/>
              </a:xfrm>
              <a:custGeom>
                <a:rect b="b" l="l" r="r" t="t"/>
                <a:pathLst>
                  <a:path extrusionOk="0" h="252" w="12">
                    <a:moveTo>
                      <a:pt x="0" y="252"/>
                    </a:moveTo>
                    <a:lnTo>
                      <a:pt x="12" y="252"/>
                    </a:lnTo>
                    <a:lnTo>
                      <a:pt x="12" y="0"/>
                    </a:lnTo>
                    <a:lnTo>
                      <a:pt x="0" y="0"/>
                    </a:lnTo>
                    <a:lnTo>
                      <a:pt x="0" y="252"/>
                    </a:lnTo>
                    <a:close/>
                  </a:path>
                </a:pathLst>
              </a:custGeom>
              <a:gradFill>
                <a:gsLst>
                  <a:gs pos="0">
                    <a:schemeClr val="accent2"/>
                  </a:gs>
                  <a:gs pos="100000">
                    <a:schemeClr val="dk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44" name="Google Shape;44;p3"/>
              <p:cNvSpPr/>
              <p:nvPr/>
            </p:nvSpPr>
            <p:spPr>
              <a:xfrm>
                <a:off x="552" y="699"/>
                <a:ext cx="12" cy="252"/>
              </a:xfrm>
              <a:custGeom>
                <a:rect b="b" l="l" r="r" t="t"/>
                <a:pathLst>
                  <a:path extrusionOk="0" h="252" w="12">
                    <a:moveTo>
                      <a:pt x="12" y="0"/>
                    </a:moveTo>
                    <a:lnTo>
                      <a:pt x="0" y="0"/>
                    </a:lnTo>
                    <a:lnTo>
                      <a:pt x="0" y="252"/>
                    </a:lnTo>
                    <a:lnTo>
                      <a:pt x="12" y="252"/>
                    </a:lnTo>
                    <a:lnTo>
                      <a:pt x="12" y="0"/>
                    </a:lnTo>
                    <a:close/>
                  </a:path>
                </a:pathLst>
              </a:custGeom>
              <a:gradFill>
                <a:gsLst>
                  <a:gs pos="0">
                    <a:schemeClr val="dk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45" name="Google Shape;45;p3"/>
              <p:cNvSpPr/>
              <p:nvPr/>
            </p:nvSpPr>
            <p:spPr>
              <a:xfrm>
                <a:off x="552" y="951"/>
                <a:ext cx="12" cy="420"/>
              </a:xfrm>
              <a:custGeom>
                <a:rect b="b" l="l" r="r" t="t"/>
                <a:pathLst>
                  <a:path extrusionOk="0" h="420" w="12">
                    <a:moveTo>
                      <a:pt x="0" y="0"/>
                    </a:moveTo>
                    <a:lnTo>
                      <a:pt x="0" y="420"/>
                    </a:lnTo>
                    <a:lnTo>
                      <a:pt x="12" y="420"/>
                    </a:lnTo>
                    <a:lnTo>
                      <a:pt x="12" y="0"/>
                    </a:lnTo>
                    <a:lnTo>
                      <a:pt x="0" y="0"/>
                    </a:lnTo>
                    <a:lnTo>
                      <a:pt x="0" y="0"/>
                    </a:lnTo>
                    <a:close/>
                  </a:path>
                </a:pathLst>
              </a:custGeom>
              <a:gradFill>
                <a:gsLst>
                  <a:gs pos="0">
                    <a:schemeClr val="accent2"/>
                  </a:gs>
                  <a:gs pos="50000">
                    <a:schemeClr val="hlink"/>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46" name="Google Shape;46;p3"/>
              <p:cNvSpPr/>
              <p:nvPr/>
            </p:nvSpPr>
            <p:spPr>
              <a:xfrm>
                <a:off x="0" y="1155"/>
                <a:ext cx="351" cy="12"/>
              </a:xfrm>
              <a:custGeom>
                <a:rect b="b" l="l" r="r" t="t"/>
                <a:pathLst>
                  <a:path extrusionOk="0" h="12" w="251">
                    <a:moveTo>
                      <a:pt x="0" y="0"/>
                    </a:moveTo>
                    <a:lnTo>
                      <a:pt x="0" y="12"/>
                    </a:lnTo>
                    <a:lnTo>
                      <a:pt x="251" y="12"/>
                    </a:lnTo>
                    <a:lnTo>
                      <a:pt x="251" y="0"/>
                    </a:lnTo>
                    <a:lnTo>
                      <a:pt x="0" y="0"/>
                    </a:lnTo>
                    <a:close/>
                  </a:path>
                </a:pathLst>
              </a:custGeom>
              <a:gradFill>
                <a:gsLst>
                  <a:gs pos="0">
                    <a:schemeClr val="dk1"/>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47" name="Google Shape;47;p3"/>
              <p:cNvSpPr/>
              <p:nvPr/>
            </p:nvSpPr>
            <p:spPr>
              <a:xfrm>
                <a:off x="767" y="1155"/>
                <a:ext cx="252" cy="12"/>
              </a:xfrm>
              <a:custGeom>
                <a:rect b="b" l="l" r="r" t="t"/>
                <a:pathLst>
                  <a:path extrusionOk="0" h="12" w="251">
                    <a:moveTo>
                      <a:pt x="251" y="0"/>
                    </a:moveTo>
                    <a:lnTo>
                      <a:pt x="0" y="0"/>
                    </a:lnTo>
                    <a:lnTo>
                      <a:pt x="0" y="12"/>
                    </a:lnTo>
                    <a:lnTo>
                      <a:pt x="251" y="12"/>
                    </a:lnTo>
                    <a:lnTo>
                      <a:pt x="251" y="0"/>
                    </a:lnTo>
                    <a:close/>
                  </a:path>
                </a:pathLst>
              </a:custGeom>
              <a:gradFill>
                <a:gsLst>
                  <a:gs pos="0">
                    <a:schemeClr val="accent2"/>
                  </a:gs>
                  <a:gs pos="100000">
                    <a:schemeClr val="dk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48" name="Google Shape;48;p3"/>
              <p:cNvSpPr/>
              <p:nvPr/>
            </p:nvSpPr>
            <p:spPr>
              <a:xfrm>
                <a:off x="348" y="1155"/>
                <a:ext cx="419" cy="12"/>
              </a:xfrm>
              <a:custGeom>
                <a:rect b="b" l="l" r="r" t="t"/>
                <a:pathLst>
                  <a:path extrusionOk="0" h="12" w="418">
                    <a:moveTo>
                      <a:pt x="0" y="0"/>
                    </a:moveTo>
                    <a:lnTo>
                      <a:pt x="0" y="12"/>
                    </a:lnTo>
                    <a:lnTo>
                      <a:pt x="418" y="12"/>
                    </a:lnTo>
                    <a:lnTo>
                      <a:pt x="418" y="0"/>
                    </a:lnTo>
                    <a:lnTo>
                      <a:pt x="0" y="0"/>
                    </a:lnTo>
                    <a:lnTo>
                      <a:pt x="0" y="0"/>
                    </a:lnTo>
                    <a:close/>
                  </a:path>
                </a:pathLst>
              </a:custGeom>
              <a:gradFill>
                <a:gsLst>
                  <a:gs pos="0">
                    <a:schemeClr val="accent2"/>
                  </a:gs>
                  <a:gs pos="50000">
                    <a:schemeClr val="hlink"/>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grpSp>
      <p:sp>
        <p:nvSpPr>
          <p:cNvPr id="49" name="Google Shape;49;p3"/>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1pPr>
            <a:lvl2pPr lvl="1"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2pPr>
            <a:lvl3pPr lvl="2"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3pPr>
            <a:lvl4pPr lvl="3"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4pPr>
            <a:lvl5pPr lvl="4"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5pPr>
            <a:lvl6pPr lvl="5"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6pPr>
            <a:lvl7pPr lvl="6"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7pPr>
            <a:lvl8pPr lvl="7"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8pPr>
            <a:lvl9pPr lvl="8" marR="0" rtl="0" algn="l">
              <a:spcBef>
                <a:spcPts val="0"/>
              </a:spcBef>
              <a:spcAft>
                <a:spcPts val="0"/>
              </a:spcAft>
              <a:buSzPts val="1400"/>
              <a:buNone/>
              <a:defRPr b="1" i="0" sz="4400" u="none" cap="none" strike="noStrike">
                <a:solidFill>
                  <a:schemeClr val="lt2"/>
                </a:solidFill>
                <a:latin typeface="Tahoma"/>
                <a:ea typeface="Tahoma"/>
                <a:cs typeface="Tahoma"/>
                <a:sym typeface="Tahoma"/>
              </a:defRPr>
            </a:lvl9pPr>
          </a:lstStyle>
          <a:p/>
        </p:txBody>
      </p:sp>
      <p:sp>
        <p:nvSpPr>
          <p:cNvPr id="50" name="Google Shape;50;p3"/>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hlink"/>
              </a:buClr>
              <a:buSzPts val="2240"/>
              <a:buFont typeface="Noto Sans Symbols"/>
              <a:buChar char="■"/>
              <a:defRPr b="0" i="0" sz="3200" u="none" cap="none" strike="noStrike">
                <a:solidFill>
                  <a:schemeClr val="lt1"/>
                </a:solidFill>
                <a:latin typeface="Tahoma"/>
                <a:ea typeface="Tahoma"/>
                <a:cs typeface="Tahoma"/>
                <a:sym typeface="Tahoma"/>
              </a:defRPr>
            </a:lvl1pPr>
            <a:lvl2pPr indent="-406400" lvl="1" marL="914400" marR="0" rtl="0" algn="l">
              <a:spcBef>
                <a:spcPts val="560"/>
              </a:spcBef>
              <a:spcAft>
                <a:spcPts val="0"/>
              </a:spcAft>
              <a:buClr>
                <a:schemeClr val="lt1"/>
              </a:buClr>
              <a:buSzPts val="2800"/>
              <a:buFont typeface="Tahoma"/>
              <a:buChar char="–"/>
              <a:defRPr b="0" i="0" sz="2800" u="none" cap="none" strike="noStrike">
                <a:solidFill>
                  <a:schemeClr val="lt1"/>
                </a:solidFill>
                <a:latin typeface="Tahoma"/>
                <a:ea typeface="Tahoma"/>
                <a:cs typeface="Tahoma"/>
                <a:sym typeface="Tahoma"/>
              </a:defRPr>
            </a:lvl2pPr>
            <a:lvl3pPr indent="-335280" lvl="2" marL="1371600" marR="0" rtl="0" algn="l">
              <a:spcBef>
                <a:spcPts val="480"/>
              </a:spcBef>
              <a:spcAft>
                <a:spcPts val="0"/>
              </a:spcAft>
              <a:buClr>
                <a:schemeClr val="hlink"/>
              </a:buClr>
              <a:buSzPts val="1680"/>
              <a:buFont typeface="Noto Sans Symbols"/>
              <a:buChar char="■"/>
              <a:defRPr b="0" i="0" sz="2400" u="none" cap="none" strike="noStrike">
                <a:solidFill>
                  <a:schemeClr val="lt1"/>
                </a:solidFill>
                <a:latin typeface="Tahoma"/>
                <a:ea typeface="Tahoma"/>
                <a:cs typeface="Tahoma"/>
                <a:sym typeface="Tahoma"/>
              </a:defRPr>
            </a:lvl3pPr>
            <a:lvl4pPr indent="-355600" lvl="3" marL="1828800" marR="0" rtl="0" algn="l">
              <a:spcBef>
                <a:spcPts val="400"/>
              </a:spcBef>
              <a:spcAft>
                <a:spcPts val="0"/>
              </a:spcAft>
              <a:buClr>
                <a:schemeClr val="lt1"/>
              </a:buClr>
              <a:buSzPts val="2000"/>
              <a:buFont typeface="Tahoma"/>
              <a:buChar char="–"/>
              <a:defRPr b="0" i="0" sz="2000" u="none" cap="none" strike="noStrike">
                <a:solidFill>
                  <a:schemeClr val="lt1"/>
                </a:solidFill>
                <a:latin typeface="Tahoma"/>
                <a:ea typeface="Tahoma"/>
                <a:cs typeface="Tahoma"/>
                <a:sym typeface="Tahoma"/>
              </a:defRPr>
            </a:lvl4pPr>
            <a:lvl5pPr indent="-317500" lvl="4" marL="2286000" marR="0" rtl="0" algn="l">
              <a:spcBef>
                <a:spcPts val="400"/>
              </a:spcBef>
              <a:spcAft>
                <a:spcPts val="0"/>
              </a:spcAft>
              <a:buClr>
                <a:schemeClr val="hlink"/>
              </a:buClr>
              <a:buSzPts val="1400"/>
              <a:buFont typeface="Noto Sans Symbols"/>
              <a:buChar char="■"/>
              <a:defRPr b="0" i="0" sz="2000" u="none" cap="none" strike="noStrike">
                <a:solidFill>
                  <a:schemeClr val="lt1"/>
                </a:solidFill>
                <a:latin typeface="Tahoma"/>
                <a:ea typeface="Tahoma"/>
                <a:cs typeface="Tahoma"/>
                <a:sym typeface="Tahoma"/>
              </a:defRPr>
            </a:lvl5pPr>
            <a:lvl6pPr indent="-317500" lvl="5" marL="2743200" marR="0" rtl="0" algn="l">
              <a:spcBef>
                <a:spcPts val="400"/>
              </a:spcBef>
              <a:spcAft>
                <a:spcPts val="0"/>
              </a:spcAft>
              <a:buClr>
                <a:schemeClr val="hlink"/>
              </a:buClr>
              <a:buSzPts val="1400"/>
              <a:buFont typeface="Noto Sans Symbols"/>
              <a:buChar char="■"/>
              <a:defRPr b="0" i="0" sz="2000" u="none" cap="none" strike="noStrike">
                <a:solidFill>
                  <a:schemeClr val="lt1"/>
                </a:solidFill>
                <a:latin typeface="Tahoma"/>
                <a:ea typeface="Tahoma"/>
                <a:cs typeface="Tahoma"/>
                <a:sym typeface="Tahoma"/>
              </a:defRPr>
            </a:lvl6pPr>
            <a:lvl7pPr indent="-317500" lvl="6" marL="3200400" marR="0" rtl="0" algn="l">
              <a:spcBef>
                <a:spcPts val="400"/>
              </a:spcBef>
              <a:spcAft>
                <a:spcPts val="0"/>
              </a:spcAft>
              <a:buClr>
                <a:schemeClr val="hlink"/>
              </a:buClr>
              <a:buSzPts val="1400"/>
              <a:buFont typeface="Noto Sans Symbols"/>
              <a:buChar char="■"/>
              <a:defRPr b="0" i="0" sz="2000" u="none" cap="none" strike="noStrike">
                <a:solidFill>
                  <a:schemeClr val="lt1"/>
                </a:solidFill>
                <a:latin typeface="Tahoma"/>
                <a:ea typeface="Tahoma"/>
                <a:cs typeface="Tahoma"/>
                <a:sym typeface="Tahoma"/>
              </a:defRPr>
            </a:lvl7pPr>
            <a:lvl8pPr indent="-317500" lvl="7" marL="3657600" marR="0" rtl="0" algn="l">
              <a:spcBef>
                <a:spcPts val="400"/>
              </a:spcBef>
              <a:spcAft>
                <a:spcPts val="0"/>
              </a:spcAft>
              <a:buClr>
                <a:schemeClr val="hlink"/>
              </a:buClr>
              <a:buSzPts val="1400"/>
              <a:buFont typeface="Noto Sans Symbols"/>
              <a:buChar char="■"/>
              <a:defRPr b="0" i="0" sz="2000" u="none" cap="none" strike="noStrike">
                <a:solidFill>
                  <a:schemeClr val="lt1"/>
                </a:solidFill>
                <a:latin typeface="Tahoma"/>
                <a:ea typeface="Tahoma"/>
                <a:cs typeface="Tahoma"/>
                <a:sym typeface="Tahoma"/>
              </a:defRPr>
            </a:lvl8pPr>
            <a:lvl9pPr indent="-317500" lvl="8" marL="4114800" marR="0" rtl="0" algn="l">
              <a:spcBef>
                <a:spcPts val="400"/>
              </a:spcBef>
              <a:spcAft>
                <a:spcPts val="0"/>
              </a:spcAft>
              <a:buClr>
                <a:schemeClr val="hlink"/>
              </a:buClr>
              <a:buSzPts val="14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51" name="Google Shape;51;p3"/>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52" name="Google Shape;52;p3"/>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53" name="Google Shape;53;p3"/>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1pPr>
            <a:lvl2pPr indent="0" lvl="1"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2pPr>
            <a:lvl3pPr indent="0" lvl="2"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3pPr>
            <a:lvl4pPr indent="0" lvl="3"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4pPr>
            <a:lvl5pPr indent="0" lvl="4"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5pPr>
            <a:lvl6pPr indent="0" lvl="5"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6pPr>
            <a:lvl7pPr indent="0" lvl="6"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7pPr>
            <a:lvl8pPr indent="0" lvl="7"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8pPr>
            <a:lvl9pPr indent="0" lvl="8"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methodology.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txBox="1"/>
          <p:nvPr>
            <p:ph type="ctrTitle"/>
          </p:nvPr>
        </p:nvSpPr>
        <p:spPr>
          <a:xfrm>
            <a:off x="1066800" y="1997075"/>
            <a:ext cx="7086600" cy="1431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SDLC and Related Methodologies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Databases and Application Independence</a:t>
            </a:r>
            <a:endParaRPr/>
          </a:p>
        </p:txBody>
      </p:sp>
      <p:sp>
        <p:nvSpPr>
          <p:cNvPr id="190" name="Google Shape;190;p24"/>
          <p:cNvSpPr txBox="1"/>
          <p:nvPr>
            <p:ph idx="1" type="body"/>
          </p:nvPr>
        </p:nvSpPr>
        <p:spPr>
          <a:xfrm>
            <a:off x="1066800" y="1981200"/>
            <a:ext cx="7239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1960"/>
              <a:buFont typeface="Noto Sans Symbols"/>
              <a:buChar char="■"/>
            </a:pPr>
            <a:r>
              <a:rPr b="0" i="0" lang="en-US" sz="2800" u="none">
                <a:solidFill>
                  <a:schemeClr val="lt1"/>
                </a:solidFill>
                <a:latin typeface="Tahoma"/>
                <a:ea typeface="Tahoma"/>
                <a:cs typeface="Tahoma"/>
                <a:sym typeface="Tahoma"/>
              </a:rPr>
              <a:t>Database</a:t>
            </a:r>
            <a:endParaRPr/>
          </a:p>
          <a:p>
            <a:pPr indent="-285750" lvl="1" marL="742950" rtl="0" algn="l">
              <a:lnSpc>
                <a:spcPct val="9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Shared collection of logically related data</a:t>
            </a:r>
            <a:endParaRPr/>
          </a:p>
          <a:p>
            <a:pPr indent="-285750" lvl="1" marL="742950" rtl="0" algn="l">
              <a:lnSpc>
                <a:spcPct val="9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Organized to facilitate capture, storage and retrieval by multiple users</a:t>
            </a:r>
            <a:endParaRPr/>
          </a:p>
          <a:p>
            <a:pPr indent="-285750" lvl="1" marL="742950" rtl="0" algn="l">
              <a:lnSpc>
                <a:spcPct val="9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Centrally managed</a:t>
            </a:r>
            <a:endParaRPr/>
          </a:p>
          <a:p>
            <a:pPr indent="-285750" lvl="1" marL="742950" rtl="0" algn="l">
              <a:lnSpc>
                <a:spcPct val="9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Designed around subjects such as Customers or Suppliers</a:t>
            </a:r>
            <a:endParaRPr/>
          </a:p>
          <a:p>
            <a:pPr indent="-342900" lvl="0" marL="342900" rtl="0" algn="l">
              <a:lnSpc>
                <a:spcPct val="90000"/>
              </a:lnSpc>
              <a:spcBef>
                <a:spcPts val="560"/>
              </a:spcBef>
              <a:spcAft>
                <a:spcPts val="0"/>
              </a:spcAft>
              <a:buClr>
                <a:schemeClr val="hlink"/>
              </a:buClr>
              <a:buSzPts val="1960"/>
              <a:buFont typeface="Noto Sans Symbols"/>
              <a:buChar char="■"/>
            </a:pPr>
            <a:r>
              <a:rPr b="0" i="0" lang="en-US" sz="2800" u="none">
                <a:solidFill>
                  <a:schemeClr val="lt1"/>
                </a:solidFill>
                <a:latin typeface="Tahoma"/>
                <a:ea typeface="Tahoma"/>
                <a:cs typeface="Tahoma"/>
                <a:sym typeface="Tahoma"/>
              </a:rPr>
              <a:t>Application Independence</a:t>
            </a:r>
            <a:endParaRPr/>
          </a:p>
          <a:p>
            <a:pPr indent="-285750" lvl="1" marL="742950" rtl="0" algn="l">
              <a:lnSpc>
                <a:spcPct val="9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Separation of data from the applications, e.g. </a:t>
            </a:r>
            <a:endParaRPr/>
          </a:p>
          <a:p>
            <a:pPr indent="-228600" lvl="2" marL="1143000" rtl="0" algn="l">
              <a:lnSpc>
                <a:spcPct val="90000"/>
              </a:lnSpc>
              <a:spcBef>
                <a:spcPts val="400"/>
              </a:spcBef>
              <a:spcAft>
                <a:spcPts val="0"/>
              </a:spcAft>
              <a:buClr>
                <a:schemeClr val="hlink"/>
              </a:buClr>
              <a:buSzPts val="1400"/>
              <a:buFont typeface="Noto Sans Symbols"/>
              <a:buChar char="■"/>
            </a:pPr>
            <a:r>
              <a:rPr b="0" i="0" lang="en-US" sz="2000" u="none">
                <a:solidFill>
                  <a:schemeClr val="lt1"/>
                </a:solidFill>
                <a:latin typeface="Tahoma"/>
                <a:ea typeface="Tahoma"/>
                <a:cs typeface="Tahoma"/>
                <a:sym typeface="Tahoma"/>
              </a:rPr>
              <a:t>Payroll data is part of the enterprise-wide data model and can be used by many systems, not just the Payroll System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Systems Development Life Cycle</a:t>
            </a:r>
            <a:endParaRPr/>
          </a:p>
        </p:txBody>
      </p:sp>
      <p:sp>
        <p:nvSpPr>
          <p:cNvPr id="197" name="Google Shape;197;p25"/>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lt1"/>
                </a:solidFill>
                <a:latin typeface="Tahoma"/>
                <a:ea typeface="Tahoma"/>
                <a:cs typeface="Tahoma"/>
                <a:sym typeface="Tahoma"/>
              </a:rPr>
              <a:t>Every textbook has different names for the stages of the SDLC</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Usually they stages are </a:t>
            </a:r>
            <a:endParaRPr/>
          </a:p>
          <a:p>
            <a:pPr indent="-228600" lvl="2" marL="1143000" rtl="0" algn="l">
              <a:lnSpc>
                <a:spcPct val="100000"/>
              </a:lnSpc>
              <a:spcBef>
                <a:spcPts val="480"/>
              </a:spcBef>
              <a:spcAft>
                <a:spcPts val="0"/>
              </a:spcAft>
              <a:buClr>
                <a:schemeClr val="hlink"/>
              </a:buClr>
              <a:buSzPts val="1680"/>
              <a:buFont typeface="Noto Sans Symbols"/>
              <a:buChar char="■"/>
            </a:pPr>
            <a:r>
              <a:rPr b="0" i="0" lang="en-US" sz="2400" u="none">
                <a:solidFill>
                  <a:schemeClr val="lt1"/>
                </a:solidFill>
                <a:latin typeface="Tahoma"/>
                <a:ea typeface="Tahoma"/>
                <a:cs typeface="Tahoma"/>
                <a:sym typeface="Tahoma"/>
              </a:rPr>
              <a:t>Planning (just after Conception)</a:t>
            </a:r>
            <a:endParaRPr/>
          </a:p>
          <a:p>
            <a:pPr indent="-228600" lvl="2" marL="1143000" rtl="0" algn="l">
              <a:lnSpc>
                <a:spcPct val="100000"/>
              </a:lnSpc>
              <a:spcBef>
                <a:spcPts val="480"/>
              </a:spcBef>
              <a:spcAft>
                <a:spcPts val="0"/>
              </a:spcAft>
              <a:buClr>
                <a:schemeClr val="hlink"/>
              </a:buClr>
              <a:buSzPts val="1680"/>
              <a:buFont typeface="Noto Sans Symbols"/>
              <a:buChar char="■"/>
            </a:pPr>
            <a:r>
              <a:rPr b="0" i="0" lang="en-US" sz="2400" u="none">
                <a:solidFill>
                  <a:schemeClr val="lt1"/>
                </a:solidFill>
                <a:latin typeface="Tahoma"/>
                <a:ea typeface="Tahoma"/>
                <a:cs typeface="Tahoma"/>
                <a:sym typeface="Tahoma"/>
              </a:rPr>
              <a:t>Analysis</a:t>
            </a:r>
            <a:endParaRPr/>
          </a:p>
          <a:p>
            <a:pPr indent="-228600" lvl="2" marL="1143000" rtl="0" algn="l">
              <a:lnSpc>
                <a:spcPct val="100000"/>
              </a:lnSpc>
              <a:spcBef>
                <a:spcPts val="480"/>
              </a:spcBef>
              <a:spcAft>
                <a:spcPts val="0"/>
              </a:spcAft>
              <a:buClr>
                <a:schemeClr val="hlink"/>
              </a:buClr>
              <a:buSzPts val="1680"/>
              <a:buFont typeface="Noto Sans Symbols"/>
              <a:buChar char="■"/>
            </a:pPr>
            <a:r>
              <a:rPr b="0" i="0" lang="en-US" sz="2400" u="none">
                <a:solidFill>
                  <a:schemeClr val="lt1"/>
                </a:solidFill>
                <a:latin typeface="Tahoma"/>
                <a:ea typeface="Tahoma"/>
                <a:cs typeface="Tahoma"/>
                <a:sym typeface="Tahoma"/>
              </a:rPr>
              <a:t>Design</a:t>
            </a:r>
            <a:endParaRPr/>
          </a:p>
          <a:p>
            <a:pPr indent="-228600" lvl="2" marL="1143000" rtl="0" algn="l">
              <a:lnSpc>
                <a:spcPct val="100000"/>
              </a:lnSpc>
              <a:spcBef>
                <a:spcPts val="480"/>
              </a:spcBef>
              <a:spcAft>
                <a:spcPts val="0"/>
              </a:spcAft>
              <a:buClr>
                <a:schemeClr val="hlink"/>
              </a:buClr>
              <a:buSzPts val="1680"/>
              <a:buFont typeface="Noto Sans Symbols"/>
              <a:buChar char="■"/>
            </a:pPr>
            <a:r>
              <a:rPr b="0" i="0" lang="en-US" sz="2400" u="none">
                <a:solidFill>
                  <a:schemeClr val="lt1"/>
                </a:solidFill>
                <a:latin typeface="Tahoma"/>
                <a:ea typeface="Tahoma"/>
                <a:cs typeface="Tahoma"/>
                <a:sym typeface="Tahoma"/>
              </a:rPr>
              <a:t>Implementation</a:t>
            </a:r>
            <a:endParaRPr/>
          </a:p>
          <a:p>
            <a:pPr indent="-228600" lvl="2" marL="1143000" rtl="0" algn="l">
              <a:lnSpc>
                <a:spcPct val="100000"/>
              </a:lnSpc>
              <a:spcBef>
                <a:spcPts val="480"/>
              </a:spcBef>
              <a:spcAft>
                <a:spcPts val="0"/>
              </a:spcAft>
              <a:buClr>
                <a:schemeClr val="hlink"/>
              </a:buClr>
              <a:buSzPts val="1680"/>
              <a:buFont typeface="Noto Sans Symbols"/>
              <a:buChar char="■"/>
            </a:pPr>
            <a:r>
              <a:rPr b="0" i="0" lang="en-US" sz="2400" u="none">
                <a:solidFill>
                  <a:schemeClr val="lt1"/>
                </a:solidFill>
                <a:latin typeface="Tahoma"/>
                <a:ea typeface="Tahoma"/>
                <a:cs typeface="Tahoma"/>
                <a:sym typeface="Tahoma"/>
              </a:rPr>
              <a:t>Maintenance (starting Maturity)</a:t>
            </a:r>
            <a:endParaRPr/>
          </a:p>
        </p:txBody>
      </p:sp>
      <p:sp>
        <p:nvSpPr>
          <p:cNvPr id="198" name="Google Shape;198;p25"/>
          <p:cNvSpPr txBox="1"/>
          <p:nvPr/>
        </p:nvSpPr>
        <p:spPr>
          <a:xfrm>
            <a:off x="228600" y="6172200"/>
            <a:ext cx="609600" cy="336550"/>
          </a:xfrm>
          <a:prstGeom prst="rect">
            <a:avLst/>
          </a:prstGeom>
          <a:noFill/>
          <a:ln>
            <a:noFill/>
          </a:ln>
          <a:effectLst>
            <a:outerShdw blurRad="63500" dir="2021404" dist="45790">
              <a:srgbClr val="9999FF"/>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Arial"/>
              <a:buNone/>
            </a:pPr>
            <a:r>
              <a:rPr b="0" i="0" lang="en-US" sz="1600" u="none">
                <a:solidFill>
                  <a:schemeClr val="lt1"/>
                </a:solidFill>
                <a:latin typeface="Arial"/>
                <a:ea typeface="Arial"/>
                <a:cs typeface="Arial"/>
                <a:sym typeface="Arial"/>
              </a:rPr>
              <a:t>1.</a:t>
            </a:r>
            <a:fld id="{00000000-1234-1234-1234-123412341234}" type="slidenum">
              <a:rPr b="0" i="0" lang="en-US" sz="1600" u="none">
                <a:solidFill>
                  <a:schemeClr val="lt1"/>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Systems Development Life Cycle</a:t>
            </a:r>
            <a:endParaRPr/>
          </a:p>
        </p:txBody>
      </p:sp>
      <p:sp>
        <p:nvSpPr>
          <p:cNvPr id="205" name="Google Shape;205;p26"/>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lt1"/>
                </a:solidFill>
                <a:latin typeface="Tahoma"/>
                <a:ea typeface="Tahoma"/>
                <a:cs typeface="Tahoma"/>
                <a:sym typeface="Tahoma"/>
              </a:rPr>
              <a:t>This text highlights 6 distinct phases:</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Project Identification and Selection</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Project Initiation and Planning</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Analysis</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Design</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Implementation</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Maintenance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Stages of the SDLC</a:t>
            </a:r>
            <a:endParaRPr/>
          </a:p>
        </p:txBody>
      </p:sp>
      <p:pic>
        <p:nvPicPr>
          <p:cNvPr descr="FIG1-5" id="211" name="Google Shape;211;p27"/>
          <p:cNvPicPr preferRelativeResize="0"/>
          <p:nvPr>
            <p:ph idx="1" type="body"/>
          </p:nvPr>
        </p:nvPicPr>
        <p:blipFill rotWithShape="1">
          <a:blip r:embed="rId3">
            <a:alphaModFix/>
          </a:blip>
          <a:srcRect b="0" l="0" r="0" t="0"/>
          <a:stretch/>
        </p:blipFill>
        <p:spPr>
          <a:xfrm>
            <a:off x="914400" y="2133600"/>
            <a:ext cx="7543800" cy="4008437"/>
          </a:xfrm>
          <a:prstGeom prst="rect">
            <a:avLst/>
          </a:prstGeom>
          <a:noFill/>
          <a:ln>
            <a:noFill/>
          </a:ln>
        </p:spPr>
      </p:pic>
      <p:sp>
        <p:nvSpPr>
          <p:cNvPr id="212" name="Google Shape;212;p27"/>
          <p:cNvSpPr txBox="1"/>
          <p:nvPr/>
        </p:nvSpPr>
        <p:spPr>
          <a:xfrm rot="2040000">
            <a:off x="1219200" y="3581400"/>
            <a:ext cx="23622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IS 421 </a:t>
            </a:r>
            <a:endParaRPr/>
          </a:p>
          <a:p>
            <a:pPr indent="0" lvl="0" marL="0" marR="0" rtl="0" algn="ctr">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Systems Analysis</a:t>
            </a:r>
            <a:endParaRPr/>
          </a:p>
        </p:txBody>
      </p:sp>
      <p:sp>
        <p:nvSpPr>
          <p:cNvPr id="213" name="Google Shape;213;p27"/>
          <p:cNvSpPr txBox="1"/>
          <p:nvPr/>
        </p:nvSpPr>
        <p:spPr>
          <a:xfrm rot="1980000">
            <a:off x="1552575" y="2466975"/>
            <a:ext cx="3290887" cy="1404937"/>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214" name="Google Shape;214;p27"/>
          <p:cNvSpPr txBox="1"/>
          <p:nvPr/>
        </p:nvSpPr>
        <p:spPr>
          <a:xfrm rot="2040000">
            <a:off x="6324600" y="3352800"/>
            <a:ext cx="23622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IS 422</a:t>
            </a:r>
            <a:endParaRPr/>
          </a:p>
          <a:p>
            <a:pPr indent="0" lvl="0" marL="0" marR="0" rtl="0" algn="ctr">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Systems Design</a:t>
            </a:r>
            <a:endParaRPr/>
          </a:p>
        </p:txBody>
      </p:sp>
      <p:sp>
        <p:nvSpPr>
          <p:cNvPr id="215" name="Google Shape;215;p27"/>
          <p:cNvSpPr txBox="1"/>
          <p:nvPr/>
        </p:nvSpPr>
        <p:spPr>
          <a:xfrm rot="1980000">
            <a:off x="4608512" y="3867150"/>
            <a:ext cx="3460750" cy="1971675"/>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216" name="Google Shape;216;p27"/>
          <p:cNvSpPr txBox="1"/>
          <p:nvPr/>
        </p:nvSpPr>
        <p:spPr>
          <a:xfrm rot="1980000">
            <a:off x="3810000" y="2590800"/>
            <a:ext cx="1174750" cy="1971675"/>
          </a:xfrm>
          <a:prstGeom prst="rect">
            <a:avLst/>
          </a:prstGeom>
          <a:noFill/>
          <a:ln cap="rnd"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Phases of the Systems Development Life Cycle</a:t>
            </a:r>
            <a:endParaRPr/>
          </a:p>
        </p:txBody>
      </p:sp>
      <p:sp>
        <p:nvSpPr>
          <p:cNvPr id="223" name="Google Shape;223;p28"/>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hlink"/>
              </a:buClr>
              <a:buSzPts val="1960"/>
              <a:buFont typeface="Noto Sans Symbols"/>
              <a:buAutoNum type="arabicPeriod"/>
            </a:pPr>
            <a:r>
              <a:rPr b="0" i="0" lang="en-US" sz="2800" u="none">
                <a:solidFill>
                  <a:schemeClr val="lt1"/>
                </a:solidFill>
                <a:latin typeface="Tahoma"/>
                <a:ea typeface="Tahoma"/>
                <a:cs typeface="Tahoma"/>
                <a:sym typeface="Tahoma"/>
              </a:rPr>
              <a:t>Project Identification and Selection	</a:t>
            </a:r>
            <a:endParaRPr/>
          </a:p>
          <a:p>
            <a:pPr indent="-533400" lvl="1" marL="990600" rtl="0" algn="l">
              <a:lnSpc>
                <a:spcPct val="9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Two Main Activities</a:t>
            </a:r>
            <a:endParaRPr/>
          </a:p>
          <a:p>
            <a:pPr indent="-457200" lvl="2" marL="1371600" rtl="0" algn="l">
              <a:lnSpc>
                <a:spcPct val="90000"/>
              </a:lnSpc>
              <a:spcBef>
                <a:spcPts val="400"/>
              </a:spcBef>
              <a:spcAft>
                <a:spcPts val="0"/>
              </a:spcAft>
              <a:buClr>
                <a:schemeClr val="hlink"/>
              </a:buClr>
              <a:buSzPts val="1400"/>
              <a:buFont typeface="Noto Sans Symbols"/>
              <a:buChar char="■"/>
            </a:pPr>
            <a:r>
              <a:rPr b="0" i="0" lang="en-US" sz="2000" u="none">
                <a:solidFill>
                  <a:schemeClr val="lt1"/>
                </a:solidFill>
                <a:latin typeface="Tahoma"/>
                <a:ea typeface="Tahoma"/>
                <a:cs typeface="Tahoma"/>
                <a:sym typeface="Tahoma"/>
              </a:rPr>
              <a:t>Identification of need</a:t>
            </a:r>
            <a:endParaRPr/>
          </a:p>
          <a:p>
            <a:pPr indent="-457200" lvl="2" marL="1371600" rtl="0" algn="l">
              <a:lnSpc>
                <a:spcPct val="90000"/>
              </a:lnSpc>
              <a:spcBef>
                <a:spcPts val="400"/>
              </a:spcBef>
              <a:spcAft>
                <a:spcPts val="0"/>
              </a:spcAft>
              <a:buClr>
                <a:schemeClr val="hlink"/>
              </a:buClr>
              <a:buSzPts val="1400"/>
              <a:buFont typeface="Noto Sans Symbols"/>
              <a:buChar char="■"/>
            </a:pPr>
            <a:r>
              <a:rPr b="0" i="0" lang="en-US" sz="2000" u="none">
                <a:solidFill>
                  <a:schemeClr val="lt1"/>
                </a:solidFill>
                <a:latin typeface="Tahoma"/>
                <a:ea typeface="Tahoma"/>
                <a:cs typeface="Tahoma"/>
                <a:sym typeface="Tahoma"/>
              </a:rPr>
              <a:t>Prioritization and translation of need into a development schedule</a:t>
            </a:r>
            <a:endParaRPr/>
          </a:p>
          <a:p>
            <a:pPr indent="-533400" lvl="1" marL="990600" rtl="0" algn="l">
              <a:lnSpc>
                <a:spcPct val="9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Helps organization to determine whether or not resources should be dedicated to a project.</a:t>
            </a:r>
            <a:endParaRPr/>
          </a:p>
          <a:p>
            <a:pPr indent="-609600" lvl="0" marL="609600" rtl="0" algn="l">
              <a:lnSpc>
                <a:spcPct val="90000"/>
              </a:lnSpc>
              <a:spcBef>
                <a:spcPts val="560"/>
              </a:spcBef>
              <a:spcAft>
                <a:spcPts val="0"/>
              </a:spcAft>
              <a:buClr>
                <a:schemeClr val="hlink"/>
              </a:buClr>
              <a:buSzPts val="1960"/>
              <a:buFont typeface="Noto Sans Symbols"/>
              <a:buAutoNum type="arabicPeriod"/>
            </a:pPr>
            <a:r>
              <a:rPr b="0" i="0" lang="en-US" sz="2800" u="none">
                <a:solidFill>
                  <a:schemeClr val="lt1"/>
                </a:solidFill>
                <a:latin typeface="Tahoma"/>
                <a:ea typeface="Tahoma"/>
                <a:cs typeface="Tahoma"/>
                <a:sym typeface="Tahoma"/>
              </a:rPr>
              <a:t>Project Initiation and Planning</a:t>
            </a:r>
            <a:endParaRPr/>
          </a:p>
          <a:p>
            <a:pPr indent="-533400" lvl="1" marL="990600" rtl="0" algn="l">
              <a:lnSpc>
                <a:spcPct val="9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Two Activities</a:t>
            </a:r>
            <a:endParaRPr/>
          </a:p>
          <a:p>
            <a:pPr indent="-457200" lvl="2" marL="1371600" rtl="0" algn="l">
              <a:lnSpc>
                <a:spcPct val="90000"/>
              </a:lnSpc>
              <a:spcBef>
                <a:spcPts val="400"/>
              </a:spcBef>
              <a:spcAft>
                <a:spcPts val="0"/>
              </a:spcAft>
              <a:buClr>
                <a:schemeClr val="hlink"/>
              </a:buClr>
              <a:buSzPts val="1400"/>
              <a:buFont typeface="Noto Sans Symbols"/>
              <a:buChar char="■"/>
            </a:pPr>
            <a:r>
              <a:rPr b="0" i="0" lang="en-US" sz="2000" u="none">
                <a:solidFill>
                  <a:schemeClr val="lt1"/>
                </a:solidFill>
                <a:latin typeface="Tahoma"/>
                <a:ea typeface="Tahoma"/>
                <a:cs typeface="Tahoma"/>
                <a:sym typeface="Tahoma"/>
              </a:rPr>
              <a:t>Formal preliminary investigation of the problem at hand</a:t>
            </a:r>
            <a:endParaRPr/>
          </a:p>
          <a:p>
            <a:pPr indent="-457200" lvl="2" marL="1371600" rtl="0" algn="l">
              <a:lnSpc>
                <a:spcPct val="90000"/>
              </a:lnSpc>
              <a:spcBef>
                <a:spcPts val="400"/>
              </a:spcBef>
              <a:spcAft>
                <a:spcPts val="0"/>
              </a:spcAft>
              <a:buClr>
                <a:schemeClr val="hlink"/>
              </a:buClr>
              <a:buSzPts val="1400"/>
              <a:buFont typeface="Noto Sans Symbols"/>
              <a:buChar char="■"/>
            </a:pPr>
            <a:r>
              <a:rPr b="0" i="0" lang="en-US" sz="2000" u="none">
                <a:solidFill>
                  <a:schemeClr val="lt1"/>
                </a:solidFill>
                <a:latin typeface="Tahoma"/>
                <a:ea typeface="Tahoma"/>
                <a:cs typeface="Tahoma"/>
                <a:sym typeface="Tahoma"/>
              </a:rPr>
              <a:t>Presentation of reasons why system should or should not be developed by the organization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Systems Development Life Cycle</a:t>
            </a:r>
            <a:endParaRPr/>
          </a:p>
        </p:txBody>
      </p:sp>
      <p:sp>
        <p:nvSpPr>
          <p:cNvPr id="230" name="Google Shape;230;p29"/>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lt1"/>
                </a:solidFill>
                <a:latin typeface="Tahoma"/>
                <a:ea typeface="Tahoma"/>
                <a:cs typeface="Tahoma"/>
                <a:sym typeface="Tahoma"/>
              </a:rPr>
              <a:t>Analysis</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Study of current procedures and information systems</a:t>
            </a:r>
            <a:endParaRPr/>
          </a:p>
          <a:p>
            <a:pPr indent="-228600" lvl="2" marL="1143000" rtl="0" algn="l">
              <a:lnSpc>
                <a:spcPct val="100000"/>
              </a:lnSpc>
              <a:spcBef>
                <a:spcPts val="480"/>
              </a:spcBef>
              <a:spcAft>
                <a:spcPts val="0"/>
              </a:spcAft>
              <a:buClr>
                <a:schemeClr val="hlink"/>
              </a:buClr>
              <a:buSzPts val="1680"/>
              <a:buFont typeface="Noto Sans Symbols"/>
              <a:buChar char="■"/>
            </a:pPr>
            <a:r>
              <a:rPr b="0" i="0" lang="en-US" sz="2400" u="none">
                <a:solidFill>
                  <a:schemeClr val="lt1"/>
                </a:solidFill>
                <a:latin typeface="Tahoma"/>
                <a:ea typeface="Tahoma"/>
                <a:cs typeface="Tahoma"/>
                <a:sym typeface="Tahoma"/>
              </a:rPr>
              <a:t>Determine requirements</a:t>
            </a:r>
            <a:endParaRPr/>
          </a:p>
          <a:p>
            <a:pPr indent="-228600" lvl="3" marL="1600200" rtl="0" algn="l">
              <a:lnSpc>
                <a:spcPct val="100000"/>
              </a:lnSpc>
              <a:spcBef>
                <a:spcPts val="400"/>
              </a:spcBef>
              <a:spcAft>
                <a:spcPts val="0"/>
              </a:spcAft>
              <a:buClr>
                <a:schemeClr val="lt1"/>
              </a:buClr>
              <a:buSzPts val="2000"/>
              <a:buFont typeface="Tahoma"/>
              <a:buChar char="–"/>
            </a:pPr>
            <a:r>
              <a:rPr b="0" i="0" lang="en-US" sz="2000" u="none">
                <a:solidFill>
                  <a:schemeClr val="lt1"/>
                </a:solidFill>
                <a:latin typeface="Tahoma"/>
                <a:ea typeface="Tahoma"/>
                <a:cs typeface="Tahoma"/>
                <a:sym typeface="Tahoma"/>
              </a:rPr>
              <a:t>Study current system</a:t>
            </a:r>
            <a:endParaRPr/>
          </a:p>
          <a:p>
            <a:pPr indent="-228600" lvl="3" marL="1600200" rtl="0" algn="l">
              <a:lnSpc>
                <a:spcPct val="100000"/>
              </a:lnSpc>
              <a:spcBef>
                <a:spcPts val="400"/>
              </a:spcBef>
              <a:spcAft>
                <a:spcPts val="0"/>
              </a:spcAft>
              <a:buClr>
                <a:schemeClr val="lt1"/>
              </a:buClr>
              <a:buSzPts val="2000"/>
              <a:buFont typeface="Tahoma"/>
              <a:buChar char="–"/>
            </a:pPr>
            <a:r>
              <a:rPr b="0" i="0" lang="en-US" sz="2000" u="none">
                <a:solidFill>
                  <a:schemeClr val="lt1"/>
                </a:solidFill>
                <a:latin typeface="Tahoma"/>
                <a:ea typeface="Tahoma"/>
                <a:cs typeface="Tahoma"/>
                <a:sym typeface="Tahoma"/>
              </a:rPr>
              <a:t>Structure requirements and eliminate redundancies</a:t>
            </a:r>
            <a:endParaRPr/>
          </a:p>
          <a:p>
            <a:pPr indent="-228600" lvl="2" marL="1143000" rtl="0" algn="l">
              <a:lnSpc>
                <a:spcPct val="100000"/>
              </a:lnSpc>
              <a:spcBef>
                <a:spcPts val="480"/>
              </a:spcBef>
              <a:spcAft>
                <a:spcPts val="0"/>
              </a:spcAft>
              <a:buClr>
                <a:schemeClr val="hlink"/>
              </a:buClr>
              <a:buSzPts val="1680"/>
              <a:buFont typeface="Noto Sans Symbols"/>
              <a:buChar char="■"/>
            </a:pPr>
            <a:r>
              <a:rPr b="0" i="0" lang="en-US" sz="2400" u="none">
                <a:solidFill>
                  <a:schemeClr val="lt1"/>
                </a:solidFill>
                <a:latin typeface="Tahoma"/>
                <a:ea typeface="Tahoma"/>
                <a:cs typeface="Tahoma"/>
                <a:sym typeface="Tahoma"/>
              </a:rPr>
              <a:t>Generate alternative designs</a:t>
            </a:r>
            <a:endParaRPr/>
          </a:p>
          <a:p>
            <a:pPr indent="-228600" lvl="2" marL="1143000" rtl="0" algn="l">
              <a:lnSpc>
                <a:spcPct val="100000"/>
              </a:lnSpc>
              <a:spcBef>
                <a:spcPts val="480"/>
              </a:spcBef>
              <a:spcAft>
                <a:spcPts val="0"/>
              </a:spcAft>
              <a:buClr>
                <a:schemeClr val="hlink"/>
              </a:buClr>
              <a:buSzPts val="1680"/>
              <a:buFont typeface="Noto Sans Symbols"/>
              <a:buChar char="■"/>
            </a:pPr>
            <a:r>
              <a:rPr b="0" i="0" lang="en-US" sz="2400" u="none">
                <a:solidFill>
                  <a:schemeClr val="lt1"/>
                </a:solidFill>
                <a:latin typeface="Tahoma"/>
                <a:ea typeface="Tahoma"/>
                <a:cs typeface="Tahoma"/>
                <a:sym typeface="Tahoma"/>
              </a:rPr>
              <a:t>Compare alternatives</a:t>
            </a:r>
            <a:endParaRPr/>
          </a:p>
          <a:p>
            <a:pPr indent="-228600" lvl="2" marL="1143000" rtl="0" algn="l">
              <a:lnSpc>
                <a:spcPct val="100000"/>
              </a:lnSpc>
              <a:spcBef>
                <a:spcPts val="480"/>
              </a:spcBef>
              <a:spcAft>
                <a:spcPts val="0"/>
              </a:spcAft>
              <a:buClr>
                <a:schemeClr val="hlink"/>
              </a:buClr>
              <a:buSzPts val="1680"/>
              <a:buFont typeface="Noto Sans Symbols"/>
              <a:buChar char="■"/>
            </a:pPr>
            <a:r>
              <a:rPr b="0" i="0" lang="en-US" sz="2400" u="none">
                <a:solidFill>
                  <a:schemeClr val="lt1"/>
                </a:solidFill>
                <a:latin typeface="Tahoma"/>
                <a:ea typeface="Tahoma"/>
                <a:cs typeface="Tahoma"/>
                <a:sym typeface="Tahoma"/>
              </a:rPr>
              <a:t>Recommend best alternative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Systems Development Life Cycle</a:t>
            </a:r>
            <a:endParaRPr/>
          </a:p>
        </p:txBody>
      </p:sp>
      <p:sp>
        <p:nvSpPr>
          <p:cNvPr id="237" name="Google Shape;237;p30"/>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1960"/>
              <a:buFont typeface="Noto Sans Symbols"/>
              <a:buChar char="■"/>
            </a:pPr>
            <a:r>
              <a:rPr b="0" i="0" lang="en-US" sz="2800" u="none">
                <a:solidFill>
                  <a:schemeClr val="lt1"/>
                </a:solidFill>
                <a:latin typeface="Tahoma"/>
                <a:ea typeface="Tahoma"/>
                <a:cs typeface="Tahoma"/>
                <a:sym typeface="Tahoma"/>
              </a:rPr>
              <a:t>Design</a:t>
            </a:r>
            <a:endParaRPr/>
          </a:p>
          <a:p>
            <a:pPr indent="-285750" lvl="1" marL="742950" rtl="0" algn="l">
              <a:lnSpc>
                <a:spcPct val="9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Logical Design</a:t>
            </a:r>
            <a:endParaRPr/>
          </a:p>
          <a:p>
            <a:pPr indent="-228600" lvl="2" marL="1143000" rtl="0" algn="l">
              <a:lnSpc>
                <a:spcPct val="90000"/>
              </a:lnSpc>
              <a:spcBef>
                <a:spcPts val="400"/>
              </a:spcBef>
              <a:spcAft>
                <a:spcPts val="0"/>
              </a:spcAft>
              <a:buClr>
                <a:schemeClr val="hlink"/>
              </a:buClr>
              <a:buSzPts val="1400"/>
              <a:buFont typeface="Noto Sans Symbols"/>
              <a:buChar char="■"/>
            </a:pPr>
            <a:r>
              <a:rPr b="0" i="0" lang="en-US" sz="2000" u="none">
                <a:solidFill>
                  <a:schemeClr val="lt1"/>
                </a:solidFill>
                <a:latin typeface="Tahoma"/>
                <a:ea typeface="Tahoma"/>
                <a:cs typeface="Tahoma"/>
                <a:sym typeface="Tahoma"/>
              </a:rPr>
              <a:t>Concentrates on business aspects of the system</a:t>
            </a:r>
            <a:endParaRPr/>
          </a:p>
          <a:p>
            <a:pPr indent="-285750" lvl="1" marL="742950" rtl="0" algn="l">
              <a:lnSpc>
                <a:spcPct val="9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Physical Design</a:t>
            </a:r>
            <a:endParaRPr/>
          </a:p>
          <a:p>
            <a:pPr indent="-228600" lvl="2" marL="1143000" rtl="0" algn="l">
              <a:lnSpc>
                <a:spcPct val="90000"/>
              </a:lnSpc>
              <a:spcBef>
                <a:spcPts val="400"/>
              </a:spcBef>
              <a:spcAft>
                <a:spcPts val="0"/>
              </a:spcAft>
              <a:buClr>
                <a:schemeClr val="hlink"/>
              </a:buClr>
              <a:buSzPts val="1400"/>
              <a:buFont typeface="Noto Sans Symbols"/>
              <a:buChar char="■"/>
            </a:pPr>
            <a:r>
              <a:rPr b="0" i="0" lang="en-US" sz="2000" u="none">
                <a:solidFill>
                  <a:schemeClr val="lt1"/>
                </a:solidFill>
                <a:latin typeface="Tahoma"/>
                <a:ea typeface="Tahoma"/>
                <a:cs typeface="Tahoma"/>
                <a:sym typeface="Tahoma"/>
              </a:rPr>
              <a:t>Technical specifications</a:t>
            </a:r>
            <a:endParaRPr/>
          </a:p>
          <a:p>
            <a:pPr indent="-342900" lvl="0" marL="342900" rtl="0" algn="l">
              <a:lnSpc>
                <a:spcPct val="90000"/>
              </a:lnSpc>
              <a:spcBef>
                <a:spcPts val="560"/>
              </a:spcBef>
              <a:spcAft>
                <a:spcPts val="0"/>
              </a:spcAft>
              <a:buClr>
                <a:schemeClr val="hlink"/>
              </a:buClr>
              <a:buSzPts val="1960"/>
              <a:buFont typeface="Noto Sans Symbols"/>
              <a:buChar char="■"/>
            </a:pPr>
            <a:r>
              <a:rPr b="0" i="0" lang="en-US" sz="2800" u="none">
                <a:solidFill>
                  <a:schemeClr val="lt1"/>
                </a:solidFill>
                <a:latin typeface="Tahoma"/>
                <a:ea typeface="Tahoma"/>
                <a:cs typeface="Tahoma"/>
                <a:sym typeface="Tahoma"/>
              </a:rPr>
              <a:t>Implementation</a:t>
            </a:r>
            <a:endParaRPr/>
          </a:p>
          <a:p>
            <a:pPr indent="-285750" lvl="1" marL="742950" rtl="0" algn="l">
              <a:lnSpc>
                <a:spcPct val="9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Implementation</a:t>
            </a:r>
            <a:endParaRPr/>
          </a:p>
          <a:p>
            <a:pPr indent="-228600" lvl="2" marL="1143000" rtl="0" algn="l">
              <a:lnSpc>
                <a:spcPct val="90000"/>
              </a:lnSpc>
              <a:spcBef>
                <a:spcPts val="400"/>
              </a:spcBef>
              <a:spcAft>
                <a:spcPts val="0"/>
              </a:spcAft>
              <a:buClr>
                <a:schemeClr val="hlink"/>
              </a:buClr>
              <a:buSzPts val="1400"/>
              <a:buFont typeface="Noto Sans Symbols"/>
              <a:buChar char="■"/>
            </a:pPr>
            <a:r>
              <a:rPr b="0" i="0" lang="en-US" sz="2000" u="none">
                <a:solidFill>
                  <a:schemeClr val="lt1"/>
                </a:solidFill>
                <a:latin typeface="Tahoma"/>
                <a:ea typeface="Tahoma"/>
                <a:cs typeface="Tahoma"/>
                <a:sym typeface="Tahoma"/>
              </a:rPr>
              <a:t>Hardware and software installation</a:t>
            </a:r>
            <a:endParaRPr/>
          </a:p>
          <a:p>
            <a:pPr indent="-228600" lvl="2" marL="1143000" rtl="0" algn="l">
              <a:lnSpc>
                <a:spcPct val="90000"/>
              </a:lnSpc>
              <a:spcBef>
                <a:spcPts val="400"/>
              </a:spcBef>
              <a:spcAft>
                <a:spcPts val="0"/>
              </a:spcAft>
              <a:buClr>
                <a:schemeClr val="hlink"/>
              </a:buClr>
              <a:buSzPts val="1400"/>
              <a:buFont typeface="Noto Sans Symbols"/>
              <a:buChar char="■"/>
            </a:pPr>
            <a:r>
              <a:rPr b="0" i="0" lang="en-US" sz="2000" u="none">
                <a:solidFill>
                  <a:schemeClr val="lt1"/>
                </a:solidFill>
                <a:latin typeface="Tahoma"/>
                <a:ea typeface="Tahoma"/>
                <a:cs typeface="Tahoma"/>
                <a:sym typeface="Tahoma"/>
              </a:rPr>
              <a:t>Programming</a:t>
            </a:r>
            <a:endParaRPr/>
          </a:p>
          <a:p>
            <a:pPr indent="-228600" lvl="2" marL="1143000" rtl="0" algn="l">
              <a:lnSpc>
                <a:spcPct val="90000"/>
              </a:lnSpc>
              <a:spcBef>
                <a:spcPts val="400"/>
              </a:spcBef>
              <a:spcAft>
                <a:spcPts val="0"/>
              </a:spcAft>
              <a:buClr>
                <a:schemeClr val="hlink"/>
              </a:buClr>
              <a:buSzPts val="1400"/>
              <a:buFont typeface="Noto Sans Symbols"/>
              <a:buChar char="■"/>
            </a:pPr>
            <a:r>
              <a:rPr b="0" i="0" lang="en-US" sz="2000" u="none">
                <a:solidFill>
                  <a:schemeClr val="lt1"/>
                </a:solidFill>
                <a:latin typeface="Tahoma"/>
                <a:ea typeface="Tahoma"/>
                <a:cs typeface="Tahoma"/>
                <a:sym typeface="Tahoma"/>
              </a:rPr>
              <a:t>User Training</a:t>
            </a:r>
            <a:endParaRPr/>
          </a:p>
          <a:p>
            <a:pPr indent="-228600" lvl="2" marL="1143000" rtl="0" algn="l">
              <a:lnSpc>
                <a:spcPct val="90000"/>
              </a:lnSpc>
              <a:spcBef>
                <a:spcPts val="400"/>
              </a:spcBef>
              <a:spcAft>
                <a:spcPts val="0"/>
              </a:spcAft>
              <a:buClr>
                <a:schemeClr val="hlink"/>
              </a:buClr>
              <a:buSzPts val="1400"/>
              <a:buFont typeface="Noto Sans Symbols"/>
              <a:buChar char="■"/>
            </a:pPr>
            <a:r>
              <a:rPr b="0" i="0" lang="en-US" sz="2000" u="none">
                <a:solidFill>
                  <a:schemeClr val="lt1"/>
                </a:solidFill>
                <a:latin typeface="Tahoma"/>
                <a:ea typeface="Tahoma"/>
                <a:cs typeface="Tahoma"/>
                <a:sym typeface="Tahoma"/>
              </a:rPr>
              <a:t>Documentation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Systems Development Life Cycle</a:t>
            </a:r>
            <a:endParaRPr/>
          </a:p>
        </p:txBody>
      </p:sp>
      <p:sp>
        <p:nvSpPr>
          <p:cNvPr id="244" name="Google Shape;244;p31"/>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lt1"/>
                </a:solidFill>
                <a:latin typeface="Tahoma"/>
                <a:ea typeface="Tahoma"/>
                <a:cs typeface="Tahoma"/>
                <a:sym typeface="Tahoma"/>
              </a:rPr>
              <a:t>Maintenance</a:t>
            </a:r>
            <a:endParaRPr/>
          </a:p>
          <a:p>
            <a:pPr indent="-228600" lvl="2" marL="1143000" rtl="0" algn="l">
              <a:lnSpc>
                <a:spcPct val="100000"/>
              </a:lnSpc>
              <a:spcBef>
                <a:spcPts val="480"/>
              </a:spcBef>
              <a:spcAft>
                <a:spcPts val="0"/>
              </a:spcAft>
              <a:buClr>
                <a:schemeClr val="hlink"/>
              </a:buClr>
              <a:buSzPts val="1680"/>
              <a:buFont typeface="Noto Sans Symbols"/>
              <a:buChar char="■"/>
            </a:pPr>
            <a:r>
              <a:rPr b="0" i="0" lang="en-US" sz="2400" u="none">
                <a:solidFill>
                  <a:schemeClr val="lt1"/>
                </a:solidFill>
                <a:latin typeface="Tahoma"/>
                <a:ea typeface="Tahoma"/>
                <a:cs typeface="Tahoma"/>
                <a:sym typeface="Tahoma"/>
              </a:rPr>
              <a:t>System changed to reflect changing conditions</a:t>
            </a:r>
            <a:endParaRPr/>
          </a:p>
          <a:p>
            <a:pPr indent="-228600" lvl="2" marL="1143000" rtl="0" algn="l">
              <a:lnSpc>
                <a:spcPct val="100000"/>
              </a:lnSpc>
              <a:spcBef>
                <a:spcPts val="480"/>
              </a:spcBef>
              <a:spcAft>
                <a:spcPts val="0"/>
              </a:spcAft>
              <a:buClr>
                <a:schemeClr val="hlink"/>
              </a:buClr>
              <a:buSzPts val="1680"/>
              <a:buFont typeface="Noto Sans Symbols"/>
              <a:buChar char="■"/>
            </a:pPr>
            <a:r>
              <a:rPr b="0" i="0" lang="en-US" sz="2400" u="none">
                <a:solidFill>
                  <a:schemeClr val="lt1"/>
                </a:solidFill>
                <a:latin typeface="Tahoma"/>
                <a:ea typeface="Tahoma"/>
                <a:cs typeface="Tahoma"/>
                <a:sym typeface="Tahoma"/>
              </a:rPr>
              <a:t>System obsolescence</a:t>
            </a:r>
            <a:endParaRPr/>
          </a:p>
          <a:p>
            <a:pPr indent="-342900" lvl="0" marL="342900" rtl="0" algn="l">
              <a:lnSpc>
                <a:spcPct val="100000"/>
              </a:lnSpc>
              <a:spcBef>
                <a:spcPts val="640"/>
              </a:spcBef>
              <a:spcAft>
                <a:spcPts val="0"/>
              </a:spcAft>
              <a:buSzPts val="2240"/>
              <a:buNone/>
            </a:pPr>
            <a:r>
              <a:t/>
            </a:r>
            <a:endParaRPr b="0" i="0" sz="3200" u="none">
              <a:solidFill>
                <a:schemeClr val="lt1"/>
              </a:solidFill>
              <a:latin typeface="Tahoma"/>
              <a:ea typeface="Tahoma"/>
              <a:cs typeface="Tahoma"/>
              <a:sym typeface="Tahoma"/>
            </a:endParaRPr>
          </a:p>
          <a:p>
            <a:pPr indent="-342900" lvl="0" marL="342900" rtl="0" algn="l">
              <a:lnSpc>
                <a:spcPct val="100000"/>
              </a:lnSpc>
              <a:spcBef>
                <a:spcPts val="640"/>
              </a:spcBef>
              <a:spcAft>
                <a:spcPts val="0"/>
              </a:spcAft>
              <a:buSzPts val="2240"/>
              <a:buNone/>
            </a:pPr>
            <a:r>
              <a:rPr b="0" i="0" lang="en-US" sz="3200" u="none">
                <a:solidFill>
                  <a:schemeClr val="lt1"/>
                </a:solidFill>
                <a:latin typeface="Tahoma"/>
                <a:ea typeface="Tahoma"/>
                <a:cs typeface="Tahoma"/>
                <a:sym typeface="Tahoma"/>
              </a:rPr>
              <a:t>A good way to learn the stages of the SDLC is to create </a:t>
            </a:r>
            <a:r>
              <a:rPr b="0" i="0" lang="en-US" sz="3200" u="none">
                <a:solidFill>
                  <a:schemeClr val="hlink"/>
                </a:solidFill>
                <a:latin typeface="Tahoma"/>
                <a:ea typeface="Tahoma"/>
                <a:cs typeface="Tahoma"/>
                <a:sym typeface="Tahoma"/>
              </a:rPr>
              <a:t>deliverables </a:t>
            </a:r>
            <a:r>
              <a:rPr b="0" i="0" lang="en-US" sz="3200" u="none">
                <a:solidFill>
                  <a:schemeClr val="lt1"/>
                </a:solidFill>
                <a:latin typeface="Tahoma"/>
                <a:ea typeface="Tahoma"/>
                <a:cs typeface="Tahoma"/>
                <a:sym typeface="Tahoma"/>
              </a:rPr>
              <a:t>(output) of each stage in the process.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Alternative Approaches</a:t>
            </a:r>
            <a:endParaRPr/>
          </a:p>
        </p:txBody>
      </p:sp>
      <p:sp>
        <p:nvSpPr>
          <p:cNvPr id="251" name="Google Shape;251;p32"/>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lt1"/>
                </a:solidFill>
                <a:latin typeface="Tahoma"/>
                <a:ea typeface="Tahoma"/>
                <a:cs typeface="Tahoma"/>
                <a:sym typeface="Tahoma"/>
              </a:rPr>
              <a:t>Prototyping</a:t>
            </a:r>
            <a:endParaRPr/>
          </a:p>
          <a:p>
            <a:pPr indent="-285750" lvl="1" marL="742950" rtl="0" algn="l">
              <a:lnSpc>
                <a:spcPct val="10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Building a scaled-down working version of the system</a:t>
            </a:r>
            <a:endParaRPr/>
          </a:p>
          <a:p>
            <a:pPr indent="-285750" lvl="1" marL="742950" rtl="0" algn="l">
              <a:lnSpc>
                <a:spcPct val="10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Advantages:</a:t>
            </a:r>
            <a:endParaRPr/>
          </a:p>
          <a:p>
            <a:pPr indent="-228600" lvl="2" marL="1143000" rtl="0" algn="l">
              <a:lnSpc>
                <a:spcPct val="100000"/>
              </a:lnSpc>
              <a:spcBef>
                <a:spcPts val="400"/>
              </a:spcBef>
              <a:spcAft>
                <a:spcPts val="0"/>
              </a:spcAft>
              <a:buClr>
                <a:schemeClr val="hlink"/>
              </a:buClr>
              <a:buSzPts val="1400"/>
              <a:buFont typeface="Noto Sans Symbols"/>
              <a:buChar char="■"/>
            </a:pPr>
            <a:r>
              <a:rPr b="0" i="0" lang="en-US" sz="2000" u="none">
                <a:solidFill>
                  <a:schemeClr val="lt1"/>
                </a:solidFill>
                <a:latin typeface="Tahoma"/>
                <a:ea typeface="Tahoma"/>
                <a:cs typeface="Tahoma"/>
                <a:sym typeface="Tahoma"/>
              </a:rPr>
              <a:t>Users are involved in design</a:t>
            </a:r>
            <a:endParaRPr/>
          </a:p>
          <a:p>
            <a:pPr indent="-228600" lvl="2" marL="1143000" rtl="0" algn="l">
              <a:lnSpc>
                <a:spcPct val="100000"/>
              </a:lnSpc>
              <a:spcBef>
                <a:spcPts val="400"/>
              </a:spcBef>
              <a:spcAft>
                <a:spcPts val="0"/>
              </a:spcAft>
              <a:buClr>
                <a:schemeClr val="hlink"/>
              </a:buClr>
              <a:buSzPts val="1400"/>
              <a:buFont typeface="Noto Sans Symbols"/>
              <a:buChar char="■"/>
            </a:pPr>
            <a:r>
              <a:rPr b="0" i="0" lang="en-US" sz="2000" u="none">
                <a:solidFill>
                  <a:schemeClr val="lt1"/>
                </a:solidFill>
                <a:latin typeface="Tahoma"/>
                <a:ea typeface="Tahoma"/>
                <a:cs typeface="Tahoma"/>
                <a:sym typeface="Tahoma"/>
              </a:rPr>
              <a:t>Captures requirements in concrete form</a:t>
            </a:r>
            <a:endParaRPr/>
          </a:p>
          <a:p>
            <a:pPr indent="-342900" lvl="0" marL="342900" rtl="0" algn="l">
              <a:lnSpc>
                <a:spcPct val="100000"/>
              </a:lnSpc>
              <a:spcBef>
                <a:spcPts val="560"/>
              </a:spcBef>
              <a:spcAft>
                <a:spcPts val="0"/>
              </a:spcAft>
              <a:buClr>
                <a:schemeClr val="hlink"/>
              </a:buClr>
              <a:buSzPts val="1960"/>
              <a:buFont typeface="Noto Sans Symbols"/>
              <a:buChar char="■"/>
            </a:pPr>
            <a:r>
              <a:rPr b="0" i="0" lang="en-US" sz="2800" u="none">
                <a:solidFill>
                  <a:schemeClr val="lt1"/>
                </a:solidFill>
                <a:latin typeface="Tahoma"/>
                <a:ea typeface="Tahoma"/>
                <a:cs typeface="Tahoma"/>
                <a:sym typeface="Tahoma"/>
              </a:rPr>
              <a:t>Rapid Application Development (RAD)</a:t>
            </a:r>
            <a:endParaRPr/>
          </a:p>
          <a:p>
            <a:pPr indent="-285750" lvl="1" marL="742950" rtl="0" algn="l">
              <a:lnSpc>
                <a:spcPct val="10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Utilizes prototyping to delay producing system design until after user requirements are clear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Prototyping</a:t>
            </a:r>
            <a:endParaRPr/>
          </a:p>
        </p:txBody>
      </p:sp>
      <p:pic>
        <p:nvPicPr>
          <p:cNvPr descr="FIG1-6" id="257" name="Google Shape;257;p33"/>
          <p:cNvPicPr preferRelativeResize="0"/>
          <p:nvPr>
            <p:ph idx="1" type="body"/>
          </p:nvPr>
        </p:nvPicPr>
        <p:blipFill rotWithShape="1">
          <a:blip r:embed="rId3">
            <a:alphaModFix/>
          </a:blip>
          <a:srcRect b="0" l="0" r="0" t="0"/>
          <a:stretch/>
        </p:blipFill>
        <p:spPr>
          <a:xfrm>
            <a:off x="1066800" y="2095500"/>
            <a:ext cx="7543800" cy="3884612"/>
          </a:xfrm>
          <a:prstGeom prst="rect">
            <a:avLst/>
          </a:prstGeom>
          <a:noFill/>
          <a:ln>
            <a:noFill/>
          </a:ln>
        </p:spPr>
      </p:pic>
      <p:sp>
        <p:nvSpPr>
          <p:cNvPr id="258" name="Google Shape;258;p33"/>
          <p:cNvSpPr txBox="1"/>
          <p:nvPr/>
        </p:nvSpPr>
        <p:spPr>
          <a:xfrm>
            <a:off x="7299325" y="1631950"/>
            <a:ext cx="9572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Fig. 1-6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Contemplative Questions</a:t>
            </a:r>
            <a:endParaRPr/>
          </a:p>
        </p:txBody>
      </p:sp>
      <p:sp>
        <p:nvSpPr>
          <p:cNvPr id="134" name="Google Shape;134;p16"/>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lt1"/>
                </a:solidFill>
                <a:latin typeface="Tahoma"/>
                <a:ea typeface="Tahoma"/>
                <a:cs typeface="Tahoma"/>
                <a:sym typeface="Tahoma"/>
              </a:rPr>
              <a:t>What are the various approaches to developing Information Systems?</a:t>
            </a:r>
            <a:endParaRPr/>
          </a:p>
          <a:p>
            <a:pPr indent="-342900" lvl="0" marL="342900" rtl="0" algn="l">
              <a:lnSpc>
                <a:spcPct val="100000"/>
              </a:lnSpc>
              <a:spcBef>
                <a:spcPts val="640"/>
              </a:spcBef>
              <a:spcAft>
                <a:spcPts val="0"/>
              </a:spcAft>
              <a:buClr>
                <a:schemeClr val="hlink"/>
              </a:buClr>
              <a:buSzPts val="2240"/>
              <a:buFont typeface="Noto Sans Symbols"/>
              <a:buChar char="■"/>
            </a:pPr>
            <a:r>
              <a:rPr b="0" i="0" lang="en-US" sz="3200" u="none">
                <a:solidFill>
                  <a:schemeClr val="lt1"/>
                </a:solidFill>
                <a:latin typeface="Tahoma"/>
                <a:ea typeface="Tahoma"/>
                <a:cs typeface="Tahoma"/>
                <a:sym typeface="Tahoma"/>
              </a:rPr>
              <a:t>Is there one best way?</a:t>
            </a:r>
            <a:endParaRPr/>
          </a:p>
          <a:p>
            <a:pPr indent="-342900" lvl="0" marL="342900" rtl="0" algn="l">
              <a:lnSpc>
                <a:spcPct val="100000"/>
              </a:lnSpc>
              <a:spcBef>
                <a:spcPts val="640"/>
              </a:spcBef>
              <a:spcAft>
                <a:spcPts val="0"/>
              </a:spcAft>
              <a:buClr>
                <a:schemeClr val="hlink"/>
              </a:buClr>
              <a:buSzPts val="2240"/>
              <a:buFont typeface="Noto Sans Symbols"/>
              <a:buChar char="■"/>
            </a:pPr>
            <a:r>
              <a:rPr b="0" i="0" lang="en-US" sz="3200" u="none">
                <a:solidFill>
                  <a:schemeClr val="lt1"/>
                </a:solidFill>
                <a:latin typeface="Tahoma"/>
                <a:ea typeface="Tahoma"/>
                <a:cs typeface="Tahoma"/>
                <a:sym typeface="Tahoma"/>
              </a:rPr>
              <a:t>What is the difference between techniques, methodologies and tools?</a:t>
            </a:r>
            <a:endParaRPr/>
          </a:p>
          <a:p>
            <a:pPr indent="-342900" lvl="0" marL="342900" rtl="0" algn="l">
              <a:lnSpc>
                <a:spcPct val="100000"/>
              </a:lnSpc>
              <a:spcBef>
                <a:spcPts val="640"/>
              </a:spcBef>
              <a:spcAft>
                <a:spcPts val="0"/>
              </a:spcAft>
              <a:buClr>
                <a:schemeClr val="hlink"/>
              </a:buClr>
              <a:buSzPts val="2240"/>
              <a:buFont typeface="Noto Sans Symbols"/>
              <a:buChar char="■"/>
            </a:pPr>
            <a:r>
              <a:rPr b="0" i="0" lang="en-US" sz="3200" u="none">
                <a:solidFill>
                  <a:schemeClr val="lt1"/>
                </a:solidFill>
                <a:latin typeface="Tahoma"/>
                <a:ea typeface="Tahoma"/>
                <a:cs typeface="Tahoma"/>
                <a:sym typeface="Tahoma"/>
              </a:rPr>
              <a:t>What does the popular term “SDLC” actually mean?</a:t>
            </a:r>
            <a:endParaRPr/>
          </a:p>
          <a:p>
            <a:pPr indent="-200660" lvl="0" marL="342900" rtl="0" algn="l">
              <a:spcBef>
                <a:spcPts val="640"/>
              </a:spcBef>
              <a:spcAft>
                <a:spcPts val="0"/>
              </a:spcAft>
              <a:buSzPts val="2240"/>
              <a:buNone/>
            </a:pPr>
            <a:r>
              <a:t/>
            </a:r>
            <a:endParaRPr b="0" i="0" sz="3200" u="none">
              <a:solidFill>
                <a:schemeClr val="lt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Alternative Approaches</a:t>
            </a:r>
            <a:endParaRPr/>
          </a:p>
        </p:txBody>
      </p:sp>
      <p:sp>
        <p:nvSpPr>
          <p:cNvPr id="265" name="Google Shape;265;p34"/>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lt1"/>
                </a:solidFill>
                <a:latin typeface="Tahoma"/>
                <a:ea typeface="Tahoma"/>
                <a:cs typeface="Tahoma"/>
                <a:sym typeface="Tahoma"/>
              </a:rPr>
              <a:t>Joint Application Design (JAD)</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Users, Managers and Analysts work together for several days</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System requirements are reviewed</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Structured meetings</a:t>
            </a:r>
            <a:endParaRPr/>
          </a:p>
          <a:p>
            <a:pPr indent="-228600" lvl="2" marL="1143000" rtl="0" algn="l">
              <a:lnSpc>
                <a:spcPct val="100000"/>
              </a:lnSpc>
              <a:spcBef>
                <a:spcPts val="480"/>
              </a:spcBef>
              <a:spcAft>
                <a:spcPts val="0"/>
              </a:spcAft>
              <a:buSzPts val="1680"/>
              <a:buNone/>
            </a:pPr>
            <a:r>
              <a:t/>
            </a:r>
            <a:endParaRPr b="0" i="0" sz="2400" u="none">
              <a:solidFill>
                <a:schemeClr val="lt1"/>
              </a:solidFill>
              <a:latin typeface="Tahoma"/>
              <a:ea typeface="Tahoma"/>
              <a:cs typeface="Tahoma"/>
              <a:sym typeface="Tahoma"/>
            </a:endParaRPr>
          </a:p>
          <a:p>
            <a:pPr indent="-236220" lvl="0" marL="342900" rtl="0" algn="l">
              <a:spcBef>
                <a:spcPts val="480"/>
              </a:spcBef>
              <a:spcAft>
                <a:spcPts val="0"/>
              </a:spcAft>
              <a:buSzPts val="1680"/>
              <a:buNone/>
            </a:pPr>
            <a:r>
              <a:t/>
            </a:r>
            <a:endParaRPr b="0" i="0" sz="2400" u="none">
              <a:solidFill>
                <a:schemeClr val="lt1"/>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Alternative Approaches</a:t>
            </a:r>
            <a:endParaRPr/>
          </a:p>
        </p:txBody>
      </p:sp>
      <p:sp>
        <p:nvSpPr>
          <p:cNvPr id="272" name="Google Shape;272;p35"/>
          <p:cNvSpPr txBox="1"/>
          <p:nvPr>
            <p:ph idx="1" type="body"/>
          </p:nvPr>
        </p:nvSpPr>
        <p:spPr>
          <a:xfrm>
            <a:off x="1066800" y="1981200"/>
            <a:ext cx="7467600" cy="121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lt1"/>
                </a:solidFill>
                <a:latin typeface="Tahoma"/>
                <a:ea typeface="Tahoma"/>
                <a:cs typeface="Tahoma"/>
                <a:sym typeface="Tahoma"/>
              </a:rPr>
              <a:t>Evolutionary or spiral methodology</a:t>
            </a:r>
            <a:endParaRPr/>
          </a:p>
          <a:p>
            <a:pPr indent="-228600" lvl="2" marL="1143000" rtl="0" algn="l">
              <a:lnSpc>
                <a:spcPct val="100000"/>
              </a:lnSpc>
              <a:spcBef>
                <a:spcPts val="400"/>
              </a:spcBef>
              <a:spcAft>
                <a:spcPts val="0"/>
              </a:spcAft>
              <a:buSzPts val="1400"/>
              <a:buNone/>
            </a:pPr>
            <a:r>
              <a:rPr b="0" i="0" lang="en-US" sz="2000" u="none">
                <a:solidFill>
                  <a:schemeClr val="lt1"/>
                </a:solidFill>
                <a:latin typeface="Tahoma"/>
                <a:ea typeface="Tahoma"/>
                <a:cs typeface="Tahoma"/>
                <a:sym typeface="Tahoma"/>
              </a:rPr>
              <a:t>The *** never gets done!  Different versions, always in different stages.</a:t>
            </a:r>
            <a:endParaRPr/>
          </a:p>
        </p:txBody>
      </p:sp>
      <p:pic>
        <p:nvPicPr>
          <p:cNvPr descr="FIG1-7" id="273" name="Google Shape;273;p35"/>
          <p:cNvPicPr preferRelativeResize="0"/>
          <p:nvPr>
            <p:ph idx="1" type="body"/>
          </p:nvPr>
        </p:nvPicPr>
        <p:blipFill rotWithShape="1">
          <a:blip r:embed="rId3">
            <a:alphaModFix/>
          </a:blip>
          <a:srcRect b="0" l="0" r="0" t="0"/>
          <a:stretch/>
        </p:blipFill>
        <p:spPr>
          <a:xfrm>
            <a:off x="1752600" y="3200400"/>
            <a:ext cx="5791200" cy="314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Agile Methods</a:t>
            </a:r>
            <a:endParaRPr/>
          </a:p>
        </p:txBody>
      </p:sp>
      <p:pic>
        <p:nvPicPr>
          <p:cNvPr descr="http://www.umsl.edu/%7Esauterv/analysis/xp/img013.jpg" id="279" name="Google Shape;279;p36"/>
          <p:cNvPicPr preferRelativeResize="0"/>
          <p:nvPr/>
        </p:nvPicPr>
        <p:blipFill rotWithShape="1">
          <a:blip r:embed="rId3">
            <a:alphaModFix/>
          </a:blip>
          <a:srcRect b="0" l="0" r="0" t="0"/>
          <a:stretch/>
        </p:blipFill>
        <p:spPr>
          <a:xfrm>
            <a:off x="1752600" y="2057400"/>
            <a:ext cx="5715000" cy="4286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What makes it Different?</a:t>
            </a:r>
            <a:endParaRPr/>
          </a:p>
        </p:txBody>
      </p:sp>
      <p:pic>
        <p:nvPicPr>
          <p:cNvPr descr="http://www.umsl.edu/%7Esauterv/analysis/xp2.jpg" id="285" name="Google Shape;285;p37"/>
          <p:cNvPicPr preferRelativeResize="0"/>
          <p:nvPr/>
        </p:nvPicPr>
        <p:blipFill rotWithShape="1">
          <a:blip r:embed="rId3">
            <a:alphaModFix/>
          </a:blip>
          <a:srcRect b="0" l="0" r="0" t="0"/>
          <a:stretch/>
        </p:blipFill>
        <p:spPr>
          <a:xfrm>
            <a:off x="1219200" y="1981200"/>
            <a:ext cx="5943600" cy="4457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Three Processes</a:t>
            </a:r>
            <a:endParaRPr/>
          </a:p>
        </p:txBody>
      </p:sp>
      <p:pic>
        <p:nvPicPr>
          <p:cNvPr descr="http://www.umsl.edu/%7Esauterv/analysis/xp3.jpg" id="291" name="Google Shape;291;p38"/>
          <p:cNvPicPr preferRelativeResize="0"/>
          <p:nvPr/>
        </p:nvPicPr>
        <p:blipFill rotWithShape="1">
          <a:blip r:embed="rId3">
            <a:alphaModFix/>
          </a:blip>
          <a:srcRect b="0" l="0" r="0" t="0"/>
          <a:stretch/>
        </p:blipFill>
        <p:spPr>
          <a:xfrm>
            <a:off x="1150937" y="2133600"/>
            <a:ext cx="5715000" cy="4286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Time Scales</a:t>
            </a:r>
            <a:endParaRPr/>
          </a:p>
        </p:txBody>
      </p:sp>
      <p:pic>
        <p:nvPicPr>
          <p:cNvPr descr="http://www.umsl.edu/%7Esauterv/analysis/xp4.jpg" id="297" name="Google Shape;297;p39"/>
          <p:cNvPicPr preferRelativeResize="0"/>
          <p:nvPr/>
        </p:nvPicPr>
        <p:blipFill rotWithShape="1">
          <a:blip r:embed="rId3">
            <a:alphaModFix/>
          </a:blip>
          <a:srcRect b="0" l="0" r="0" t="0"/>
          <a:stretch/>
        </p:blipFill>
        <p:spPr>
          <a:xfrm>
            <a:off x="1219200" y="1981200"/>
            <a:ext cx="5867400" cy="440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SDLC</a:t>
            </a:r>
            <a:endParaRPr/>
          </a:p>
        </p:txBody>
      </p:sp>
      <p:sp>
        <p:nvSpPr>
          <p:cNvPr id="140" name="Google Shape;140;p17"/>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lt1"/>
                </a:solidFill>
                <a:latin typeface="Tahoma"/>
                <a:ea typeface="Tahoma"/>
                <a:cs typeface="Tahoma"/>
                <a:sym typeface="Tahoma"/>
              </a:rPr>
              <a:t>SDLC stands for </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Systems </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Development </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Life </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Cycle</a:t>
            </a:r>
            <a:r>
              <a:rPr b="1" i="0" lang="en-US" sz="2800" u="none">
                <a:solidFill>
                  <a:schemeClr val="lt1"/>
                </a:solidFill>
                <a:latin typeface="Tahoma"/>
                <a:ea typeface="Tahoma"/>
                <a:cs typeface="Tahoma"/>
                <a:sym typeface="Tahoma"/>
              </a:rPr>
              <a:t> </a:t>
            </a:r>
            <a:endParaRPr/>
          </a:p>
          <a:p>
            <a:pPr indent="-342900" lvl="0" marL="342900" rtl="0" algn="l">
              <a:lnSpc>
                <a:spcPct val="100000"/>
              </a:lnSpc>
              <a:spcBef>
                <a:spcPts val="640"/>
              </a:spcBef>
              <a:spcAft>
                <a:spcPts val="0"/>
              </a:spcAft>
              <a:buClr>
                <a:schemeClr val="hlink"/>
              </a:buClr>
              <a:buSzPts val="2240"/>
              <a:buFont typeface="Noto Sans Symbols"/>
              <a:buChar char="■"/>
            </a:pPr>
            <a:r>
              <a:rPr b="0" i="0" lang="en-US" sz="3200" u="none">
                <a:solidFill>
                  <a:schemeClr val="lt1"/>
                </a:solidFill>
                <a:latin typeface="Tahoma"/>
                <a:ea typeface="Tahoma"/>
                <a:cs typeface="Tahoma"/>
                <a:sym typeface="Tahoma"/>
              </a:rPr>
              <a:t>What does it mean?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SDLC</a:t>
            </a:r>
            <a:endParaRPr/>
          </a:p>
        </p:txBody>
      </p:sp>
      <p:sp>
        <p:nvSpPr>
          <p:cNvPr id="147" name="Google Shape;147;p18"/>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1680"/>
              <a:buFont typeface="Noto Sans Symbols"/>
              <a:buChar char="■"/>
            </a:pPr>
            <a:r>
              <a:rPr b="0" i="0" lang="en-US" sz="2400" u="none">
                <a:solidFill>
                  <a:schemeClr val="lt1"/>
                </a:solidFill>
                <a:latin typeface="Tahoma"/>
                <a:ea typeface="Tahoma"/>
                <a:cs typeface="Tahoma"/>
                <a:sym typeface="Tahoma"/>
              </a:rPr>
              <a:t>SDLC stands for </a:t>
            </a:r>
            <a:endParaRPr/>
          </a:p>
          <a:p>
            <a:pPr indent="-285750" lvl="1" marL="742950" rtl="0" algn="l">
              <a:lnSpc>
                <a:spcPct val="90000"/>
              </a:lnSpc>
              <a:spcBef>
                <a:spcPts val="400"/>
              </a:spcBef>
              <a:spcAft>
                <a:spcPts val="0"/>
              </a:spcAft>
              <a:buClr>
                <a:schemeClr val="lt1"/>
              </a:buClr>
              <a:buSzPts val="2000"/>
              <a:buFont typeface="Tahoma"/>
              <a:buChar char="–"/>
            </a:pPr>
            <a:r>
              <a:rPr b="0" i="0" lang="en-US" sz="2000" u="none">
                <a:solidFill>
                  <a:schemeClr val="lt1"/>
                </a:solidFill>
                <a:latin typeface="Tahoma"/>
                <a:ea typeface="Tahoma"/>
                <a:cs typeface="Tahoma"/>
                <a:sym typeface="Tahoma"/>
              </a:rPr>
              <a:t>Systems Development </a:t>
            </a:r>
            <a:r>
              <a:rPr b="0" i="0" lang="en-US" sz="2000" u="sng">
                <a:solidFill>
                  <a:schemeClr val="lt1"/>
                </a:solidFill>
                <a:latin typeface="Tahoma"/>
                <a:ea typeface="Tahoma"/>
                <a:cs typeface="Tahoma"/>
                <a:sym typeface="Tahoma"/>
              </a:rPr>
              <a:t>Life Cycle</a:t>
            </a:r>
            <a:r>
              <a:rPr b="1" i="0" lang="en-US" sz="2000" u="sng">
                <a:solidFill>
                  <a:schemeClr val="lt1"/>
                </a:solidFill>
                <a:latin typeface="Tahoma"/>
                <a:ea typeface="Tahoma"/>
                <a:cs typeface="Tahoma"/>
                <a:sym typeface="Tahoma"/>
              </a:rPr>
              <a:t> </a:t>
            </a:r>
            <a:endParaRPr/>
          </a:p>
          <a:p>
            <a:pPr indent="-285750" lvl="1" marL="742950" rtl="0" algn="l">
              <a:lnSpc>
                <a:spcPct val="90000"/>
              </a:lnSpc>
              <a:spcBef>
                <a:spcPts val="400"/>
              </a:spcBef>
              <a:spcAft>
                <a:spcPts val="0"/>
              </a:spcAft>
              <a:buClr>
                <a:schemeClr val="lt1"/>
              </a:buClr>
              <a:buSzPts val="2000"/>
              <a:buFont typeface="Tahoma"/>
              <a:buChar char="–"/>
            </a:pPr>
            <a:r>
              <a:rPr b="0" i="0" lang="en-US" sz="2000" u="none">
                <a:solidFill>
                  <a:schemeClr val="lt1"/>
                </a:solidFill>
                <a:latin typeface="Tahoma"/>
                <a:ea typeface="Tahoma"/>
                <a:cs typeface="Tahoma"/>
                <a:sym typeface="Tahoma"/>
              </a:rPr>
              <a:t>First, SDLC is a </a:t>
            </a:r>
            <a:r>
              <a:rPr b="0" i="1" lang="en-US" sz="2000" u="none">
                <a:solidFill>
                  <a:schemeClr val="lt1"/>
                </a:solidFill>
                <a:latin typeface="Tahoma"/>
                <a:ea typeface="Tahoma"/>
                <a:cs typeface="Tahoma"/>
                <a:sym typeface="Tahoma"/>
              </a:rPr>
              <a:t>Life Cycle</a:t>
            </a:r>
            <a:r>
              <a:rPr b="0" i="0" lang="en-US" sz="2000" u="none">
                <a:solidFill>
                  <a:schemeClr val="lt1"/>
                </a:solidFill>
                <a:latin typeface="Tahoma"/>
                <a:ea typeface="Tahoma"/>
                <a:cs typeface="Tahoma"/>
                <a:sym typeface="Tahoma"/>
              </a:rPr>
              <a:t>.</a:t>
            </a:r>
            <a:endParaRPr/>
          </a:p>
          <a:p>
            <a:pPr indent="-285750" lvl="1" marL="742950" rtl="0" algn="l">
              <a:lnSpc>
                <a:spcPct val="90000"/>
              </a:lnSpc>
              <a:spcBef>
                <a:spcPts val="400"/>
              </a:spcBef>
              <a:spcAft>
                <a:spcPts val="0"/>
              </a:spcAft>
              <a:buClr>
                <a:schemeClr val="lt1"/>
              </a:buClr>
              <a:buSzPts val="2000"/>
              <a:buFont typeface="Tahoma"/>
              <a:buChar char="–"/>
            </a:pPr>
            <a:r>
              <a:rPr b="0" i="0" lang="en-US" sz="2000" u="none">
                <a:solidFill>
                  <a:schemeClr val="lt1"/>
                </a:solidFill>
                <a:latin typeface="Tahoma"/>
                <a:ea typeface="Tahoma"/>
                <a:cs typeface="Tahoma"/>
                <a:sym typeface="Tahoma"/>
              </a:rPr>
              <a:t>All </a:t>
            </a:r>
            <a:r>
              <a:rPr b="0" i="0" lang="en-US" sz="2000" u="sng">
                <a:solidFill>
                  <a:schemeClr val="lt1"/>
                </a:solidFill>
                <a:latin typeface="Tahoma"/>
                <a:ea typeface="Tahoma"/>
                <a:cs typeface="Tahoma"/>
                <a:sym typeface="Tahoma"/>
              </a:rPr>
              <a:t>systems</a:t>
            </a:r>
            <a:r>
              <a:rPr b="0" i="0" lang="en-US" sz="2000" u="none">
                <a:solidFill>
                  <a:schemeClr val="lt1"/>
                </a:solidFill>
                <a:latin typeface="Tahoma"/>
                <a:ea typeface="Tahoma"/>
                <a:cs typeface="Tahoma"/>
                <a:sym typeface="Tahoma"/>
              </a:rPr>
              <a:t> have a life cycle or a series of stages they naturally undergo.  </a:t>
            </a:r>
            <a:endParaRPr/>
          </a:p>
          <a:p>
            <a:pPr indent="-228600" lvl="2" marL="1143000" rtl="0" algn="l">
              <a:lnSpc>
                <a:spcPct val="90000"/>
              </a:lnSpc>
              <a:spcBef>
                <a:spcPts val="360"/>
              </a:spcBef>
              <a:spcAft>
                <a:spcPts val="0"/>
              </a:spcAft>
              <a:buClr>
                <a:schemeClr val="hlink"/>
              </a:buClr>
              <a:buSzPts val="1260"/>
              <a:buFont typeface="Noto Sans Symbols"/>
              <a:buChar char="■"/>
            </a:pPr>
            <a:r>
              <a:rPr b="0" i="0" lang="en-US" sz="1800" u="none">
                <a:solidFill>
                  <a:schemeClr val="lt1"/>
                </a:solidFill>
                <a:latin typeface="Tahoma"/>
                <a:ea typeface="Tahoma"/>
                <a:cs typeface="Tahoma"/>
                <a:sym typeface="Tahoma"/>
              </a:rPr>
              <a:t>The number and name of the stages varies, but the primary stages are conception, </a:t>
            </a:r>
            <a:r>
              <a:rPr b="0" i="1" lang="en-US" sz="1800" u="none">
                <a:solidFill>
                  <a:schemeClr val="lt1"/>
                </a:solidFill>
                <a:latin typeface="Tahoma"/>
                <a:ea typeface="Tahoma"/>
                <a:cs typeface="Tahoma"/>
                <a:sym typeface="Tahoma"/>
              </a:rPr>
              <a:t>development</a:t>
            </a:r>
            <a:r>
              <a:rPr b="0" i="0" lang="en-US" sz="1800" u="none">
                <a:solidFill>
                  <a:schemeClr val="lt1"/>
                </a:solidFill>
                <a:latin typeface="Tahoma"/>
                <a:ea typeface="Tahoma"/>
                <a:cs typeface="Tahoma"/>
                <a:sym typeface="Tahoma"/>
              </a:rPr>
              <a:t>, maturity and decline. </a:t>
            </a:r>
            <a:endParaRPr/>
          </a:p>
          <a:p>
            <a:pPr indent="-228600" lvl="2" marL="1143000" rtl="0" algn="l">
              <a:lnSpc>
                <a:spcPct val="90000"/>
              </a:lnSpc>
              <a:spcBef>
                <a:spcPts val="360"/>
              </a:spcBef>
              <a:spcAft>
                <a:spcPts val="0"/>
              </a:spcAft>
              <a:buClr>
                <a:schemeClr val="hlink"/>
              </a:buClr>
              <a:buSzPts val="1260"/>
              <a:buFont typeface="Noto Sans Symbols"/>
              <a:buChar char="■"/>
            </a:pPr>
            <a:r>
              <a:rPr b="0" i="0" lang="en-US" sz="1800" u="none">
                <a:solidFill>
                  <a:schemeClr val="lt1"/>
                </a:solidFill>
                <a:latin typeface="Tahoma"/>
                <a:ea typeface="Tahoma"/>
                <a:cs typeface="Tahoma"/>
                <a:sym typeface="Tahoma"/>
              </a:rPr>
              <a:t>The </a:t>
            </a:r>
            <a:r>
              <a:rPr b="1" i="0" lang="en-US" sz="1800" u="none">
                <a:solidFill>
                  <a:schemeClr val="lt1"/>
                </a:solidFill>
                <a:latin typeface="Tahoma"/>
                <a:ea typeface="Tahoma"/>
                <a:cs typeface="Tahoma"/>
                <a:sym typeface="Tahoma"/>
              </a:rPr>
              <a:t>systems development life cycle (SDLC)</a:t>
            </a:r>
            <a:r>
              <a:rPr b="0" i="0" lang="en-US" sz="1800" u="none">
                <a:solidFill>
                  <a:schemeClr val="lt1"/>
                </a:solidFill>
                <a:latin typeface="Tahoma"/>
                <a:ea typeface="Tahoma"/>
                <a:cs typeface="Tahoma"/>
                <a:sym typeface="Tahoma"/>
              </a:rPr>
              <a:t> therefore, refers to the </a:t>
            </a:r>
            <a:r>
              <a:rPr b="0" i="0" lang="en-US" sz="1800" u="sng">
                <a:solidFill>
                  <a:schemeClr val="lt1"/>
                </a:solidFill>
                <a:latin typeface="Tahoma"/>
                <a:ea typeface="Tahoma"/>
                <a:cs typeface="Tahoma"/>
                <a:sym typeface="Tahoma"/>
              </a:rPr>
              <a:t>development </a:t>
            </a:r>
            <a:r>
              <a:rPr b="0" i="0" lang="en-US" sz="1800" u="none">
                <a:solidFill>
                  <a:schemeClr val="lt1"/>
                </a:solidFill>
                <a:latin typeface="Tahoma"/>
                <a:ea typeface="Tahoma"/>
                <a:cs typeface="Tahoma"/>
                <a:sym typeface="Tahoma"/>
              </a:rPr>
              <a:t>stage of the </a:t>
            </a:r>
            <a:r>
              <a:rPr b="0" i="0" lang="en-US" sz="1800" u="sng">
                <a:solidFill>
                  <a:schemeClr val="lt1"/>
                </a:solidFill>
                <a:latin typeface="Tahoma"/>
                <a:ea typeface="Tahoma"/>
                <a:cs typeface="Tahoma"/>
                <a:sym typeface="Tahoma"/>
              </a:rPr>
              <a:t>system</a:t>
            </a:r>
            <a:r>
              <a:rPr b="0" i="0" lang="en-US" sz="1800" u="none">
                <a:solidFill>
                  <a:schemeClr val="lt1"/>
                </a:solidFill>
                <a:latin typeface="Tahoma"/>
                <a:ea typeface="Tahoma"/>
                <a:cs typeface="Tahoma"/>
                <a:sym typeface="Tahoma"/>
              </a:rPr>
              <a:t>’s </a:t>
            </a:r>
            <a:r>
              <a:rPr b="0" i="0" lang="en-US" sz="1800" u="sng">
                <a:solidFill>
                  <a:schemeClr val="lt1"/>
                </a:solidFill>
                <a:latin typeface="Tahoma"/>
                <a:ea typeface="Tahoma"/>
                <a:cs typeface="Tahoma"/>
                <a:sym typeface="Tahoma"/>
              </a:rPr>
              <a:t>life cycle</a:t>
            </a:r>
            <a:r>
              <a:rPr b="0" i="0" lang="en-US" sz="1800" u="none">
                <a:solidFill>
                  <a:schemeClr val="lt1"/>
                </a:solidFill>
                <a:latin typeface="Tahoma"/>
                <a:ea typeface="Tahoma"/>
                <a:cs typeface="Tahoma"/>
                <a:sym typeface="Tahoma"/>
              </a:rPr>
              <a:t>. </a:t>
            </a:r>
            <a:endParaRPr/>
          </a:p>
          <a:p>
            <a:pPr indent="-148589" lvl="2" marL="1143000" rtl="0" algn="l">
              <a:lnSpc>
                <a:spcPct val="90000"/>
              </a:lnSpc>
              <a:spcBef>
                <a:spcPts val="360"/>
              </a:spcBef>
              <a:spcAft>
                <a:spcPts val="0"/>
              </a:spcAft>
              <a:buClr>
                <a:schemeClr val="hlink"/>
              </a:buClr>
              <a:buSzPts val="1260"/>
              <a:buFont typeface="Noto Sans Symbols"/>
              <a:buNone/>
            </a:pPr>
            <a:r>
              <a:t/>
            </a:r>
            <a:endParaRPr b="0" i="0" sz="1800" u="none">
              <a:solidFill>
                <a:schemeClr val="lt1"/>
              </a:solidFill>
              <a:latin typeface="Tahoma"/>
              <a:ea typeface="Tahoma"/>
              <a:cs typeface="Tahoma"/>
              <a:sym typeface="Tahoma"/>
            </a:endParaRPr>
          </a:p>
          <a:p>
            <a:pPr indent="-342900" lvl="0" marL="342900" rtl="0" algn="l">
              <a:lnSpc>
                <a:spcPct val="90000"/>
              </a:lnSpc>
              <a:spcBef>
                <a:spcPts val="480"/>
              </a:spcBef>
              <a:spcAft>
                <a:spcPts val="0"/>
              </a:spcAft>
              <a:buSzPts val="1680"/>
              <a:buNone/>
            </a:pPr>
            <a:r>
              <a:rPr b="0" i="0" lang="en-US" sz="2400" u="none">
                <a:solidFill>
                  <a:schemeClr val="lt1"/>
                </a:solidFill>
                <a:latin typeface="Tahoma"/>
                <a:ea typeface="Tahoma"/>
                <a:cs typeface="Tahoma"/>
                <a:sym typeface="Tahoma"/>
              </a:rPr>
              <a:t>Why are we so interested in the </a:t>
            </a:r>
            <a:r>
              <a:rPr b="0" i="1" lang="en-US" sz="2400" u="none">
                <a:solidFill>
                  <a:schemeClr val="lt1"/>
                </a:solidFill>
                <a:latin typeface="Tahoma"/>
                <a:ea typeface="Tahoma"/>
                <a:cs typeface="Tahoma"/>
                <a:sym typeface="Tahoma"/>
              </a:rPr>
              <a:t>development</a:t>
            </a:r>
            <a:r>
              <a:rPr b="0" i="0" lang="en-US" sz="2400" u="none">
                <a:solidFill>
                  <a:schemeClr val="lt1"/>
                </a:solidFill>
                <a:latin typeface="Tahoma"/>
                <a:ea typeface="Tahoma"/>
                <a:cs typeface="Tahoma"/>
                <a:sym typeface="Tahoma"/>
              </a:rPr>
              <a:t> stage?  What about conception, maturity and decline?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Methodologies</a:t>
            </a:r>
            <a:endParaRPr/>
          </a:p>
        </p:txBody>
      </p:sp>
      <p:sp>
        <p:nvSpPr>
          <p:cNvPr id="153" name="Google Shape;153;p19"/>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hlink"/>
              </a:buClr>
              <a:buSzPts val="1680"/>
              <a:buFont typeface="Noto Sans Symbols"/>
              <a:buChar char="■"/>
            </a:pPr>
            <a:r>
              <a:rPr b="0" i="0" lang="en-US" sz="2400" u="none">
                <a:solidFill>
                  <a:schemeClr val="lt1"/>
                </a:solidFill>
                <a:latin typeface="Tahoma"/>
                <a:ea typeface="Tahoma"/>
                <a:cs typeface="Tahoma"/>
                <a:sym typeface="Tahoma"/>
              </a:rPr>
              <a:t>Is there a difference between the term SDLC and the term ‘methodology’?</a:t>
            </a:r>
            <a:endParaRPr/>
          </a:p>
          <a:p>
            <a:pPr indent="-342900" lvl="0" marL="342900" rtl="0" algn="l">
              <a:lnSpc>
                <a:spcPct val="80000"/>
              </a:lnSpc>
              <a:spcBef>
                <a:spcPts val="480"/>
              </a:spcBef>
              <a:spcAft>
                <a:spcPts val="0"/>
              </a:spcAft>
              <a:buClr>
                <a:schemeClr val="hlink"/>
              </a:buClr>
              <a:buSzPts val="1680"/>
              <a:buFont typeface="Noto Sans Symbols"/>
              <a:buChar char="■"/>
            </a:pPr>
            <a:r>
              <a:rPr b="0" i="0" lang="en-US" sz="2400" u="none">
                <a:solidFill>
                  <a:schemeClr val="lt1"/>
                </a:solidFill>
                <a:latin typeface="Tahoma"/>
                <a:ea typeface="Tahoma"/>
                <a:cs typeface="Tahoma"/>
                <a:sym typeface="Tahoma"/>
              </a:rPr>
              <a:t>Whereas the SDLC refers to a stage all systems </a:t>
            </a:r>
            <a:r>
              <a:rPr b="0" i="1" lang="en-US" sz="2400" u="none">
                <a:solidFill>
                  <a:schemeClr val="lt1"/>
                </a:solidFill>
                <a:latin typeface="Tahoma"/>
                <a:ea typeface="Tahoma"/>
                <a:cs typeface="Tahoma"/>
                <a:sym typeface="Tahoma"/>
              </a:rPr>
              <a:t>naturally </a:t>
            </a:r>
            <a:r>
              <a:rPr b="0" i="0" lang="en-US" sz="2400" u="none">
                <a:solidFill>
                  <a:schemeClr val="lt1"/>
                </a:solidFill>
                <a:latin typeface="Tahoma"/>
                <a:ea typeface="Tahoma"/>
                <a:cs typeface="Tahoma"/>
                <a:sym typeface="Tahoma"/>
              </a:rPr>
              <a:t>undergo, a methodology refers to an approach </a:t>
            </a:r>
            <a:r>
              <a:rPr b="0" i="1" lang="en-US" sz="2400" u="none">
                <a:solidFill>
                  <a:schemeClr val="lt1"/>
                </a:solidFill>
                <a:latin typeface="Tahoma"/>
                <a:ea typeface="Tahoma"/>
                <a:cs typeface="Tahoma"/>
                <a:sym typeface="Tahoma"/>
              </a:rPr>
              <a:t>invented by humans </a:t>
            </a:r>
            <a:r>
              <a:rPr b="0" i="0" lang="en-US" sz="2400" u="none">
                <a:solidFill>
                  <a:schemeClr val="lt1"/>
                </a:solidFill>
                <a:latin typeface="Tahoma"/>
                <a:ea typeface="Tahoma"/>
                <a:cs typeface="Tahoma"/>
                <a:sym typeface="Tahoma"/>
              </a:rPr>
              <a:t>to manage the events naturally occurring in the SDLC. </a:t>
            </a:r>
            <a:endParaRPr/>
          </a:p>
          <a:p>
            <a:pPr indent="-342900" lvl="0" marL="342900" rtl="0" algn="l">
              <a:lnSpc>
                <a:spcPct val="80000"/>
              </a:lnSpc>
              <a:spcBef>
                <a:spcPts val="480"/>
              </a:spcBef>
              <a:spcAft>
                <a:spcPts val="0"/>
              </a:spcAft>
              <a:buClr>
                <a:schemeClr val="hlink"/>
              </a:buClr>
              <a:buSzPts val="1680"/>
              <a:buFont typeface="Noto Sans Symbols"/>
              <a:buChar char="■"/>
            </a:pPr>
            <a:r>
              <a:rPr b="0" i="0" lang="en-US" sz="2400" u="none">
                <a:solidFill>
                  <a:schemeClr val="lt1"/>
                </a:solidFill>
                <a:latin typeface="Tahoma"/>
                <a:ea typeface="Tahoma"/>
                <a:cs typeface="Tahoma"/>
                <a:sym typeface="Tahoma"/>
              </a:rPr>
              <a:t>A </a:t>
            </a:r>
            <a:r>
              <a:rPr b="1" i="0" lang="en-US" sz="2400" u="none">
                <a:solidFill>
                  <a:schemeClr val="lt1"/>
                </a:solidFill>
                <a:latin typeface="Tahoma"/>
                <a:ea typeface="Tahoma"/>
                <a:cs typeface="Tahoma"/>
                <a:sym typeface="Tahoma"/>
              </a:rPr>
              <a:t>methodology</a:t>
            </a:r>
            <a:r>
              <a:rPr b="0" i="0" lang="en-US" sz="2400" u="none">
                <a:solidFill>
                  <a:schemeClr val="lt1"/>
                </a:solidFill>
                <a:latin typeface="Tahoma"/>
                <a:ea typeface="Tahoma"/>
                <a:cs typeface="Tahoma"/>
                <a:sym typeface="Tahoma"/>
              </a:rPr>
              <a:t> is, in simple terms, a set of steps, guidelines, activities and/or principles to follow in a particular situation.</a:t>
            </a:r>
            <a:endParaRPr/>
          </a:p>
          <a:p>
            <a:pPr indent="-285750" lvl="1" marL="742950" rtl="0" algn="l">
              <a:lnSpc>
                <a:spcPct val="80000"/>
              </a:lnSpc>
              <a:spcBef>
                <a:spcPts val="400"/>
              </a:spcBef>
              <a:spcAft>
                <a:spcPts val="0"/>
              </a:spcAft>
              <a:buClr>
                <a:schemeClr val="lt1"/>
              </a:buClr>
              <a:buSzPts val="2000"/>
              <a:buFont typeface="Tahoma"/>
              <a:buChar char="–"/>
            </a:pPr>
            <a:r>
              <a:rPr b="0" i="0" lang="en-US" sz="2000" u="none">
                <a:solidFill>
                  <a:schemeClr val="lt1"/>
                </a:solidFill>
                <a:latin typeface="Tahoma"/>
                <a:ea typeface="Tahoma"/>
                <a:cs typeface="Tahoma"/>
                <a:sym typeface="Tahoma"/>
              </a:rPr>
              <a:t>Most methodologies are comprehensive, multi-step approaches to systems development</a:t>
            </a:r>
            <a:endParaRPr/>
          </a:p>
          <a:p>
            <a:pPr indent="-285750" lvl="1" marL="742950" rtl="0" algn="l">
              <a:lnSpc>
                <a:spcPct val="80000"/>
              </a:lnSpc>
              <a:spcBef>
                <a:spcPts val="400"/>
              </a:spcBef>
              <a:spcAft>
                <a:spcPts val="0"/>
              </a:spcAft>
              <a:buClr>
                <a:schemeClr val="lt1"/>
              </a:buClr>
              <a:buSzPts val="2000"/>
              <a:buFont typeface="Tahoma"/>
              <a:buChar char="–"/>
            </a:pPr>
            <a:r>
              <a:rPr b="0" i="0" lang="en-US" sz="2000" u="none">
                <a:solidFill>
                  <a:schemeClr val="lt1"/>
                </a:solidFill>
                <a:latin typeface="Tahoma"/>
                <a:ea typeface="Tahoma"/>
                <a:cs typeface="Tahoma"/>
                <a:sym typeface="Tahoma"/>
              </a:rPr>
              <a:t>There are many methodologies out there.  See </a:t>
            </a:r>
            <a:r>
              <a:rPr b="0" i="0" lang="en-US" sz="2000" u="sng">
                <a:solidFill>
                  <a:schemeClr val="hlink"/>
                </a:solidFill>
                <a:hlinkClick r:id="rId3"/>
              </a:rPr>
              <a:t>www.methodology.org</a:t>
            </a:r>
            <a:r>
              <a:rPr b="0" i="0" lang="en-US" sz="2000" u="none">
                <a:solidFill>
                  <a:schemeClr val="lt1"/>
                </a:solidFill>
                <a:latin typeface="Tahoma"/>
                <a:ea typeface="Tahoma"/>
                <a:cs typeface="Tahoma"/>
                <a:sym typeface="Tahoma"/>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SDLC vs. Methodology</a:t>
            </a:r>
            <a:endParaRPr/>
          </a:p>
        </p:txBody>
      </p:sp>
      <p:sp>
        <p:nvSpPr>
          <p:cNvPr id="159" name="Google Shape;159;p20"/>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lt1"/>
                </a:solidFill>
                <a:latin typeface="Tahoma"/>
                <a:ea typeface="Tahoma"/>
                <a:cs typeface="Tahoma"/>
                <a:sym typeface="Tahoma"/>
              </a:rPr>
              <a:t>It is confusing, but unfortunately, the term SDLC is frequently used synonymously with the </a:t>
            </a:r>
            <a:r>
              <a:rPr b="1" i="0" lang="en-US" sz="2800" u="none">
                <a:solidFill>
                  <a:schemeClr val="lt1"/>
                </a:solidFill>
                <a:latin typeface="Tahoma"/>
                <a:ea typeface="Tahoma"/>
                <a:cs typeface="Tahoma"/>
                <a:sym typeface="Tahoma"/>
              </a:rPr>
              <a:t>waterfall</a:t>
            </a:r>
            <a:r>
              <a:rPr b="0" i="0" lang="en-US" sz="2800" u="none">
                <a:solidFill>
                  <a:schemeClr val="lt1"/>
                </a:solidFill>
                <a:latin typeface="Tahoma"/>
                <a:ea typeface="Tahoma"/>
                <a:cs typeface="Tahoma"/>
                <a:sym typeface="Tahoma"/>
              </a:rPr>
              <a:t> or </a:t>
            </a:r>
            <a:r>
              <a:rPr b="1" i="0" lang="en-US" sz="2800" u="none">
                <a:solidFill>
                  <a:schemeClr val="lt1"/>
                </a:solidFill>
                <a:latin typeface="Tahoma"/>
                <a:ea typeface="Tahoma"/>
                <a:cs typeface="Tahoma"/>
                <a:sym typeface="Tahoma"/>
              </a:rPr>
              <a:t>traditional approach</a:t>
            </a:r>
            <a:r>
              <a:rPr b="0" i="0" lang="en-US" sz="2800" u="none">
                <a:solidFill>
                  <a:schemeClr val="lt1"/>
                </a:solidFill>
                <a:latin typeface="Tahoma"/>
                <a:ea typeface="Tahoma"/>
                <a:cs typeface="Tahoma"/>
                <a:sym typeface="Tahoma"/>
              </a:rPr>
              <a:t> for developing information systems. </a:t>
            </a:r>
            <a:endParaRPr/>
          </a:p>
          <a:p>
            <a:pPr indent="-285750" lvl="1" marL="742950" rtl="0" algn="l">
              <a:lnSpc>
                <a:spcPct val="10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“The Waterfall approach”</a:t>
            </a:r>
            <a:endParaRPr/>
          </a:p>
          <a:p>
            <a:pPr indent="-228600" lvl="2" marL="1143000" rtl="0" algn="l">
              <a:lnSpc>
                <a:spcPct val="100000"/>
              </a:lnSpc>
              <a:spcBef>
                <a:spcPts val="400"/>
              </a:spcBef>
              <a:spcAft>
                <a:spcPts val="0"/>
              </a:spcAft>
              <a:buClr>
                <a:schemeClr val="hlink"/>
              </a:buClr>
              <a:buSzPts val="1400"/>
              <a:buFont typeface="Noto Sans Symbols"/>
              <a:buChar char="■"/>
            </a:pPr>
            <a:r>
              <a:rPr b="0" i="0" lang="en-US" sz="2000" u="none">
                <a:solidFill>
                  <a:schemeClr val="lt1"/>
                </a:solidFill>
                <a:latin typeface="Tahoma"/>
                <a:ea typeface="Tahoma"/>
                <a:cs typeface="Tahoma"/>
                <a:sym typeface="Tahoma"/>
              </a:rPr>
              <a:t>This approach essentially refers to a linear sequence of stages to develop a system from planning to analysis to design to implementation.  </a:t>
            </a:r>
            <a:endParaRPr/>
          </a:p>
          <a:p>
            <a:pPr indent="-228600" lvl="2" marL="1143000" rtl="0" algn="l">
              <a:lnSpc>
                <a:spcPct val="100000"/>
              </a:lnSpc>
              <a:spcBef>
                <a:spcPts val="400"/>
              </a:spcBef>
              <a:spcAft>
                <a:spcPts val="0"/>
              </a:spcAft>
              <a:buClr>
                <a:schemeClr val="hlink"/>
              </a:buClr>
              <a:buSzPts val="1400"/>
              <a:buFont typeface="Noto Sans Symbols"/>
              <a:buChar char="■"/>
            </a:pPr>
            <a:r>
              <a:rPr b="0" i="0" lang="en-US" sz="2000" u="none">
                <a:solidFill>
                  <a:schemeClr val="lt1"/>
                </a:solidFill>
                <a:latin typeface="Tahoma"/>
                <a:ea typeface="Tahoma"/>
                <a:cs typeface="Tahoma"/>
                <a:sym typeface="Tahoma"/>
              </a:rPr>
              <a:t>Stages are followed from beginning to end.  </a:t>
            </a:r>
            <a:endParaRPr/>
          </a:p>
          <a:p>
            <a:pPr indent="-228600" lvl="2" marL="1143000" rtl="0" algn="l">
              <a:lnSpc>
                <a:spcPct val="100000"/>
              </a:lnSpc>
              <a:spcBef>
                <a:spcPts val="400"/>
              </a:spcBef>
              <a:spcAft>
                <a:spcPts val="0"/>
              </a:spcAft>
              <a:buClr>
                <a:schemeClr val="hlink"/>
              </a:buClr>
              <a:buSzPts val="1400"/>
              <a:buFont typeface="Noto Sans Symbols"/>
              <a:buChar char="■"/>
            </a:pPr>
            <a:r>
              <a:rPr b="0" i="0" lang="en-US" sz="2000" u="none">
                <a:solidFill>
                  <a:schemeClr val="lt1"/>
                </a:solidFill>
                <a:latin typeface="Tahoma"/>
                <a:ea typeface="Tahoma"/>
                <a:cs typeface="Tahoma"/>
                <a:sym typeface="Tahoma"/>
              </a:rPr>
              <a:t>Revisiting prior stages is not permitted.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Approaches to Systems Development</a:t>
            </a:r>
            <a:endParaRPr/>
          </a:p>
        </p:txBody>
      </p:sp>
      <p:sp>
        <p:nvSpPr>
          <p:cNvPr id="166" name="Google Shape;166;p21"/>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1960"/>
              <a:buFont typeface="Noto Sans Symbols"/>
              <a:buChar char="■"/>
            </a:pPr>
            <a:r>
              <a:rPr b="0" i="0" lang="en-US" sz="2800" u="none">
                <a:solidFill>
                  <a:schemeClr val="lt1"/>
                </a:solidFill>
                <a:latin typeface="Tahoma"/>
                <a:ea typeface="Tahoma"/>
                <a:cs typeface="Tahoma"/>
                <a:sym typeface="Tahoma"/>
              </a:rPr>
              <a:t>Process-Oriented Approach</a:t>
            </a:r>
            <a:endParaRPr/>
          </a:p>
          <a:p>
            <a:pPr indent="-285750" lvl="1" marL="742950" rtl="0" algn="l">
              <a:lnSpc>
                <a:spcPct val="9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Focus is on </a:t>
            </a:r>
            <a:r>
              <a:rPr b="0" i="0" lang="en-US" sz="2400" u="none">
                <a:solidFill>
                  <a:schemeClr val="hlink"/>
                </a:solidFill>
                <a:latin typeface="Tahoma"/>
                <a:ea typeface="Tahoma"/>
                <a:cs typeface="Tahoma"/>
                <a:sym typeface="Tahoma"/>
              </a:rPr>
              <a:t>flow, use and transformation of data in an information system</a:t>
            </a:r>
            <a:endParaRPr/>
          </a:p>
          <a:p>
            <a:pPr indent="-285750" lvl="1" marL="742950" rtl="0" algn="l">
              <a:lnSpc>
                <a:spcPct val="9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Involves creating graphical representations such as data flow diagrams and charts</a:t>
            </a:r>
            <a:endParaRPr/>
          </a:p>
          <a:p>
            <a:pPr indent="-285750" lvl="1" marL="742950" rtl="0" algn="l">
              <a:lnSpc>
                <a:spcPct val="9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Data are tracked from sources, through intermediate steps and to final destinations</a:t>
            </a:r>
            <a:endParaRPr/>
          </a:p>
          <a:p>
            <a:pPr indent="-285750" lvl="1" marL="742950" rtl="0" algn="l">
              <a:lnSpc>
                <a:spcPct val="90000"/>
              </a:lnSpc>
              <a:spcBef>
                <a:spcPts val="480"/>
              </a:spcBef>
              <a:spcAft>
                <a:spcPts val="0"/>
              </a:spcAft>
              <a:buClr>
                <a:schemeClr val="lt1"/>
              </a:buClr>
              <a:buSzPts val="2400"/>
              <a:buFont typeface="Tahoma"/>
              <a:buChar char="–"/>
            </a:pPr>
            <a:r>
              <a:rPr b="0" i="0" lang="en-US" sz="2400" u="none">
                <a:solidFill>
                  <a:schemeClr val="lt1"/>
                </a:solidFill>
                <a:latin typeface="Tahoma"/>
                <a:ea typeface="Tahoma"/>
                <a:cs typeface="Tahoma"/>
                <a:sym typeface="Tahoma"/>
              </a:rPr>
              <a:t>Natural structure of data is not specified</a:t>
            </a:r>
            <a:endParaRPr/>
          </a:p>
          <a:p>
            <a:pPr indent="-236220" lvl="0" marL="342900" rtl="0" algn="l">
              <a:spcBef>
                <a:spcPts val="480"/>
              </a:spcBef>
              <a:spcAft>
                <a:spcPts val="0"/>
              </a:spcAft>
              <a:buSzPts val="1680"/>
              <a:buNone/>
            </a:pPr>
            <a:r>
              <a:t/>
            </a:r>
            <a:endParaRPr b="0" i="0" sz="2400" u="none">
              <a:solidFill>
                <a:schemeClr val="lt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Approaches to Systems Development</a:t>
            </a:r>
            <a:endParaRPr/>
          </a:p>
        </p:txBody>
      </p:sp>
      <p:sp>
        <p:nvSpPr>
          <p:cNvPr id="173" name="Google Shape;173;p22"/>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lt1"/>
                </a:solidFill>
                <a:latin typeface="Tahoma"/>
                <a:ea typeface="Tahoma"/>
                <a:cs typeface="Tahoma"/>
                <a:sym typeface="Tahoma"/>
              </a:rPr>
              <a:t>Data-Oriented Approach</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Depicts </a:t>
            </a:r>
            <a:r>
              <a:rPr b="0" i="0" lang="en-US" sz="2800" u="none">
                <a:solidFill>
                  <a:schemeClr val="hlink"/>
                </a:solidFill>
                <a:latin typeface="Tahoma"/>
                <a:ea typeface="Tahoma"/>
                <a:cs typeface="Tahoma"/>
                <a:sym typeface="Tahoma"/>
              </a:rPr>
              <a:t>ideal organization of data</a:t>
            </a:r>
            <a:r>
              <a:rPr b="0" i="0" lang="en-US" sz="2800" u="none">
                <a:solidFill>
                  <a:schemeClr val="lt1"/>
                </a:solidFill>
                <a:latin typeface="Tahoma"/>
                <a:ea typeface="Tahoma"/>
                <a:cs typeface="Tahoma"/>
                <a:sym typeface="Tahoma"/>
              </a:rPr>
              <a:t>, independent of where and how data are used</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Data model describes kinds of data and business relationships among the data</a:t>
            </a:r>
            <a:endParaRPr/>
          </a:p>
          <a:p>
            <a:pPr indent="-285750" lvl="1" marL="742950" rtl="0" algn="l">
              <a:lnSpc>
                <a:spcPct val="100000"/>
              </a:lnSpc>
              <a:spcBef>
                <a:spcPts val="560"/>
              </a:spcBef>
              <a:spcAft>
                <a:spcPts val="0"/>
              </a:spcAft>
              <a:buClr>
                <a:schemeClr val="lt1"/>
              </a:buClr>
              <a:buSzPts val="2800"/>
              <a:buFont typeface="Tahoma"/>
              <a:buChar char="–"/>
            </a:pPr>
            <a:r>
              <a:rPr b="0" i="0" lang="en-US" sz="2800" u="none">
                <a:solidFill>
                  <a:schemeClr val="lt1"/>
                </a:solidFill>
                <a:latin typeface="Tahoma"/>
                <a:ea typeface="Tahoma"/>
                <a:cs typeface="Tahoma"/>
                <a:sym typeface="Tahoma"/>
              </a:rPr>
              <a:t>Business rules depict how organization captures and processes the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1066800" y="304800"/>
            <a:ext cx="74676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2800"/>
              <a:buFont typeface="Tahoma"/>
              <a:buNone/>
            </a:pPr>
            <a:r>
              <a:rPr b="1" i="0" lang="en-US" sz="2800" u="none">
                <a:solidFill>
                  <a:schemeClr val="lt2"/>
                </a:solidFill>
                <a:latin typeface="Tahoma"/>
                <a:ea typeface="Tahoma"/>
                <a:cs typeface="Tahoma"/>
                <a:sym typeface="Tahoma"/>
              </a:rPr>
              <a:t>Approaches to Systems Development</a:t>
            </a:r>
            <a:endParaRPr/>
          </a:p>
        </p:txBody>
      </p:sp>
      <p:pic>
        <p:nvPicPr>
          <p:cNvPr descr="FIG1-2" id="180" name="Google Shape;180;p23"/>
          <p:cNvPicPr preferRelativeResize="0"/>
          <p:nvPr>
            <p:ph idx="1" type="body"/>
          </p:nvPr>
        </p:nvPicPr>
        <p:blipFill rotWithShape="1">
          <a:blip r:embed="rId3">
            <a:alphaModFix/>
          </a:blip>
          <a:srcRect b="0" l="0" r="0" t="0"/>
          <a:stretch/>
        </p:blipFill>
        <p:spPr>
          <a:xfrm>
            <a:off x="990600" y="2362200"/>
            <a:ext cx="3833812" cy="4114800"/>
          </a:xfrm>
          <a:prstGeom prst="rect">
            <a:avLst/>
          </a:prstGeom>
          <a:noFill/>
          <a:ln>
            <a:noFill/>
          </a:ln>
        </p:spPr>
      </p:pic>
      <p:sp>
        <p:nvSpPr>
          <p:cNvPr id="181" name="Google Shape;181;p23"/>
          <p:cNvSpPr txBox="1"/>
          <p:nvPr/>
        </p:nvSpPr>
        <p:spPr>
          <a:xfrm>
            <a:off x="5105400" y="2362200"/>
            <a:ext cx="3352800" cy="2014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Process Approach:</a:t>
            </a:r>
            <a:endParaRPr/>
          </a:p>
          <a:p>
            <a:pPr indent="0" lvl="0" marL="0" marR="0" rtl="0" algn="l">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“Let’s look at all of our processes.  Processes take precedence over data.  Get the </a:t>
            </a:r>
            <a:r>
              <a:rPr b="0" i="0" lang="en-US" sz="1800" u="none">
                <a:solidFill>
                  <a:schemeClr val="hlink"/>
                </a:solidFill>
                <a:latin typeface="Tahoma"/>
                <a:ea typeface="Tahoma"/>
                <a:cs typeface="Tahoma"/>
                <a:sym typeface="Tahoma"/>
              </a:rPr>
              <a:t>processes</a:t>
            </a:r>
            <a:r>
              <a:rPr b="0" i="0" lang="en-US" sz="1800" u="none">
                <a:solidFill>
                  <a:schemeClr val="lt1"/>
                </a:solidFill>
                <a:latin typeface="Tahoma"/>
                <a:ea typeface="Tahoma"/>
                <a:cs typeface="Tahoma"/>
                <a:sym typeface="Tahoma"/>
              </a:rPr>
              <a:t> correct first.  Then we’ll address what data is important.”</a:t>
            </a:r>
            <a:endParaRPr/>
          </a:p>
        </p:txBody>
      </p:sp>
      <p:sp>
        <p:nvSpPr>
          <p:cNvPr id="182" name="Google Shape;182;p23"/>
          <p:cNvSpPr txBox="1"/>
          <p:nvPr/>
        </p:nvSpPr>
        <p:spPr>
          <a:xfrm>
            <a:off x="5181600" y="4572000"/>
            <a:ext cx="3352800" cy="173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Data Approach:</a:t>
            </a:r>
            <a:endParaRPr/>
          </a:p>
          <a:p>
            <a:pPr indent="0" lvl="0" marL="0" marR="0" rtl="0" algn="l">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“Forget the processes, let’s look at the data. Data comes first. Get the </a:t>
            </a:r>
            <a:r>
              <a:rPr b="0" i="0" lang="en-US" sz="1800" u="none">
                <a:solidFill>
                  <a:schemeClr val="hlink"/>
                </a:solidFill>
                <a:latin typeface="Tahoma"/>
                <a:ea typeface="Tahoma"/>
                <a:cs typeface="Tahoma"/>
                <a:sym typeface="Tahoma"/>
              </a:rPr>
              <a:t>data</a:t>
            </a:r>
            <a:r>
              <a:rPr b="0" i="0" lang="en-US" sz="1800" u="none">
                <a:solidFill>
                  <a:schemeClr val="lt1"/>
                </a:solidFill>
                <a:latin typeface="Tahoma"/>
                <a:ea typeface="Tahoma"/>
                <a:cs typeface="Tahoma"/>
                <a:sym typeface="Tahoma"/>
              </a:rPr>
              <a:t> correct, then see how the processes actually use the data.”</a:t>
            </a:r>
            <a:endParaRPr/>
          </a:p>
        </p:txBody>
      </p:sp>
      <p:sp>
        <p:nvSpPr>
          <p:cNvPr id="183" name="Google Shape;183;p23"/>
          <p:cNvSpPr txBox="1"/>
          <p:nvPr/>
        </p:nvSpPr>
        <p:spPr>
          <a:xfrm>
            <a:off x="609600" y="1447800"/>
            <a:ext cx="8153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Tahoma"/>
              <a:buNone/>
            </a:pPr>
            <a:r>
              <a:rPr b="1" i="1" lang="en-US" sz="2000" u="none">
                <a:solidFill>
                  <a:schemeClr val="hlink"/>
                </a:solidFill>
                <a:latin typeface="Tahoma"/>
                <a:ea typeface="Tahoma"/>
                <a:cs typeface="Tahoma"/>
                <a:sym typeface="Tahoma"/>
              </a:rPr>
              <a:t>Which is better, the Process Approach or the Data Approach?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