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9.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 id="2147483662" r:id="rId6"/>
    <p:sldMasterId id="2147483663" r:id="rId7"/>
    <p:sldMasterId id="2147483664" r:id="rId8"/>
    <p:sldMasterId id="2147483665" r:id="rId9"/>
    <p:sldMasterId id="2147483666" r:id="rId10"/>
    <p:sldMasterId id="2147483667" r:id="rId11"/>
  </p:sldMasterIdLst>
  <p:notesMasterIdLst>
    <p:notesMasterId r:id="rId12"/>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 id="305" r:id="rId62"/>
    <p:sldId id="306" r:id="rId63"/>
    <p:sldId id="307" r:id="rId64"/>
    <p:sldId id="308" r:id="rId65"/>
    <p:sldId id="309" r:id="rId66"/>
    <p:sldId id="310" r:id="rId67"/>
    <p:sldId id="311" r:id="rId68"/>
    <p:sldId id="312" r:id="rId69"/>
    <p:sldId id="313" r:id="rId70"/>
    <p:sldId id="314" r:id="rId71"/>
    <p:sldId id="315" r:id="rId72"/>
    <p:sldId id="316" r:id="rId73"/>
    <p:sldId id="317" r:id="rId74"/>
    <p:sldId id="318" r:id="rId75"/>
    <p:sldId id="319" r:id="rId76"/>
    <p:sldId id="320" r:id="rId77"/>
    <p:sldId id="321" r:id="rId78"/>
    <p:sldId id="322" r:id="rId79"/>
    <p:sldId id="323" r:id="rId80"/>
    <p:sldId id="324" r:id="rId81"/>
    <p:sldId id="325" r:id="rId82"/>
    <p:sldId id="326" r:id="rId83"/>
    <p:sldId id="327" r:id="rId84"/>
    <p:sldId id="328" r:id="rId85"/>
    <p:sldId id="329" r:id="rId86"/>
    <p:sldId id="330" r:id="rId87"/>
    <p:sldId id="331" r:id="rId88"/>
    <p:sldId id="332" r:id="rId89"/>
  </p:sldIdLst>
  <p:sldSz cy="6858000" cx="9144000"/>
  <p:notesSz cx="6858000" cy="9144000"/>
  <p:embeddedFontLst>
    <p:embeddedFont>
      <p:font typeface="Corbel"/>
      <p:regular r:id="rId90"/>
      <p:bold r:id="rId91"/>
      <p:italic r:id="rId92"/>
      <p:boldItalic r:id="rId9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8.xml"/><Relationship Id="rId84" Type="http://schemas.openxmlformats.org/officeDocument/2006/relationships/slide" Target="slides/slide72.xml"/><Relationship Id="rId83" Type="http://schemas.openxmlformats.org/officeDocument/2006/relationships/slide" Target="slides/slide71.xml"/><Relationship Id="rId42" Type="http://schemas.openxmlformats.org/officeDocument/2006/relationships/slide" Target="slides/slide30.xml"/><Relationship Id="rId86" Type="http://schemas.openxmlformats.org/officeDocument/2006/relationships/slide" Target="slides/slide74.xml"/><Relationship Id="rId41" Type="http://schemas.openxmlformats.org/officeDocument/2006/relationships/slide" Target="slides/slide29.xml"/><Relationship Id="rId85" Type="http://schemas.openxmlformats.org/officeDocument/2006/relationships/slide" Target="slides/slide73.xml"/><Relationship Id="rId44" Type="http://schemas.openxmlformats.org/officeDocument/2006/relationships/slide" Target="slides/slide32.xml"/><Relationship Id="rId88" Type="http://schemas.openxmlformats.org/officeDocument/2006/relationships/slide" Target="slides/slide76.xml"/><Relationship Id="rId43" Type="http://schemas.openxmlformats.org/officeDocument/2006/relationships/slide" Target="slides/slide31.xml"/><Relationship Id="rId87" Type="http://schemas.openxmlformats.org/officeDocument/2006/relationships/slide" Target="slides/slide75.xml"/><Relationship Id="rId46" Type="http://schemas.openxmlformats.org/officeDocument/2006/relationships/slide" Target="slides/slide34.xml"/><Relationship Id="rId45" Type="http://schemas.openxmlformats.org/officeDocument/2006/relationships/slide" Target="slides/slide33.xml"/><Relationship Id="rId89" Type="http://schemas.openxmlformats.org/officeDocument/2006/relationships/slide" Target="slides/slide77.xml"/><Relationship Id="rId80" Type="http://schemas.openxmlformats.org/officeDocument/2006/relationships/slide" Target="slides/slide68.xml"/><Relationship Id="rId82" Type="http://schemas.openxmlformats.org/officeDocument/2006/relationships/slide" Target="slides/slide70.xml"/><Relationship Id="rId81" Type="http://schemas.openxmlformats.org/officeDocument/2006/relationships/slide" Target="slides/slide69.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slide" Target="slides/slide36.xml"/><Relationship Id="rId47" Type="http://schemas.openxmlformats.org/officeDocument/2006/relationships/slide" Target="slides/slide35.xml"/><Relationship Id="rId49" Type="http://schemas.openxmlformats.org/officeDocument/2006/relationships/slide" Target="slides/slide37.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73" Type="http://schemas.openxmlformats.org/officeDocument/2006/relationships/slide" Target="slides/slide61.xml"/><Relationship Id="rId72" Type="http://schemas.openxmlformats.org/officeDocument/2006/relationships/slide" Target="slides/slide60.xml"/><Relationship Id="rId31" Type="http://schemas.openxmlformats.org/officeDocument/2006/relationships/slide" Target="slides/slide19.xml"/><Relationship Id="rId75" Type="http://schemas.openxmlformats.org/officeDocument/2006/relationships/slide" Target="slides/slide63.xml"/><Relationship Id="rId30" Type="http://schemas.openxmlformats.org/officeDocument/2006/relationships/slide" Target="slides/slide18.xml"/><Relationship Id="rId74" Type="http://schemas.openxmlformats.org/officeDocument/2006/relationships/slide" Target="slides/slide62.xml"/><Relationship Id="rId33" Type="http://schemas.openxmlformats.org/officeDocument/2006/relationships/slide" Target="slides/slide21.xml"/><Relationship Id="rId77" Type="http://schemas.openxmlformats.org/officeDocument/2006/relationships/slide" Target="slides/slide65.xml"/><Relationship Id="rId32" Type="http://schemas.openxmlformats.org/officeDocument/2006/relationships/slide" Target="slides/slide20.xml"/><Relationship Id="rId76" Type="http://schemas.openxmlformats.org/officeDocument/2006/relationships/slide" Target="slides/slide64.xml"/><Relationship Id="rId35" Type="http://schemas.openxmlformats.org/officeDocument/2006/relationships/slide" Target="slides/slide23.xml"/><Relationship Id="rId79" Type="http://schemas.openxmlformats.org/officeDocument/2006/relationships/slide" Target="slides/slide67.xml"/><Relationship Id="rId34" Type="http://schemas.openxmlformats.org/officeDocument/2006/relationships/slide" Target="slides/slide22.xml"/><Relationship Id="rId78" Type="http://schemas.openxmlformats.org/officeDocument/2006/relationships/slide" Target="slides/slide66.xml"/><Relationship Id="rId71" Type="http://schemas.openxmlformats.org/officeDocument/2006/relationships/slide" Target="slides/slide59.xml"/><Relationship Id="rId70" Type="http://schemas.openxmlformats.org/officeDocument/2006/relationships/slide" Target="slides/slide58.xml"/><Relationship Id="rId37" Type="http://schemas.openxmlformats.org/officeDocument/2006/relationships/slide" Target="slides/slide25.xml"/><Relationship Id="rId36" Type="http://schemas.openxmlformats.org/officeDocument/2006/relationships/slide" Target="slides/slide24.xml"/><Relationship Id="rId39" Type="http://schemas.openxmlformats.org/officeDocument/2006/relationships/slide" Target="slides/slide27.xml"/><Relationship Id="rId38" Type="http://schemas.openxmlformats.org/officeDocument/2006/relationships/slide" Target="slides/slide26.xml"/><Relationship Id="rId62" Type="http://schemas.openxmlformats.org/officeDocument/2006/relationships/slide" Target="slides/slide50.xml"/><Relationship Id="rId61" Type="http://schemas.openxmlformats.org/officeDocument/2006/relationships/slide" Target="slides/slide49.xml"/><Relationship Id="rId20" Type="http://schemas.openxmlformats.org/officeDocument/2006/relationships/slide" Target="slides/slide8.xml"/><Relationship Id="rId64" Type="http://schemas.openxmlformats.org/officeDocument/2006/relationships/slide" Target="slides/slide52.xml"/><Relationship Id="rId63" Type="http://schemas.openxmlformats.org/officeDocument/2006/relationships/slide" Target="slides/slide51.xml"/><Relationship Id="rId22" Type="http://schemas.openxmlformats.org/officeDocument/2006/relationships/slide" Target="slides/slide10.xml"/><Relationship Id="rId66" Type="http://schemas.openxmlformats.org/officeDocument/2006/relationships/slide" Target="slides/slide54.xml"/><Relationship Id="rId21" Type="http://schemas.openxmlformats.org/officeDocument/2006/relationships/slide" Target="slides/slide9.xml"/><Relationship Id="rId65" Type="http://schemas.openxmlformats.org/officeDocument/2006/relationships/slide" Target="slides/slide53.xml"/><Relationship Id="rId24" Type="http://schemas.openxmlformats.org/officeDocument/2006/relationships/slide" Target="slides/slide12.xml"/><Relationship Id="rId68" Type="http://schemas.openxmlformats.org/officeDocument/2006/relationships/slide" Target="slides/slide56.xml"/><Relationship Id="rId23" Type="http://schemas.openxmlformats.org/officeDocument/2006/relationships/slide" Target="slides/slide11.xml"/><Relationship Id="rId67" Type="http://schemas.openxmlformats.org/officeDocument/2006/relationships/slide" Target="slides/slide55.xml"/><Relationship Id="rId60" Type="http://schemas.openxmlformats.org/officeDocument/2006/relationships/slide" Target="slides/slide48.xml"/><Relationship Id="rId26" Type="http://schemas.openxmlformats.org/officeDocument/2006/relationships/slide" Target="slides/slide14.xml"/><Relationship Id="rId25" Type="http://schemas.openxmlformats.org/officeDocument/2006/relationships/slide" Target="slides/slide13.xml"/><Relationship Id="rId69" Type="http://schemas.openxmlformats.org/officeDocument/2006/relationships/slide" Target="slides/slide57.xml"/><Relationship Id="rId28" Type="http://schemas.openxmlformats.org/officeDocument/2006/relationships/slide" Target="slides/slide16.xml"/><Relationship Id="rId27" Type="http://schemas.openxmlformats.org/officeDocument/2006/relationships/slide" Target="slides/slide15.xml"/><Relationship Id="rId29" Type="http://schemas.openxmlformats.org/officeDocument/2006/relationships/slide" Target="slides/slide17.xml"/><Relationship Id="rId51" Type="http://schemas.openxmlformats.org/officeDocument/2006/relationships/slide" Target="slides/slide39.xml"/><Relationship Id="rId50" Type="http://schemas.openxmlformats.org/officeDocument/2006/relationships/slide" Target="slides/slide38.xml"/><Relationship Id="rId53" Type="http://schemas.openxmlformats.org/officeDocument/2006/relationships/slide" Target="slides/slide41.xml"/><Relationship Id="rId52" Type="http://schemas.openxmlformats.org/officeDocument/2006/relationships/slide" Target="slides/slide40.xml"/><Relationship Id="rId11" Type="http://schemas.openxmlformats.org/officeDocument/2006/relationships/slideMaster" Target="slideMasters/slideMaster8.xml"/><Relationship Id="rId55" Type="http://schemas.openxmlformats.org/officeDocument/2006/relationships/slide" Target="slides/slide43.xml"/><Relationship Id="rId10" Type="http://schemas.openxmlformats.org/officeDocument/2006/relationships/slideMaster" Target="slideMasters/slideMaster7.xml"/><Relationship Id="rId54" Type="http://schemas.openxmlformats.org/officeDocument/2006/relationships/slide" Target="slides/slide42.xml"/><Relationship Id="rId13" Type="http://schemas.openxmlformats.org/officeDocument/2006/relationships/slide" Target="slides/slide1.xml"/><Relationship Id="rId57" Type="http://schemas.openxmlformats.org/officeDocument/2006/relationships/slide" Target="slides/slide45.xml"/><Relationship Id="rId12" Type="http://schemas.openxmlformats.org/officeDocument/2006/relationships/notesMaster" Target="notesMasters/notesMaster1.xml"/><Relationship Id="rId56" Type="http://schemas.openxmlformats.org/officeDocument/2006/relationships/slide" Target="slides/slide44.xml"/><Relationship Id="rId91" Type="http://schemas.openxmlformats.org/officeDocument/2006/relationships/font" Target="fonts/Corbel-bold.fntdata"/><Relationship Id="rId90" Type="http://schemas.openxmlformats.org/officeDocument/2006/relationships/font" Target="fonts/Corbel-regular.fntdata"/><Relationship Id="rId93" Type="http://schemas.openxmlformats.org/officeDocument/2006/relationships/font" Target="fonts/Corbel-boldItalic.fntdata"/><Relationship Id="rId92" Type="http://schemas.openxmlformats.org/officeDocument/2006/relationships/font" Target="fonts/Corbel-italic.fntdata"/><Relationship Id="rId15" Type="http://schemas.openxmlformats.org/officeDocument/2006/relationships/slide" Target="slides/slide3.xml"/><Relationship Id="rId59" Type="http://schemas.openxmlformats.org/officeDocument/2006/relationships/slide" Target="slides/slide47.xml"/><Relationship Id="rId14" Type="http://schemas.openxmlformats.org/officeDocument/2006/relationships/slide" Target="slides/slide2.xml"/><Relationship Id="rId58" Type="http://schemas.openxmlformats.org/officeDocument/2006/relationships/slide" Target="slides/slide46.xml"/><Relationship Id="rId17" Type="http://schemas.openxmlformats.org/officeDocument/2006/relationships/slide" Target="slides/slide5.xml"/><Relationship Id="rId16" Type="http://schemas.openxmlformats.org/officeDocument/2006/relationships/slide" Target="slides/slide4.xml"/><Relationship Id="rId19" Type="http://schemas.openxmlformats.org/officeDocument/2006/relationships/slide" Target="slides/slide7.xml"/><Relationship Id="rId1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Planning" TargetMode="External"/><Relationship Id="rId3" Type="http://schemas.openxmlformats.org/officeDocument/2006/relationships/hyperlink" Target="http://en.wikipedia.org/wiki/Project_planning" TargetMode="External"/><Relationship Id="rId4" Type="http://schemas.openxmlformats.org/officeDocument/2006/relationships/hyperlink" Target="http://en.wikipedia.org/wiki/Software_development" TargetMode="External"/><Relationship Id="rId9" Type="http://schemas.openxmlformats.org/officeDocument/2006/relationships/hyperlink" Target="http://en.wikipedia.org/wiki/Risk_management" TargetMode="External"/><Relationship Id="rId5" Type="http://schemas.openxmlformats.org/officeDocument/2006/relationships/hyperlink" Target="http://en.wikipedia.org/wiki/Rapid_application_development" TargetMode="External"/><Relationship Id="rId6" Type="http://schemas.openxmlformats.org/officeDocument/2006/relationships/hyperlink" Target="http://en.wikipedia.org/wiki/Software_development_process" TargetMode="External"/><Relationship Id="rId7" Type="http://schemas.openxmlformats.org/officeDocument/2006/relationships/hyperlink" Target="http://en.wikipedia.org/wiki/Dynamic_Systems_Development_Method" TargetMode="External"/><Relationship Id="rId8" Type="http://schemas.openxmlformats.org/officeDocument/2006/relationships/hyperlink" Target="http://en.wikipedia.org/wiki/Agile_software_development" TargetMode="Externa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9" name="Google Shape;489;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1" name="Google Shape;501;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7" name="Google Shape;507;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5" name="Google Shape;525;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1" name="Google Shape;531;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7" name="Google Shape;537;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0" name="Google Shape;550;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7" name="Google Shape;557;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3" name="Google Shape;563;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5" name="Google Shape;575;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1" name="Google Shape;581;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7" name="Google Shape;587;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3" name="Google Shape;593;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US"/>
              <a:t>imeboxing</a:t>
            </a:r>
            <a:r>
              <a:rPr lang="en-US"/>
              <a:t> is a </a:t>
            </a:r>
            <a:r>
              <a:rPr lang="en-US" u="sng">
                <a:solidFill>
                  <a:srgbClr val="000000"/>
                </a:solidFill>
                <a:hlinkClick r:id="rId2">
                  <a:extLst>
                    <a:ext uri="{A12FA001-AC4F-418D-AE19-62706E023703}">
                      <ahyp:hlinkClr val="tx"/>
                    </a:ext>
                  </a:extLst>
                </a:hlinkClick>
              </a:rPr>
              <a:t>planning</a:t>
            </a:r>
            <a:r>
              <a:rPr lang="en-US"/>
              <a:t> is a planning technique common in </a:t>
            </a:r>
            <a:r>
              <a:rPr lang="en-US" u="sng">
                <a:solidFill>
                  <a:srgbClr val="000000"/>
                </a:solidFill>
                <a:hlinkClick r:id="rId3">
                  <a:extLst>
                    <a:ext uri="{A12FA001-AC4F-418D-AE19-62706E023703}">
                      <ahyp:hlinkClr val="tx"/>
                    </a:ext>
                  </a:extLst>
                </a:hlinkClick>
              </a:rPr>
              <a:t>planning projects</a:t>
            </a:r>
            <a:r>
              <a:rPr lang="en-US"/>
              <a:t> is a planning technique common in planning projects (typically for </a:t>
            </a:r>
            <a:r>
              <a:rPr lang="en-US" u="sng">
                <a:solidFill>
                  <a:srgbClr val="000000"/>
                </a:solidFill>
                <a:hlinkClick r:id="rId4">
                  <a:extLst>
                    <a:ext uri="{A12FA001-AC4F-418D-AE19-62706E023703}">
                      <ahyp:hlinkClr val="tx"/>
                    </a:ext>
                  </a:extLst>
                </a:hlinkClick>
              </a:rPr>
              <a:t>software development</a:t>
            </a:r>
            <a:r>
              <a:rPr lang="en-US"/>
              <a:t>), where the schedule is divided into a number of separate time periods (</a:t>
            </a:r>
            <a:r>
              <a:rPr b="1" lang="en-US"/>
              <a:t>timeboxes</a:t>
            </a:r>
            <a:r>
              <a:rPr lang="en-US"/>
              <a:t>, normally two to six weeks long), with each part having its own deliverables, deadline and budget. Timeboxing is a core aspect of </a:t>
            </a:r>
            <a:r>
              <a:rPr lang="en-US" u="sng">
                <a:solidFill>
                  <a:srgbClr val="000000"/>
                </a:solidFill>
                <a:hlinkClick r:id="rId5">
                  <a:extLst>
                    <a:ext uri="{A12FA001-AC4F-418D-AE19-62706E023703}">
                      <ahyp:hlinkClr val="tx"/>
                    </a:ext>
                  </a:extLst>
                </a:hlinkClick>
              </a:rPr>
              <a:t>rapid application development</a:t>
            </a:r>
            <a:r>
              <a:rPr lang="en-US"/>
              <a:t>, normally two to six weeks long), with each part having its own deliverables, deadline and budget. Timeboxing is a core aspect of rapid application development (RAD) </a:t>
            </a:r>
            <a:r>
              <a:rPr lang="en-US" u="sng">
                <a:solidFill>
                  <a:srgbClr val="000000"/>
                </a:solidFill>
                <a:hlinkClick r:id="rId6">
                  <a:extLst>
                    <a:ext uri="{A12FA001-AC4F-418D-AE19-62706E023703}">
                      <ahyp:hlinkClr val="tx"/>
                    </a:ext>
                  </a:extLst>
                </a:hlinkClick>
              </a:rPr>
              <a:t>software development processes</a:t>
            </a:r>
            <a:r>
              <a:rPr lang="en-US"/>
              <a:t>, normally two to six weeks long), with each part having its own deliverables, deadline and budget. Timeboxing is a core aspect of rapid application development (RAD) software development processes such as </a:t>
            </a:r>
            <a:r>
              <a:rPr lang="en-US" u="sng">
                <a:solidFill>
                  <a:srgbClr val="000000"/>
                </a:solidFill>
                <a:hlinkClick r:id="rId7">
                  <a:extLst>
                    <a:ext uri="{A12FA001-AC4F-418D-AE19-62706E023703}">
                      <ahyp:hlinkClr val="tx"/>
                    </a:ext>
                  </a:extLst>
                </a:hlinkClick>
              </a:rPr>
              <a:t>dynamic systems development method</a:t>
            </a:r>
            <a:r>
              <a:rPr lang="en-US"/>
              <a:t>, normally two to six weeks long), with each part having its own deliverables, deadline and budget. Timeboxing is a core aspect of rapid application development (RAD) software development processes such as dynamic systems development method (DSDM) and </a:t>
            </a:r>
            <a:r>
              <a:rPr lang="en-US" u="sng">
                <a:solidFill>
                  <a:srgbClr val="000000"/>
                </a:solidFill>
                <a:hlinkClick r:id="rId8">
                  <a:extLst>
                    <a:ext uri="{A12FA001-AC4F-418D-AE19-62706E023703}">
                      <ahyp:hlinkClr val="tx"/>
                    </a:ext>
                  </a:extLst>
                </a:hlinkClick>
              </a:rPr>
              <a:t>agile software development</a:t>
            </a:r>
            <a:r>
              <a:rPr lang="en-US"/>
              <a:t>.</a:t>
            </a:r>
            <a:endParaRPr/>
          </a:p>
          <a:p>
            <a:pPr indent="0" lvl="0" marL="0" rtl="0" algn="l">
              <a:spcBef>
                <a:spcPts val="0"/>
              </a:spcBef>
              <a:spcAft>
                <a:spcPts val="0"/>
              </a:spcAft>
              <a:buSzPts val="1800"/>
              <a:buNone/>
            </a:pPr>
            <a:r>
              <a:rPr lang="en-US"/>
              <a:t>Timeboxes are used as a form of </a:t>
            </a:r>
            <a:r>
              <a:rPr lang="en-US" u="sng">
                <a:solidFill>
                  <a:srgbClr val="000000"/>
                </a:solidFill>
                <a:hlinkClick r:id="rId9">
                  <a:extLst>
                    <a:ext uri="{A12FA001-AC4F-418D-AE19-62706E023703}">
                      <ahyp:hlinkClr val="tx"/>
                    </a:ext>
                  </a:extLst>
                </a:hlinkClick>
              </a:rPr>
              <a:t>risk management</a:t>
            </a:r>
            <a:r>
              <a:rPr lang="en-US"/>
              <a:t>, especially for tasks that may easily extend past their deadlines. The end date (deadline) is one of the primary drivers in the planning and should not be changed as it is usually linked to a delivery date of the product. If the team exceeds the deadline, the team failed in proper planning and / or effective execution of the plan. This can be the result of: the wrong people on the wrong job (lack of communication between teams, lack of experience, lack of commitment / drive / motivation, lack of speed) or underestimation of the (complexity of the) requirements.</a:t>
            </a:r>
            <a:endParaRPr/>
          </a:p>
          <a:p>
            <a:pPr indent="0" lvl="0" marL="0" rtl="0" algn="l">
              <a:spcBef>
                <a:spcPts val="0"/>
              </a:spcBef>
              <a:spcAft>
                <a:spcPts val="0"/>
              </a:spcAft>
              <a:buSzPts val="1800"/>
              <a:buNone/>
            </a:pPr>
            <a:r>
              <a:rPr lang="en-US"/>
              <a:t>When the team exceeds the deadline, the following actions might be taken after conferring with the Client:</a:t>
            </a:r>
            <a:endParaRPr/>
          </a:p>
          <a:p>
            <a:pPr indent="0" lvl="0" marL="0" rtl="0" algn="l">
              <a:spcBef>
                <a:spcPts val="0"/>
              </a:spcBef>
              <a:spcAft>
                <a:spcPts val="0"/>
              </a:spcAft>
              <a:buSzPts val="1800"/>
              <a:buNone/>
            </a:pPr>
            <a:r>
              <a:rPr lang="en-US"/>
              <a:t>Dropping requirements of lower impact (the ones that will not be directly missed by the user)</a:t>
            </a:r>
            <a:endParaRPr/>
          </a:p>
          <a:p>
            <a:pPr indent="0" lvl="0" marL="0" rtl="0" algn="l">
              <a:spcBef>
                <a:spcPts val="0"/>
              </a:spcBef>
              <a:spcAft>
                <a:spcPts val="0"/>
              </a:spcAft>
              <a:buSzPts val="1800"/>
              <a:buNone/>
            </a:pPr>
            <a:r>
              <a:rPr lang="en-US"/>
              <a:t>Working overtime to compensate for the time lost</a:t>
            </a:r>
            <a:endParaRPr/>
          </a:p>
          <a:p>
            <a:pPr indent="0" lvl="0" marL="0" rtl="0" algn="l">
              <a:spcBef>
                <a:spcPts val="0"/>
              </a:spcBef>
              <a:spcAft>
                <a:spcPts val="0"/>
              </a:spcAft>
              <a:buSzPts val="1800"/>
              <a:buNone/>
            </a:pPr>
            <a:r>
              <a:rPr lang="en-US"/>
              <a:t>Moving the deadline</a:t>
            </a:r>
            <a:endParaRPr/>
          </a:p>
          <a:p>
            <a:pPr indent="0" lvl="0" marL="0" rtl="0" algn="l">
              <a:spcBef>
                <a:spcPts val="0"/>
              </a:spcBef>
              <a:spcAft>
                <a:spcPts val="0"/>
              </a:spcAft>
              <a:buNone/>
            </a:pPr>
            <a:r>
              <a:t/>
            </a:r>
            <a:endParaRPr/>
          </a:p>
        </p:txBody>
      </p:sp>
      <p:sp>
        <p:nvSpPr>
          <p:cNvPr id="594" name="Google Shape;594;p6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0" name="Google Shape;600;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6" name="Google Shape;606;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2" name="Google Shape;612;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9" name="Google Shape;619;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5" name="Google Shape;625;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1" name="Google Shape;631;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7" name="Google Shape;637;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3" name="Google Shape;643;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9" name="Google Shape;649;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5" name="Google Shape;655;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1" name="Google Shape;661;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7" name="Google Shape;667;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3" name="Google Shape;673;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9" name="Google Shape;679;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5" name="Google Shape;685;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1" name="Google Shape;691;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74" name="Google Shape;274;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 name="Shape 24"/>
        <p:cNvGrpSpPr/>
        <p:nvPr/>
      </p:nvGrpSpPr>
      <p:grpSpPr>
        <a:xfrm>
          <a:off x="0" y="0"/>
          <a:ext cx="0" cy="0"/>
          <a:chOff x="0" y="0"/>
          <a:chExt cx="0" cy="0"/>
        </a:xfrm>
      </p:grpSpPr>
      <p:sp>
        <p:nvSpPr>
          <p:cNvPr id="25" name="Google Shape;25;p2"/>
          <p:cNvSpPr txBox="1"/>
          <p:nvPr>
            <p:ph type="ctrTitle"/>
          </p:nvPr>
        </p:nvSpPr>
        <p:spPr>
          <a:xfrm>
            <a:off x="914400" y="4343400"/>
            <a:ext cx="7772400" cy="1975104"/>
          </a:xfrm>
          <a:prstGeom prst="rect">
            <a:avLst/>
          </a:prstGeom>
          <a:noFill/>
          <a:ln>
            <a:noFill/>
          </a:ln>
        </p:spPr>
        <p:txBody>
          <a:bodyPr anchorCtr="0" anchor="t" bIns="45700" lIns="91425" spcFirstLastPara="1" rIns="91425" wrap="square" tIns="45700">
            <a:noAutofit/>
          </a:bodyPr>
          <a:lstStyle>
            <a:lvl1pPr lvl="0" marR="9144"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 type="subTitle"/>
          </p:nvPr>
        </p:nvSpPr>
        <p:spPr>
          <a:xfrm>
            <a:off x="914400" y="2834640"/>
            <a:ext cx="7772400" cy="1508760"/>
          </a:xfrm>
          <a:prstGeom prst="rect">
            <a:avLst/>
          </a:prstGeom>
          <a:noFill/>
          <a:ln>
            <a:noFill/>
          </a:ln>
        </p:spPr>
        <p:txBody>
          <a:bodyPr anchorCtr="0" anchor="b" bIns="45700" lIns="100575" spcFirstLastPara="1" rIns="91425" wrap="square" tIns="45700">
            <a:noAutofit/>
          </a:bodyPr>
          <a:lstStyle>
            <a:lvl1pPr lvl="0" algn="l">
              <a:spcBef>
                <a:spcPts val="0"/>
              </a:spcBef>
              <a:spcAft>
                <a:spcPts val="0"/>
              </a:spcAft>
              <a:buSzPts val="1900"/>
              <a:buNone/>
              <a:defRPr sz="2000">
                <a:solidFill>
                  <a:schemeClr val="lt1"/>
                </a:solidFill>
              </a:defRPr>
            </a:lvl1pPr>
            <a:lvl2pPr lvl="1" algn="ctr">
              <a:spcBef>
                <a:spcPts val="360"/>
              </a:spcBef>
              <a:spcAft>
                <a:spcPts val="0"/>
              </a:spcAft>
              <a:buSzPts val="1620"/>
              <a:buNone/>
              <a:defRPr/>
            </a:lvl2pPr>
            <a:lvl3pPr lvl="2" algn="ctr">
              <a:spcBef>
                <a:spcPts val="360"/>
              </a:spcBef>
              <a:spcAft>
                <a:spcPts val="0"/>
              </a:spcAft>
              <a:buSzPts val="1800"/>
              <a:buNone/>
              <a:defRPr/>
            </a:lvl3pPr>
            <a:lvl4pPr lvl="3" algn="ctr">
              <a:spcBef>
                <a:spcPts val="360"/>
              </a:spcBef>
              <a:spcAft>
                <a:spcPts val="0"/>
              </a:spcAft>
              <a:buSzPts val="1800"/>
              <a:buNone/>
              <a:defRPr/>
            </a:lvl4pPr>
            <a:lvl5pPr lvl="4" algn="ctr">
              <a:spcBef>
                <a:spcPts val="360"/>
              </a:spcBef>
              <a:spcAft>
                <a:spcPts val="0"/>
              </a:spcAft>
              <a:buSzPts val="180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7" name="Google Shape;27;p2"/>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1pPr>
            <a:lvl2pPr indent="0" lvl="1"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2pPr>
            <a:lvl3pPr indent="0" lvl="2"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3pPr>
            <a:lvl4pPr indent="0" lvl="3"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4pPr>
            <a:lvl5pPr indent="0" lvl="4"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5pPr>
            <a:lvl6pPr indent="0" lvl="5"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6pPr>
            <a:lvl7pPr indent="0" lvl="6"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7pPr>
            <a:lvl8pPr indent="0" lvl="7"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8pPr>
            <a:lvl9pPr indent="0" lvl="8"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6" name="Shape 156"/>
        <p:cNvGrpSpPr/>
        <p:nvPr/>
      </p:nvGrpSpPr>
      <p:grpSpPr>
        <a:xfrm>
          <a:off x="0" y="0"/>
          <a:ext cx="0" cy="0"/>
          <a:chOff x="0" y="0"/>
          <a:chExt cx="0" cy="0"/>
        </a:xfrm>
      </p:grpSpPr>
      <p:sp>
        <p:nvSpPr>
          <p:cNvPr id="157" name="Google Shape;157;p16"/>
          <p:cNvSpPr txBox="1"/>
          <p:nvPr>
            <p:ph idx="1" type="body"/>
          </p:nvPr>
        </p:nvSpPr>
        <p:spPr>
          <a:xfrm>
            <a:off x="706902" y="1351672"/>
            <a:ext cx="5718048" cy="977486"/>
          </a:xfrm>
          <a:prstGeom prst="rect">
            <a:avLst/>
          </a:prstGeom>
          <a:noFill/>
          <a:ln>
            <a:noFill/>
          </a:ln>
        </p:spPr>
        <p:txBody>
          <a:bodyPr anchorCtr="0" anchor="t" bIns="0" lIns="82275" spcFirstLastPara="1" rIns="91425" wrap="square" tIns="45700">
            <a:noAutofit/>
          </a:bodyPr>
          <a:lstStyle>
            <a:lvl1pPr indent="-228600" lvl="0" marL="457200" algn="l">
              <a:spcBef>
                <a:spcPts val="700"/>
              </a:spcBef>
              <a:spcAft>
                <a:spcPts val="0"/>
              </a:spcAft>
              <a:buSzPts val="1900"/>
              <a:buNone/>
              <a:defRPr sz="2000">
                <a:solidFill>
                  <a:schemeClr val="lt1"/>
                </a:solidFill>
              </a:defRPr>
            </a:lvl1pPr>
            <a:lvl2pPr indent="-228600" lvl="1" marL="914400" algn="l">
              <a:spcBef>
                <a:spcPts val="360"/>
              </a:spcBef>
              <a:spcAft>
                <a:spcPts val="0"/>
              </a:spcAft>
              <a:buSzPts val="1620"/>
              <a:buNone/>
              <a:defRPr sz="1800">
                <a:solidFill>
                  <a:schemeClr val="lt1"/>
                </a:solidFill>
              </a:defRPr>
            </a:lvl2pPr>
            <a:lvl3pPr indent="-228600" lvl="2" marL="1371600" algn="l">
              <a:spcBef>
                <a:spcPts val="320"/>
              </a:spcBef>
              <a:spcAft>
                <a:spcPts val="0"/>
              </a:spcAft>
              <a:buSzPts val="1600"/>
              <a:buNone/>
              <a:defRPr sz="1600">
                <a:solidFill>
                  <a:schemeClr val="lt1"/>
                </a:solidFill>
              </a:defRPr>
            </a:lvl3pPr>
            <a:lvl4pPr indent="-228600" lvl="3" marL="1828800" algn="l">
              <a:spcBef>
                <a:spcPts val="280"/>
              </a:spcBef>
              <a:spcAft>
                <a:spcPts val="0"/>
              </a:spcAft>
              <a:buSzPts val="1400"/>
              <a:buNone/>
              <a:defRPr sz="1400">
                <a:solidFill>
                  <a:schemeClr val="lt1"/>
                </a:solidFill>
              </a:defRPr>
            </a:lvl4pPr>
            <a:lvl5pPr indent="-228600" lvl="4" marL="2286000" algn="l">
              <a:spcBef>
                <a:spcPts val="280"/>
              </a:spcBef>
              <a:spcAft>
                <a:spcPts val="0"/>
              </a:spcAft>
              <a:buSzPts val="1400"/>
              <a:buNone/>
              <a:defRPr sz="1400">
                <a:solidFill>
                  <a:schemeClr val="lt1"/>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58" name="Google Shape;158;p16"/>
          <p:cNvSpPr txBox="1"/>
          <p:nvPr>
            <p:ph type="title"/>
          </p:nvPr>
        </p:nvSpPr>
        <p:spPr>
          <a:xfrm>
            <a:off x="706902" y="512064"/>
            <a:ext cx="8156448" cy="777240"/>
          </a:xfrm>
          <a:prstGeom prst="rect">
            <a:avLst/>
          </a:prstGeom>
          <a:noFill/>
          <a:ln>
            <a:noFill/>
          </a:ln>
        </p:spPr>
        <p:txBody>
          <a:bodyPr anchorCtr="0" anchor="t" bIns="45700" lIns="91425" spcFirstLastPara="1" rIns="91425" wrap="square" tIns="64000">
            <a:noAutofit/>
          </a:bodyPr>
          <a:lstStyle>
            <a:lvl1pPr lvl="0" algn="l">
              <a:spcBef>
                <a:spcPts val="0"/>
              </a:spcBef>
              <a:spcAft>
                <a:spcPts val="0"/>
              </a:spcAft>
              <a:buClr>
                <a:srgbClr val="C1EEFF"/>
              </a:buClr>
              <a:buSzPts val="3800"/>
              <a:buFont typeface="Consolas"/>
              <a:buNone/>
              <a:defRPr b="0" sz="3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6"/>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16"/>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16"/>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1pPr>
            <a:lvl2pPr indent="0" lvl="1"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2pPr>
            <a:lvl3pPr indent="0" lvl="2"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3pPr>
            <a:lvl4pPr indent="0" lvl="3"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4pPr>
            <a:lvl5pPr indent="0" lvl="4"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5pPr>
            <a:lvl6pPr indent="0" lvl="5"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6pPr>
            <a:lvl7pPr indent="0" lvl="6"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7pPr>
            <a:lvl8pPr indent="0" lvl="7"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8pPr>
            <a:lvl9pPr indent="0" lvl="8"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178" name="Shape 178"/>
        <p:cNvGrpSpPr/>
        <p:nvPr/>
      </p:nvGrpSpPr>
      <p:grpSpPr>
        <a:xfrm>
          <a:off x="0" y="0"/>
          <a:ext cx="0" cy="0"/>
          <a:chOff x="0" y="0"/>
          <a:chExt cx="0" cy="0"/>
        </a:xfrm>
      </p:grpSpPr>
      <p:sp>
        <p:nvSpPr>
          <p:cNvPr id="179" name="Google Shape;179;p18"/>
          <p:cNvSpPr txBox="1"/>
          <p:nvPr>
            <p:ph type="title"/>
          </p:nvPr>
        </p:nvSpPr>
        <p:spPr>
          <a:xfrm>
            <a:off x="504824" y="512064"/>
            <a:ext cx="77724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18"/>
          <p:cNvSpPr txBox="1"/>
          <p:nvPr>
            <p:ph idx="1" type="body"/>
          </p:nvPr>
        </p:nvSpPr>
        <p:spPr>
          <a:xfrm>
            <a:off x="457200" y="1809750"/>
            <a:ext cx="4040188" cy="639762"/>
          </a:xfrm>
          <a:prstGeom prst="rect">
            <a:avLst/>
          </a:prstGeom>
          <a:noFill/>
          <a:ln>
            <a:noFill/>
          </a:ln>
        </p:spPr>
        <p:txBody>
          <a:bodyPr anchorCtr="0" anchor="ctr" bIns="45700" lIns="91425" spcFirstLastPara="1" rIns="91425" wrap="square" tIns="45700">
            <a:noAutofit/>
          </a:bodyPr>
          <a:lstStyle>
            <a:lvl1pPr indent="-228600" lvl="0" marL="457200" algn="l">
              <a:spcBef>
                <a:spcPts val="700"/>
              </a:spcBef>
              <a:spcAft>
                <a:spcPts val="0"/>
              </a:spcAft>
              <a:buSzPts val="2280"/>
              <a:buNone/>
              <a:defRPr b="1" sz="2400">
                <a:solidFill>
                  <a:schemeClr val="accent2"/>
                </a:solidFill>
              </a:defRPr>
            </a:lvl1pPr>
            <a:lvl2pPr indent="-228600" lvl="1" marL="914400" algn="l">
              <a:spcBef>
                <a:spcPts val="400"/>
              </a:spcBef>
              <a:spcAft>
                <a:spcPts val="0"/>
              </a:spcAft>
              <a:buSzPts val="18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81" name="Google Shape;181;p18"/>
          <p:cNvSpPr txBox="1"/>
          <p:nvPr>
            <p:ph idx="2" type="body"/>
          </p:nvPr>
        </p:nvSpPr>
        <p:spPr>
          <a:xfrm>
            <a:off x="4645025" y="1809750"/>
            <a:ext cx="4041775" cy="639762"/>
          </a:xfrm>
          <a:prstGeom prst="rect">
            <a:avLst/>
          </a:prstGeom>
          <a:noFill/>
          <a:ln>
            <a:noFill/>
          </a:ln>
        </p:spPr>
        <p:txBody>
          <a:bodyPr anchorCtr="0" anchor="ctr" bIns="45700" lIns="91425" spcFirstLastPara="1" rIns="91425" wrap="square" tIns="45700">
            <a:noAutofit/>
          </a:bodyPr>
          <a:lstStyle>
            <a:lvl1pPr indent="-228600" lvl="0" marL="457200" algn="l">
              <a:spcBef>
                <a:spcPts val="700"/>
              </a:spcBef>
              <a:spcAft>
                <a:spcPts val="0"/>
              </a:spcAft>
              <a:buSzPts val="2280"/>
              <a:buNone/>
              <a:defRPr b="1" sz="2400">
                <a:solidFill>
                  <a:schemeClr val="accent2"/>
                </a:solidFill>
              </a:defRPr>
            </a:lvl1pPr>
            <a:lvl2pPr indent="-228600" lvl="1" marL="914400" algn="l">
              <a:spcBef>
                <a:spcPts val="400"/>
              </a:spcBef>
              <a:spcAft>
                <a:spcPts val="0"/>
              </a:spcAft>
              <a:buSzPts val="18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82" name="Google Shape;182;p18"/>
          <p:cNvSpPr txBox="1"/>
          <p:nvPr>
            <p:ph idx="3" type="body"/>
          </p:nvPr>
        </p:nvSpPr>
        <p:spPr>
          <a:xfrm>
            <a:off x="457200" y="2459037"/>
            <a:ext cx="4040188" cy="3959352"/>
          </a:xfrm>
          <a:prstGeom prst="rect">
            <a:avLst/>
          </a:prstGeom>
          <a:noFill/>
          <a:ln>
            <a:noFill/>
          </a:ln>
        </p:spPr>
        <p:txBody>
          <a:bodyPr anchorCtr="0" anchor="t" bIns="45700" lIns="91425" spcFirstLastPara="1" rIns="91425" wrap="square" tIns="45700">
            <a:noAutofit/>
          </a:bodyPr>
          <a:lstStyle>
            <a:lvl1pPr indent="-373380" lvl="0" marL="457200" algn="l">
              <a:spcBef>
                <a:spcPts val="700"/>
              </a:spcBef>
              <a:spcAft>
                <a:spcPts val="0"/>
              </a:spcAft>
              <a:buSzPts val="2280"/>
              <a:buChar char="▪"/>
              <a:defRPr sz="2400"/>
            </a:lvl1pPr>
            <a:lvl2pPr indent="-342900" lvl="1" marL="914400" algn="l">
              <a:spcBef>
                <a:spcPts val="400"/>
              </a:spcBef>
              <a:spcAft>
                <a:spcPts val="0"/>
              </a:spcAft>
              <a:buSzPts val="18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83" name="Google Shape;183;p18"/>
          <p:cNvSpPr txBox="1"/>
          <p:nvPr>
            <p:ph idx="4" type="body"/>
          </p:nvPr>
        </p:nvSpPr>
        <p:spPr>
          <a:xfrm>
            <a:off x="4645025" y="2459037"/>
            <a:ext cx="4041775" cy="3959352"/>
          </a:xfrm>
          <a:prstGeom prst="rect">
            <a:avLst/>
          </a:prstGeom>
          <a:noFill/>
          <a:ln>
            <a:noFill/>
          </a:ln>
        </p:spPr>
        <p:txBody>
          <a:bodyPr anchorCtr="0" anchor="t" bIns="45700" lIns="91425" spcFirstLastPara="1" rIns="91425" wrap="square" tIns="45700">
            <a:noAutofit/>
          </a:bodyPr>
          <a:lstStyle>
            <a:lvl1pPr indent="-373380" lvl="0" marL="457200" algn="l">
              <a:spcBef>
                <a:spcPts val="700"/>
              </a:spcBef>
              <a:spcAft>
                <a:spcPts val="0"/>
              </a:spcAft>
              <a:buSzPts val="2280"/>
              <a:buChar char="▪"/>
              <a:defRPr sz="2400"/>
            </a:lvl1pPr>
            <a:lvl2pPr indent="-342900" lvl="1" marL="914400" algn="l">
              <a:spcBef>
                <a:spcPts val="400"/>
              </a:spcBef>
              <a:spcAft>
                <a:spcPts val="0"/>
              </a:spcAft>
              <a:buSzPts val="18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84" name="Google Shape;184;p18"/>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5" name="Google Shape;185;p18"/>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6" name="Google Shape;186;p18"/>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1pPr>
            <a:lvl2pPr indent="0" lvl="1"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2pPr>
            <a:lvl3pPr indent="0" lvl="2"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3pPr>
            <a:lvl4pPr indent="0" lvl="3"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4pPr>
            <a:lvl5pPr indent="0" lvl="4"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5pPr>
            <a:lvl6pPr indent="0" lvl="5"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6pPr>
            <a:lvl7pPr indent="0" lvl="6"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7pPr>
            <a:lvl8pPr indent="0" lvl="7"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8pPr>
            <a:lvl9pPr indent="0" lvl="8"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16" name="Shape 216"/>
        <p:cNvGrpSpPr/>
        <p:nvPr/>
      </p:nvGrpSpPr>
      <p:grpSpPr>
        <a:xfrm>
          <a:off x="0" y="0"/>
          <a:ext cx="0" cy="0"/>
          <a:chOff x="0" y="0"/>
          <a:chExt cx="0" cy="0"/>
        </a:xfrm>
      </p:grpSpPr>
      <p:sp>
        <p:nvSpPr>
          <p:cNvPr id="217" name="Google Shape;217;p20"/>
          <p:cNvSpPr txBox="1"/>
          <p:nvPr>
            <p:ph type="title"/>
          </p:nvPr>
        </p:nvSpPr>
        <p:spPr>
          <a:xfrm>
            <a:off x="914400" y="441251"/>
            <a:ext cx="6858000" cy="701749"/>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C1EEFF"/>
              </a:buClr>
              <a:buSzPts val="2100"/>
              <a:buFont typeface="Consolas"/>
              <a:buNone/>
              <a:defRPr b="0" sz="2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8" name="Google Shape;218;p20"/>
          <p:cNvSpPr/>
          <p:nvPr>
            <p:ph idx="2" type="pic"/>
          </p:nvPr>
        </p:nvSpPr>
        <p:spPr>
          <a:xfrm>
            <a:off x="368032" y="1893781"/>
            <a:ext cx="8778240" cy="4960144"/>
          </a:xfrm>
          <a:prstGeom prst="rect">
            <a:avLst/>
          </a:prstGeom>
          <a:solidFill>
            <a:schemeClr val="dk2"/>
          </a:solidFill>
          <a:ln>
            <a:noFill/>
          </a:ln>
        </p:spPr>
        <p:txBody>
          <a:bodyPr anchorCtr="0" anchor="t" bIns="45700" lIns="91425" spcFirstLastPara="1" rIns="91425" wrap="square" tIns="45700">
            <a:noAutofit/>
          </a:bodyPr>
          <a:lstStyle>
            <a:lvl1pPr lvl="0" marR="0" rtl="0" algn="l">
              <a:spcBef>
                <a:spcPts val="700"/>
              </a:spcBef>
              <a:spcAft>
                <a:spcPts val="0"/>
              </a:spcAft>
              <a:buClr>
                <a:schemeClr val="lt2"/>
              </a:buClr>
              <a:buSzPts val="3040"/>
              <a:buFont typeface="Noto Sans Symbols"/>
              <a:buNone/>
              <a:defRPr b="0" i="0" sz="3200" u="none" cap="none" strike="noStrike">
                <a:solidFill>
                  <a:schemeClr val="lt1"/>
                </a:solidFill>
                <a:latin typeface="Corbel"/>
                <a:ea typeface="Corbel"/>
                <a:cs typeface="Corbel"/>
                <a:sym typeface="Corbel"/>
              </a:defRPr>
            </a:lvl1pPr>
            <a:lvl2pPr lvl="1" marR="0" rtl="0" algn="l">
              <a:spcBef>
                <a:spcPts val="520"/>
              </a:spcBef>
              <a:spcAft>
                <a:spcPts val="0"/>
              </a:spcAft>
              <a:buClr>
                <a:schemeClr val="accent2"/>
              </a:buClr>
              <a:buSzPts val="2340"/>
              <a:buFont typeface="Noto Sans Symbols"/>
              <a:buChar char="🢭"/>
              <a:defRPr b="0" i="0" sz="2600" u="none" cap="none" strike="noStrike">
                <a:solidFill>
                  <a:schemeClr val="lt1"/>
                </a:solidFill>
                <a:latin typeface="Corbel"/>
                <a:ea typeface="Corbel"/>
                <a:cs typeface="Corbel"/>
                <a:sym typeface="Corbel"/>
              </a:defRPr>
            </a:lvl2pPr>
            <a:lvl3pPr lvl="2" marR="0" rtl="0" algn="l">
              <a:spcBef>
                <a:spcPts val="480"/>
              </a:spcBef>
              <a:spcAft>
                <a:spcPts val="0"/>
              </a:spcAft>
              <a:buClr>
                <a:schemeClr val="accent2"/>
              </a:buClr>
              <a:buSzPts val="2400"/>
              <a:buFont typeface="Noto Sans Symbols"/>
              <a:buChar char="■"/>
              <a:defRPr b="0" i="0" sz="2400" u="none" cap="none" strike="noStrike">
                <a:solidFill>
                  <a:schemeClr val="lt1"/>
                </a:solidFill>
                <a:latin typeface="Corbel"/>
                <a:ea typeface="Corbel"/>
                <a:cs typeface="Corbel"/>
                <a:sym typeface="Corbel"/>
              </a:defRPr>
            </a:lvl3pPr>
            <a:lvl4pPr lvl="3" marR="0" rtl="0" algn="l">
              <a:spcBef>
                <a:spcPts val="440"/>
              </a:spcBef>
              <a:spcAft>
                <a:spcPts val="0"/>
              </a:spcAft>
              <a:buClr>
                <a:srgbClr val="FEB80A"/>
              </a:buClr>
              <a:buSzPts val="2200"/>
              <a:buFont typeface="Noto Sans Symbols"/>
              <a:buChar char="🢝"/>
              <a:defRPr b="0" i="0" sz="2200" u="none" cap="none" strike="noStrike">
                <a:solidFill>
                  <a:schemeClr val="lt1"/>
                </a:solidFill>
                <a:latin typeface="Corbel"/>
                <a:ea typeface="Corbel"/>
                <a:cs typeface="Corbel"/>
                <a:sym typeface="Corbel"/>
              </a:defRPr>
            </a:lvl4pPr>
            <a:lvl5pPr lvl="4" marR="0" rtl="0" algn="l">
              <a:spcBef>
                <a:spcPts val="400"/>
              </a:spcBef>
              <a:spcAft>
                <a:spcPts val="0"/>
              </a:spcAft>
              <a:buClr>
                <a:srgbClr val="FEB80A"/>
              </a:buClr>
              <a:buSzPts val="2000"/>
              <a:buFont typeface="Noto Sans Symbols"/>
              <a:buChar char="●"/>
              <a:defRPr b="0" i="0" sz="2000" u="none" cap="none" strike="noStrike">
                <a:solidFill>
                  <a:schemeClr val="lt1"/>
                </a:solidFill>
                <a:latin typeface="Corbel"/>
                <a:ea typeface="Corbel"/>
                <a:cs typeface="Corbel"/>
                <a:sym typeface="Corbel"/>
              </a:defRPr>
            </a:lvl5pPr>
            <a:lvl6pPr lvl="5" marR="0" rtl="0" algn="l">
              <a:spcBef>
                <a:spcPts val="360"/>
              </a:spcBef>
              <a:spcAft>
                <a:spcPts val="0"/>
              </a:spcAft>
              <a:buClr>
                <a:schemeClr val="accent3"/>
              </a:buClr>
              <a:buSzPts val="1800"/>
              <a:buFont typeface="Noto Sans Symbols"/>
              <a:buChar char="●"/>
              <a:defRPr b="0" i="0" sz="1800" u="none" cap="none" strike="noStrike">
                <a:solidFill>
                  <a:schemeClr val="lt1"/>
                </a:solidFill>
                <a:latin typeface="Corbel"/>
                <a:ea typeface="Corbel"/>
                <a:cs typeface="Corbel"/>
                <a:sym typeface="Corbel"/>
              </a:defRPr>
            </a:lvl6pPr>
            <a:lvl7pPr lvl="6"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7pPr>
            <a:lvl8pPr lvl="7"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8pPr>
            <a:lvl9pPr lvl="8"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219" name="Google Shape;219;p20"/>
          <p:cNvSpPr txBox="1"/>
          <p:nvPr>
            <p:ph idx="1" type="body"/>
          </p:nvPr>
        </p:nvSpPr>
        <p:spPr>
          <a:xfrm>
            <a:off x="914400" y="1150144"/>
            <a:ext cx="6858000" cy="685800"/>
          </a:xfrm>
          <a:prstGeom prst="rect">
            <a:avLst/>
          </a:prstGeom>
          <a:noFill/>
          <a:ln>
            <a:noFill/>
          </a:ln>
        </p:spPr>
        <p:txBody>
          <a:bodyPr anchorCtr="0" anchor="t" bIns="45700" lIns="91425" spcFirstLastPara="1" rIns="91425" wrap="square" tIns="45700">
            <a:noAutofit/>
          </a:bodyPr>
          <a:lstStyle>
            <a:lvl1pPr indent="-228600" lvl="0" marL="457200" algn="l">
              <a:spcBef>
                <a:spcPts val="0"/>
              </a:spcBef>
              <a:spcAft>
                <a:spcPts val="0"/>
              </a:spcAft>
              <a:buSzPts val="1330"/>
              <a:buNone/>
              <a:defRPr sz="1400">
                <a:solidFill>
                  <a:srgbClr val="FFFFFF"/>
                </a:solidFill>
              </a:defRPr>
            </a:lvl1pPr>
            <a:lvl2pPr indent="-297180" lvl="1" marL="914400" algn="l">
              <a:spcBef>
                <a:spcPts val="240"/>
              </a:spcBef>
              <a:spcAft>
                <a:spcPts val="0"/>
              </a:spcAft>
              <a:buSzPts val="1080"/>
              <a:buChar char="🢭"/>
              <a:defRPr sz="1200"/>
            </a:lvl2pPr>
            <a:lvl3pPr indent="-292100" lvl="2" marL="1371600" algn="l">
              <a:spcBef>
                <a:spcPts val="200"/>
              </a:spcBef>
              <a:spcAft>
                <a:spcPts val="0"/>
              </a:spcAft>
              <a:buSzPts val="1000"/>
              <a:buChar char="■"/>
              <a:defRPr sz="1000"/>
            </a:lvl3pPr>
            <a:lvl4pPr indent="-285750" lvl="3" marL="1828800" algn="l">
              <a:spcBef>
                <a:spcPts val="180"/>
              </a:spcBef>
              <a:spcAft>
                <a:spcPts val="0"/>
              </a:spcAft>
              <a:buSzPts val="900"/>
              <a:buChar char="🢝"/>
              <a:defRPr sz="900"/>
            </a:lvl4pPr>
            <a:lvl5pPr indent="-285750" lvl="4" marL="2286000" algn="l">
              <a:spcBef>
                <a:spcPts val="180"/>
              </a:spcBef>
              <a:spcAft>
                <a:spcPts val="0"/>
              </a:spcAft>
              <a:buSzPts val="900"/>
              <a:buChar char="●"/>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20" name="Google Shape;220;p20"/>
          <p:cNvSpPr txBox="1"/>
          <p:nvPr>
            <p:ph idx="10" type="dt"/>
          </p:nvPr>
        </p:nvSpPr>
        <p:spPr>
          <a:xfrm>
            <a:off x="6477000" y="55562"/>
            <a:ext cx="213360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1" name="Google Shape;221;p20"/>
          <p:cNvSpPr txBox="1"/>
          <p:nvPr>
            <p:ph idx="11" type="ftr"/>
          </p:nvPr>
        </p:nvSpPr>
        <p:spPr>
          <a:xfrm>
            <a:off x="914400" y="55562"/>
            <a:ext cx="556260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2" name="Google Shape;222;p20"/>
          <p:cNvSpPr txBox="1"/>
          <p:nvPr>
            <p:ph idx="12" type="sldNum"/>
          </p:nvPr>
        </p:nvSpPr>
        <p:spPr>
          <a:xfrm>
            <a:off x="8610600" y="55562"/>
            <a:ext cx="457200" cy="365125"/>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1pPr>
            <a:lvl2pPr indent="0" lvl="1"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2pPr>
            <a:lvl3pPr indent="0" lvl="2"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3pPr>
            <a:lvl4pPr indent="0" lvl="3"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4pPr>
            <a:lvl5pPr indent="0" lvl="4"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5pPr>
            <a:lvl6pPr indent="0" lvl="5"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6pPr>
            <a:lvl7pPr indent="0" lvl="6"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7pPr>
            <a:lvl8pPr indent="0" lvl="7"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8pPr>
            <a:lvl9pPr indent="0" lvl="8"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4"/>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
          <p:cNvSpPr txBox="1"/>
          <p:nvPr>
            <p:ph idx="1" type="body"/>
          </p:nvPr>
        </p:nvSpPr>
        <p:spPr>
          <a:xfrm>
            <a:off x="914400" y="1784350"/>
            <a:ext cx="7772400" cy="4572000"/>
          </a:xfrm>
          <a:prstGeom prst="rect">
            <a:avLst/>
          </a:prstGeom>
          <a:noFill/>
          <a:ln>
            <a:noFill/>
          </a:ln>
        </p:spPr>
        <p:txBody>
          <a:bodyPr anchorCtr="0" anchor="t" bIns="45700" lIns="91425" spcFirstLastPara="1" rIns="91425" wrap="square" tIns="45700">
            <a:noAutofit/>
          </a:bodyPr>
          <a:lstStyle>
            <a:lvl1pPr indent="-337185" lvl="0" marL="457200" algn="l">
              <a:spcBef>
                <a:spcPts val="700"/>
              </a:spcBef>
              <a:spcAft>
                <a:spcPts val="0"/>
              </a:spcAft>
              <a:buSzPts val="1710"/>
              <a:buChar char="▪"/>
              <a:defRPr/>
            </a:lvl1pPr>
            <a:lvl2pPr indent="-331469" lvl="1" marL="914400" algn="l">
              <a:spcBef>
                <a:spcPts val="360"/>
              </a:spcBef>
              <a:spcAft>
                <a:spcPts val="0"/>
              </a:spcAft>
              <a:buSzPts val="162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8" name="Google Shape;48;p4"/>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4"/>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1pPr>
            <a:lvl2pPr indent="0" lvl="1"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2pPr>
            <a:lvl3pPr indent="0" lvl="2"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3pPr>
            <a:lvl4pPr indent="0" lvl="3"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4pPr>
            <a:lvl5pPr indent="0" lvl="4"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5pPr>
            <a:lvl6pPr indent="0" lvl="5"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6pPr>
            <a:lvl7pPr indent="0" lvl="6"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7pPr>
            <a:lvl8pPr indent="0" lvl="7"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8pPr>
            <a:lvl9pPr indent="0" lvl="8"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1" name="Shape 51"/>
        <p:cNvGrpSpPr/>
        <p:nvPr/>
      </p:nvGrpSpPr>
      <p:grpSpPr>
        <a:xfrm>
          <a:off x="0" y="0"/>
          <a:ext cx="0" cy="0"/>
          <a:chOff x="0" y="0"/>
          <a:chExt cx="0" cy="0"/>
        </a:xfrm>
      </p:grpSpPr>
      <p:sp>
        <p:nvSpPr>
          <p:cNvPr id="52" name="Google Shape;52;p5"/>
          <p:cNvSpPr txBox="1"/>
          <p:nvPr>
            <p:ph type="title"/>
          </p:nvPr>
        </p:nvSpPr>
        <p:spPr>
          <a:xfrm rot="5400000">
            <a:off x="4694238" y="2209802"/>
            <a:ext cx="5851525" cy="1981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
          <p:cNvSpPr txBox="1"/>
          <p:nvPr>
            <p:ph idx="1" type="body"/>
          </p:nvPr>
        </p:nvSpPr>
        <p:spPr>
          <a:xfrm rot="5400000">
            <a:off x="617537" y="266701"/>
            <a:ext cx="5851525" cy="5867400"/>
          </a:xfrm>
          <a:prstGeom prst="rect">
            <a:avLst/>
          </a:prstGeom>
          <a:noFill/>
          <a:ln>
            <a:noFill/>
          </a:ln>
        </p:spPr>
        <p:txBody>
          <a:bodyPr anchorCtr="0" anchor="t" bIns="45700" lIns="91425" spcFirstLastPara="1" rIns="91425" wrap="square" tIns="45700">
            <a:noAutofit/>
          </a:bodyPr>
          <a:lstStyle>
            <a:lvl1pPr indent="-337185" lvl="0" marL="457200" algn="l">
              <a:spcBef>
                <a:spcPts val="700"/>
              </a:spcBef>
              <a:spcAft>
                <a:spcPts val="0"/>
              </a:spcAft>
              <a:buSzPts val="1710"/>
              <a:buChar char="▪"/>
              <a:defRPr/>
            </a:lvl1pPr>
            <a:lvl2pPr indent="-331469" lvl="1" marL="914400" algn="l">
              <a:spcBef>
                <a:spcPts val="360"/>
              </a:spcBef>
              <a:spcAft>
                <a:spcPts val="0"/>
              </a:spcAft>
              <a:buSzPts val="162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4" name="Google Shape;54;p5"/>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5"/>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5"/>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1pPr>
            <a:lvl2pPr indent="0" lvl="1"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2pPr>
            <a:lvl3pPr indent="0" lvl="2"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3pPr>
            <a:lvl4pPr indent="0" lvl="3"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4pPr>
            <a:lvl5pPr indent="0" lvl="4"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5pPr>
            <a:lvl6pPr indent="0" lvl="5"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6pPr>
            <a:lvl7pPr indent="0" lvl="6"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7pPr>
            <a:lvl8pPr indent="0" lvl="7"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8pPr>
            <a:lvl9pPr indent="0" lvl="8"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7" name="Shape 57"/>
        <p:cNvGrpSpPr/>
        <p:nvPr/>
      </p:nvGrpSpPr>
      <p:grpSpPr>
        <a:xfrm>
          <a:off x="0" y="0"/>
          <a:ext cx="0" cy="0"/>
          <a:chOff x="0" y="0"/>
          <a:chExt cx="0" cy="0"/>
        </a:xfrm>
      </p:grpSpPr>
      <p:sp>
        <p:nvSpPr>
          <p:cNvPr id="58" name="Google Shape;58;p6"/>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
          <p:cNvSpPr txBox="1"/>
          <p:nvPr>
            <p:ph idx="1" type="body"/>
          </p:nvPr>
        </p:nvSpPr>
        <p:spPr>
          <a:xfrm rot="5400000">
            <a:off x="2514600" y="184150"/>
            <a:ext cx="4572000" cy="7772400"/>
          </a:xfrm>
          <a:prstGeom prst="rect">
            <a:avLst/>
          </a:prstGeom>
          <a:noFill/>
          <a:ln>
            <a:noFill/>
          </a:ln>
        </p:spPr>
        <p:txBody>
          <a:bodyPr anchorCtr="0" anchor="t" bIns="45700" lIns="91425" spcFirstLastPara="1" rIns="91425" wrap="square" tIns="45700">
            <a:noAutofit/>
          </a:bodyPr>
          <a:lstStyle>
            <a:lvl1pPr indent="-337185" lvl="0" marL="457200" algn="l">
              <a:spcBef>
                <a:spcPts val="700"/>
              </a:spcBef>
              <a:spcAft>
                <a:spcPts val="0"/>
              </a:spcAft>
              <a:buSzPts val="1710"/>
              <a:buChar char="▪"/>
              <a:defRPr/>
            </a:lvl1pPr>
            <a:lvl2pPr indent="-331469" lvl="1" marL="914400" algn="l">
              <a:spcBef>
                <a:spcPts val="360"/>
              </a:spcBef>
              <a:spcAft>
                <a:spcPts val="0"/>
              </a:spcAft>
              <a:buSzPts val="162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0" name="Google Shape;60;p6"/>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6"/>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6"/>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1pPr>
            <a:lvl2pPr indent="0" lvl="1"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2pPr>
            <a:lvl3pPr indent="0" lvl="2"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3pPr>
            <a:lvl4pPr indent="0" lvl="3"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4pPr>
            <a:lvl5pPr indent="0" lvl="4"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5pPr>
            <a:lvl6pPr indent="0" lvl="5"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6pPr>
            <a:lvl7pPr indent="0" lvl="6"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7pPr>
            <a:lvl8pPr indent="0" lvl="7"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8pPr>
            <a:lvl9pPr indent="0" lvl="8"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7"/>
          <p:cNvSpPr txBox="1"/>
          <p:nvPr>
            <p:ph type="title"/>
          </p:nvPr>
        </p:nvSpPr>
        <p:spPr>
          <a:xfrm>
            <a:off x="685800" y="273050"/>
            <a:ext cx="8229600" cy="11620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C1EEFF"/>
              </a:buClr>
              <a:buSzPts val="3600"/>
              <a:buFont typeface="Consolas"/>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7"/>
          <p:cNvSpPr txBox="1"/>
          <p:nvPr>
            <p:ph idx="1" type="body"/>
          </p:nvPr>
        </p:nvSpPr>
        <p:spPr>
          <a:xfrm>
            <a:off x="685800" y="1435100"/>
            <a:ext cx="2514600" cy="4572000"/>
          </a:xfrm>
          <a:prstGeom prst="rect">
            <a:avLst/>
          </a:prstGeom>
          <a:noFill/>
          <a:ln>
            <a:noFill/>
          </a:ln>
        </p:spPr>
        <p:txBody>
          <a:bodyPr anchorCtr="0" anchor="t" bIns="45700" lIns="91425" spcFirstLastPara="1" rIns="91425" wrap="square" tIns="45700">
            <a:noAutofit/>
          </a:bodyPr>
          <a:lstStyle>
            <a:lvl1pPr indent="-228600" lvl="0" marL="457200" algn="l">
              <a:spcBef>
                <a:spcPts val="700"/>
              </a:spcBef>
              <a:spcAft>
                <a:spcPts val="0"/>
              </a:spcAft>
              <a:buSzPts val="1710"/>
              <a:buNone/>
              <a:defRPr sz="1800"/>
            </a:lvl1pPr>
            <a:lvl2pPr indent="-228600" lvl="1" marL="914400" algn="l">
              <a:spcBef>
                <a:spcPts val="240"/>
              </a:spcBef>
              <a:spcAft>
                <a:spcPts val="0"/>
              </a:spcAft>
              <a:buSzPts val="108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6" name="Google Shape;66;p7"/>
          <p:cNvSpPr txBox="1"/>
          <p:nvPr>
            <p:ph idx="2" type="body"/>
          </p:nvPr>
        </p:nvSpPr>
        <p:spPr>
          <a:xfrm>
            <a:off x="3429000" y="1435100"/>
            <a:ext cx="5486400" cy="4572000"/>
          </a:xfrm>
          <a:prstGeom prst="rect">
            <a:avLst/>
          </a:prstGeom>
          <a:noFill/>
          <a:ln>
            <a:noFill/>
          </a:ln>
        </p:spPr>
        <p:txBody>
          <a:bodyPr anchorCtr="0" anchor="t" bIns="45700" lIns="91425" spcFirstLastPara="1" rIns="91425" wrap="square" tIns="45700">
            <a:noAutofit/>
          </a:bodyPr>
          <a:lstStyle>
            <a:lvl1pPr indent="-421640" lvl="0" marL="457200" algn="l">
              <a:spcBef>
                <a:spcPts val="700"/>
              </a:spcBef>
              <a:spcAft>
                <a:spcPts val="0"/>
              </a:spcAft>
              <a:buSzPts val="3040"/>
              <a:buChar char="▪"/>
              <a:defRPr sz="3200"/>
            </a:lvl1pPr>
            <a:lvl2pPr indent="-388619" lvl="1" marL="914400" algn="l">
              <a:spcBef>
                <a:spcPts val="560"/>
              </a:spcBef>
              <a:spcAft>
                <a:spcPts val="0"/>
              </a:spcAft>
              <a:buSzPts val="252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7" name="Google Shape;67;p7"/>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7"/>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7"/>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1pPr>
            <a:lvl2pPr indent="0" lvl="1"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2pPr>
            <a:lvl3pPr indent="0" lvl="2"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3pPr>
            <a:lvl4pPr indent="0" lvl="3"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4pPr>
            <a:lvl5pPr indent="0" lvl="4"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5pPr>
            <a:lvl6pPr indent="0" lvl="5"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6pPr>
            <a:lvl7pPr indent="0" lvl="6"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7pPr>
            <a:lvl8pPr indent="0" lvl="7"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8pPr>
            <a:lvl9pPr indent="0" lvl="8"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8"/>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8"/>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8"/>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8"/>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1pPr>
            <a:lvl2pPr indent="0" lvl="1"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2pPr>
            <a:lvl3pPr indent="0" lvl="2"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3pPr>
            <a:lvl4pPr indent="0" lvl="3"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4pPr>
            <a:lvl5pPr indent="0" lvl="4"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5pPr>
            <a:lvl6pPr indent="0" lvl="5"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6pPr>
            <a:lvl7pPr indent="0" lvl="6"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7pPr>
            <a:lvl8pPr indent="0" lvl="7"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8pPr>
            <a:lvl9pPr indent="0" lvl="8"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1" name="Shape 81"/>
        <p:cNvGrpSpPr/>
        <p:nvPr/>
      </p:nvGrpSpPr>
      <p:grpSpPr>
        <a:xfrm>
          <a:off x="0" y="0"/>
          <a:ext cx="0" cy="0"/>
          <a:chOff x="0" y="0"/>
          <a:chExt cx="0" cy="0"/>
        </a:xfrm>
      </p:grpSpPr>
      <p:sp>
        <p:nvSpPr>
          <p:cNvPr id="82" name="Google Shape;82;p10"/>
          <p:cNvSpPr txBox="1"/>
          <p:nvPr>
            <p:ph type="title"/>
          </p:nvPr>
        </p:nvSpPr>
        <p:spPr>
          <a:xfrm>
            <a:off x="457200" y="512064"/>
            <a:ext cx="82296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0"/>
          <p:cNvSpPr txBox="1"/>
          <p:nvPr>
            <p:ph idx="1" type="body"/>
          </p:nvPr>
        </p:nvSpPr>
        <p:spPr>
          <a:xfrm>
            <a:off x="464344" y="1770501"/>
            <a:ext cx="4038600" cy="4525963"/>
          </a:xfrm>
          <a:prstGeom prst="rect">
            <a:avLst/>
          </a:prstGeom>
          <a:noFill/>
          <a:ln>
            <a:noFill/>
          </a:ln>
        </p:spPr>
        <p:txBody>
          <a:bodyPr anchorCtr="0" anchor="t" bIns="45700" lIns="91425" spcFirstLastPara="1" rIns="91425" wrap="square" tIns="45700">
            <a:noAutofit/>
          </a:bodyPr>
          <a:lstStyle>
            <a:lvl1pPr indent="-397510" lvl="0" marL="457200" algn="l">
              <a:spcBef>
                <a:spcPts val="700"/>
              </a:spcBef>
              <a:spcAft>
                <a:spcPts val="0"/>
              </a:spcAft>
              <a:buSzPts val="2660"/>
              <a:buChar char="▪"/>
              <a:defRPr sz="2800"/>
            </a:lvl1pPr>
            <a:lvl2pPr indent="-365760" lvl="1" marL="914400" algn="l">
              <a:spcBef>
                <a:spcPts val="480"/>
              </a:spcBef>
              <a:spcAft>
                <a:spcPts val="0"/>
              </a:spcAft>
              <a:buSzPts val="216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4" name="Google Shape;84;p10"/>
          <p:cNvSpPr txBox="1"/>
          <p:nvPr>
            <p:ph idx="2" type="body"/>
          </p:nvPr>
        </p:nvSpPr>
        <p:spPr>
          <a:xfrm>
            <a:off x="4655344" y="1770501"/>
            <a:ext cx="4038600" cy="4525963"/>
          </a:xfrm>
          <a:prstGeom prst="rect">
            <a:avLst/>
          </a:prstGeom>
          <a:noFill/>
          <a:ln>
            <a:noFill/>
          </a:ln>
        </p:spPr>
        <p:txBody>
          <a:bodyPr anchorCtr="0" anchor="t" bIns="45700" lIns="91425" spcFirstLastPara="1" rIns="91425" wrap="square" tIns="45700">
            <a:noAutofit/>
          </a:bodyPr>
          <a:lstStyle>
            <a:lvl1pPr indent="-397510" lvl="0" marL="457200" algn="l">
              <a:spcBef>
                <a:spcPts val="700"/>
              </a:spcBef>
              <a:spcAft>
                <a:spcPts val="0"/>
              </a:spcAft>
              <a:buSzPts val="2660"/>
              <a:buChar char="▪"/>
              <a:defRPr sz="2800"/>
            </a:lvl1pPr>
            <a:lvl2pPr indent="-365760" lvl="1" marL="914400" algn="l">
              <a:spcBef>
                <a:spcPts val="480"/>
              </a:spcBef>
              <a:spcAft>
                <a:spcPts val="0"/>
              </a:spcAft>
              <a:buSzPts val="216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5" name="Google Shape;85;p10"/>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0"/>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0"/>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1pPr>
            <a:lvl2pPr indent="0" lvl="1"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2pPr>
            <a:lvl3pPr indent="0" lvl="2"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3pPr>
            <a:lvl4pPr indent="0" lvl="3"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4pPr>
            <a:lvl5pPr indent="0" lvl="4"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5pPr>
            <a:lvl6pPr indent="0" lvl="5"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6pPr>
            <a:lvl7pPr indent="0" lvl="6"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7pPr>
            <a:lvl8pPr indent="0" lvl="7"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8pPr>
            <a:lvl9pPr indent="0" lvl="8"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Text" type="objAndTx">
  <p:cSld name="OBJECT_AND_TEXT">
    <p:spTree>
      <p:nvGrpSpPr>
        <p:cNvPr id="103" name="Shape 103"/>
        <p:cNvGrpSpPr/>
        <p:nvPr/>
      </p:nvGrpSpPr>
      <p:grpSpPr>
        <a:xfrm>
          <a:off x="0" y="0"/>
          <a:ext cx="0" cy="0"/>
          <a:chOff x="0" y="0"/>
          <a:chExt cx="0" cy="0"/>
        </a:xfrm>
      </p:grpSpPr>
      <p:sp>
        <p:nvSpPr>
          <p:cNvPr id="104" name="Google Shape;104;p12"/>
          <p:cNvSpPr txBox="1"/>
          <p:nvPr>
            <p:ph type="title"/>
          </p:nvPr>
        </p:nvSpPr>
        <p:spPr>
          <a:xfrm>
            <a:off x="457200" y="228600"/>
            <a:ext cx="8229600" cy="11430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2"/>
          <p:cNvSpPr txBox="1"/>
          <p:nvPr>
            <p:ph idx="1" type="body"/>
          </p:nvPr>
        </p:nvSpPr>
        <p:spPr>
          <a:xfrm>
            <a:off x="457200" y="1600200"/>
            <a:ext cx="4038600" cy="4495800"/>
          </a:xfrm>
          <a:prstGeom prst="rect">
            <a:avLst/>
          </a:prstGeom>
          <a:noFill/>
          <a:ln>
            <a:noFill/>
          </a:ln>
        </p:spPr>
        <p:txBody>
          <a:bodyPr anchorCtr="0" anchor="t" bIns="45700" lIns="91425" spcFirstLastPara="1" rIns="91425" wrap="square" tIns="45700">
            <a:noAutofit/>
          </a:bodyPr>
          <a:lstStyle>
            <a:lvl1pPr indent="-337185" lvl="0" marL="457200" algn="l">
              <a:spcBef>
                <a:spcPts val="700"/>
              </a:spcBef>
              <a:spcAft>
                <a:spcPts val="0"/>
              </a:spcAft>
              <a:buSzPts val="1710"/>
              <a:buChar char="▪"/>
              <a:defRPr/>
            </a:lvl1pPr>
            <a:lvl2pPr indent="-331469" lvl="1" marL="914400" algn="l">
              <a:spcBef>
                <a:spcPts val="360"/>
              </a:spcBef>
              <a:spcAft>
                <a:spcPts val="0"/>
              </a:spcAft>
              <a:buSzPts val="162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6" name="Google Shape;106;p12"/>
          <p:cNvSpPr txBox="1"/>
          <p:nvPr>
            <p:ph idx="2" type="body"/>
          </p:nvPr>
        </p:nvSpPr>
        <p:spPr>
          <a:xfrm>
            <a:off x="4648200" y="1600200"/>
            <a:ext cx="4038600" cy="4495800"/>
          </a:xfrm>
          <a:prstGeom prst="rect">
            <a:avLst/>
          </a:prstGeom>
          <a:noFill/>
          <a:ln>
            <a:noFill/>
          </a:ln>
        </p:spPr>
        <p:txBody>
          <a:bodyPr anchorCtr="0" anchor="t" bIns="45700" lIns="91425" spcFirstLastPara="1" rIns="91425" wrap="square" tIns="45700">
            <a:noAutofit/>
          </a:bodyPr>
          <a:lstStyle>
            <a:lvl1pPr indent="-337185" lvl="0" marL="457200" algn="l">
              <a:spcBef>
                <a:spcPts val="700"/>
              </a:spcBef>
              <a:spcAft>
                <a:spcPts val="0"/>
              </a:spcAft>
              <a:buSzPts val="1710"/>
              <a:buChar char="▪"/>
              <a:defRPr/>
            </a:lvl1pPr>
            <a:lvl2pPr indent="-331469" lvl="1" marL="914400" algn="l">
              <a:spcBef>
                <a:spcPts val="360"/>
              </a:spcBef>
              <a:spcAft>
                <a:spcPts val="0"/>
              </a:spcAft>
              <a:buSzPts val="162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7" name="Google Shape;107;p12"/>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1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1pPr>
            <a:lvl2pPr indent="0" lvl="1"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2pPr>
            <a:lvl3pPr indent="0" lvl="2"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3pPr>
            <a:lvl4pPr indent="0" lvl="3"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4pPr>
            <a:lvl5pPr indent="0" lvl="4"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5pPr>
            <a:lvl6pPr indent="0" lvl="5"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6pPr>
            <a:lvl7pPr indent="0" lvl="6"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7pPr>
            <a:lvl8pPr indent="0" lvl="7"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8pPr>
            <a:lvl9pPr indent="0" lvl="8"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6" name="Shape 116"/>
        <p:cNvGrpSpPr/>
        <p:nvPr/>
      </p:nvGrpSpPr>
      <p:grpSpPr>
        <a:xfrm>
          <a:off x="0" y="0"/>
          <a:ext cx="0" cy="0"/>
          <a:chOff x="0" y="0"/>
          <a:chExt cx="0" cy="0"/>
        </a:xfrm>
      </p:grpSpPr>
      <p:sp>
        <p:nvSpPr>
          <p:cNvPr id="117" name="Google Shape;117;p14"/>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14"/>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14"/>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1pPr>
            <a:lvl2pPr indent="0" lvl="1"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2pPr>
            <a:lvl3pPr indent="0" lvl="2"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3pPr>
            <a:lvl4pPr indent="0" lvl="3"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4pPr>
            <a:lvl5pPr indent="0" lvl="4"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5pPr>
            <a:lvl6pPr indent="0" lvl="5"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6pPr>
            <a:lvl7pPr indent="0" lvl="6"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7pPr>
            <a:lvl8pPr indent="0" lvl="7"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8pPr>
            <a:lvl9pPr indent="0" lvl="8" marL="0" marR="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theme" Target="../theme/theme8.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6.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5.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1.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9.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0000"/>
            </a:gs>
            <a:gs pos="64999">
              <a:srgbClr val="000000"/>
            </a:gs>
            <a:gs pos="100000">
              <a:srgbClr val="5A77A9"/>
            </a:gs>
          </a:gsLst>
          <a:lin ang="5400000" scaled="0"/>
        </a:gradFill>
      </p:bgPr>
    </p:bg>
    <p:spTree>
      <p:nvGrpSpPr>
        <p:cNvPr id="9" name="Shape 9"/>
        <p:cNvGrpSpPr/>
        <p:nvPr/>
      </p:nvGrpSpPr>
      <p:grpSpPr>
        <a:xfrm>
          <a:off x="0" y="0"/>
          <a:ext cx="0" cy="0"/>
          <a:chOff x="0" y="0"/>
          <a:chExt cx="0" cy="0"/>
        </a:xfrm>
      </p:grpSpPr>
      <p:sp>
        <p:nvSpPr>
          <p:cNvPr id="10" name="Google Shape;10;p1"/>
          <p:cNvSpPr txBox="1"/>
          <p:nvPr/>
        </p:nvSpPr>
        <p:spPr>
          <a:xfrm>
            <a:off x="0" y="0"/>
            <a:ext cx="365125" cy="685482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 name="Google Shape;11;p1"/>
          <p:cNvSpPr txBox="1"/>
          <p:nvPr/>
        </p:nvSpPr>
        <p:spPr>
          <a:xfrm>
            <a:off x="309562" y="681037"/>
            <a:ext cx="46037"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 name="Google Shape;12;p1"/>
          <p:cNvSpPr txBox="1"/>
          <p:nvPr/>
        </p:nvSpPr>
        <p:spPr>
          <a:xfrm>
            <a:off x="268287" y="681037"/>
            <a:ext cx="28575"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 name="Google Shape;13;p1"/>
          <p:cNvSpPr txBox="1"/>
          <p:nvPr/>
        </p:nvSpPr>
        <p:spPr>
          <a:xfrm>
            <a:off x="249237" y="681037"/>
            <a:ext cx="9525"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 name="Google Shape;14;p1"/>
          <p:cNvSpPr txBox="1"/>
          <p:nvPr/>
        </p:nvSpPr>
        <p:spPr>
          <a:xfrm>
            <a:off x="222250" y="681037"/>
            <a:ext cx="7937"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 name="Google Shape;15;p1"/>
          <p:cNvSpPr txBox="1"/>
          <p:nvPr/>
        </p:nvSpPr>
        <p:spPr>
          <a:xfrm>
            <a:off x="255587" y="5046662"/>
            <a:ext cx="73025" cy="169227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 name="Google Shape;16;p1"/>
          <p:cNvSpPr txBox="1"/>
          <p:nvPr/>
        </p:nvSpPr>
        <p:spPr>
          <a:xfrm>
            <a:off x="255587" y="4797425"/>
            <a:ext cx="73025" cy="228600"/>
          </a:xfrm>
          <a:prstGeom prst="rect">
            <a:avLst/>
          </a:prstGeom>
          <a:solidFill>
            <a:srgbClr val="FEB80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 name="Google Shape;17;p1"/>
          <p:cNvSpPr txBox="1"/>
          <p:nvPr/>
        </p:nvSpPr>
        <p:spPr>
          <a:xfrm>
            <a:off x="255587" y="4637087"/>
            <a:ext cx="73025" cy="138112"/>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8" name="Google Shape;18;p1"/>
          <p:cNvSpPr txBox="1"/>
          <p:nvPr/>
        </p:nvSpPr>
        <p:spPr>
          <a:xfrm>
            <a:off x="255587" y="4541837"/>
            <a:ext cx="73025" cy="7461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 name="Google Shape;19;p1"/>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1pPr>
            <a:lvl2pPr lvl="1"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2pPr>
            <a:lvl3pPr lvl="2"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3pPr>
            <a:lvl4pPr lvl="3"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4pPr>
            <a:lvl5pPr lvl="4"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5pPr>
            <a:lvl6pPr lvl="5"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6pPr>
            <a:lvl7pPr lvl="6"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7pPr>
            <a:lvl8pPr lvl="7"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8pPr>
            <a:lvl9pPr lvl="8"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9pPr>
          </a:lstStyle>
          <a:p/>
        </p:txBody>
      </p:sp>
      <p:sp>
        <p:nvSpPr>
          <p:cNvPr id="20" name="Google Shape;20;p1"/>
          <p:cNvSpPr txBox="1"/>
          <p:nvPr>
            <p:ph idx="1" type="body"/>
          </p:nvPr>
        </p:nvSpPr>
        <p:spPr>
          <a:xfrm>
            <a:off x="914400" y="1784350"/>
            <a:ext cx="7772400" cy="4572000"/>
          </a:xfrm>
          <a:prstGeom prst="rect">
            <a:avLst/>
          </a:prstGeom>
          <a:noFill/>
          <a:ln>
            <a:noFill/>
          </a:ln>
        </p:spPr>
        <p:txBody>
          <a:bodyPr anchorCtr="0" anchor="t" bIns="45700" lIns="91425" spcFirstLastPara="1" rIns="91425" wrap="square" tIns="45700">
            <a:noAutofit/>
          </a:bodyPr>
          <a:lstStyle>
            <a:lvl1pPr indent="-409575" lvl="0" marL="457200" marR="0" rtl="0" algn="l">
              <a:spcBef>
                <a:spcPts val="700"/>
              </a:spcBef>
              <a:spcAft>
                <a:spcPts val="0"/>
              </a:spcAft>
              <a:buClr>
                <a:schemeClr val="lt2"/>
              </a:buClr>
              <a:buSzPts val="2850"/>
              <a:buFont typeface="Noto Sans Symbols"/>
              <a:buChar char="▪"/>
              <a:defRPr b="0" i="0" sz="3000" u="none" cap="none" strike="noStrike">
                <a:solidFill>
                  <a:schemeClr val="lt1"/>
                </a:solidFill>
                <a:latin typeface="Corbel"/>
                <a:ea typeface="Corbel"/>
                <a:cs typeface="Corbel"/>
                <a:sym typeface="Corbel"/>
              </a:defRPr>
            </a:lvl1pPr>
            <a:lvl2pPr indent="-377190" lvl="1" marL="914400" marR="0" rtl="0" algn="l">
              <a:spcBef>
                <a:spcPts val="520"/>
              </a:spcBef>
              <a:spcAft>
                <a:spcPts val="0"/>
              </a:spcAft>
              <a:buClr>
                <a:schemeClr val="accent2"/>
              </a:buClr>
              <a:buSzPts val="2340"/>
              <a:buFont typeface="Noto Sans Symbols"/>
              <a:buChar char="🢭"/>
              <a:defRPr b="0" i="0" sz="2600" u="none" cap="none" strike="noStrike">
                <a:solidFill>
                  <a:schemeClr val="lt1"/>
                </a:solidFill>
                <a:latin typeface="Corbel"/>
                <a:ea typeface="Corbel"/>
                <a:cs typeface="Corbel"/>
                <a:sym typeface="Corbel"/>
              </a:defRPr>
            </a:lvl2pPr>
            <a:lvl3pPr indent="-381000" lvl="2" marL="1371600" marR="0" rtl="0" algn="l">
              <a:spcBef>
                <a:spcPts val="480"/>
              </a:spcBef>
              <a:spcAft>
                <a:spcPts val="0"/>
              </a:spcAft>
              <a:buClr>
                <a:schemeClr val="accent2"/>
              </a:buClr>
              <a:buSzPts val="2400"/>
              <a:buFont typeface="Noto Sans Symbols"/>
              <a:buChar char="■"/>
              <a:defRPr b="0" i="0" sz="2400" u="none" cap="none" strike="noStrike">
                <a:solidFill>
                  <a:schemeClr val="lt1"/>
                </a:solidFill>
                <a:latin typeface="Corbel"/>
                <a:ea typeface="Corbel"/>
                <a:cs typeface="Corbel"/>
                <a:sym typeface="Corbel"/>
              </a:defRPr>
            </a:lvl3pPr>
            <a:lvl4pPr indent="-368300" lvl="3" marL="1828800" marR="0" rtl="0" algn="l">
              <a:spcBef>
                <a:spcPts val="440"/>
              </a:spcBef>
              <a:spcAft>
                <a:spcPts val="0"/>
              </a:spcAft>
              <a:buClr>
                <a:srgbClr val="FEB80A"/>
              </a:buClr>
              <a:buSzPts val="2200"/>
              <a:buFont typeface="Noto Sans Symbols"/>
              <a:buChar char="🢝"/>
              <a:defRPr b="0" i="0" sz="2200" u="none" cap="none" strike="noStrike">
                <a:solidFill>
                  <a:schemeClr val="lt1"/>
                </a:solidFill>
                <a:latin typeface="Corbel"/>
                <a:ea typeface="Corbel"/>
                <a:cs typeface="Corbel"/>
                <a:sym typeface="Corbel"/>
              </a:defRPr>
            </a:lvl4pPr>
            <a:lvl5pPr indent="-355600" lvl="4" marL="2286000" marR="0" rtl="0" algn="l">
              <a:spcBef>
                <a:spcPts val="400"/>
              </a:spcBef>
              <a:spcAft>
                <a:spcPts val="0"/>
              </a:spcAft>
              <a:buClr>
                <a:srgbClr val="FEB80A"/>
              </a:buClr>
              <a:buSzPts val="2000"/>
              <a:buFont typeface="Noto Sans Symbols"/>
              <a:buChar char="●"/>
              <a:defRPr b="0" i="0" sz="2000" u="none" cap="none" strike="noStrike">
                <a:solidFill>
                  <a:schemeClr val="lt1"/>
                </a:solidFill>
                <a:latin typeface="Corbel"/>
                <a:ea typeface="Corbel"/>
                <a:cs typeface="Corbel"/>
                <a:sym typeface="Corbel"/>
              </a:defRPr>
            </a:lvl5pPr>
            <a:lvl6pPr indent="-342900" lvl="5" marL="2743200" marR="0" rtl="0" algn="l">
              <a:spcBef>
                <a:spcPts val="360"/>
              </a:spcBef>
              <a:spcAft>
                <a:spcPts val="0"/>
              </a:spcAft>
              <a:buClr>
                <a:schemeClr val="accent3"/>
              </a:buClr>
              <a:buSzPts val="1800"/>
              <a:buFont typeface="Noto Sans Symbols"/>
              <a:buChar char="●"/>
              <a:defRPr b="0" i="0" sz="1800" u="none" cap="none" strike="noStrike">
                <a:solidFill>
                  <a:schemeClr val="lt1"/>
                </a:solidFill>
                <a:latin typeface="Corbel"/>
                <a:ea typeface="Corbel"/>
                <a:cs typeface="Corbel"/>
                <a:sym typeface="Corbel"/>
              </a:defRPr>
            </a:lvl6pPr>
            <a:lvl7pPr indent="-330200" lvl="6" marL="3200400"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7pPr>
            <a:lvl8pPr indent="-330200" lvl="7" marL="3657600"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8pPr>
            <a:lvl9pPr indent="-330200" lvl="8" marL="4114800"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21" name="Google Shape;21;p1"/>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2" name="Google Shape;22;p1"/>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3" name="Google Shape;23;p1"/>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1pPr>
            <a:lvl2pPr indent="0" lvl="1"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2pPr>
            <a:lvl3pPr indent="0" lvl="2"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3pPr>
            <a:lvl4pPr indent="0" lvl="3"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4pPr>
            <a:lvl5pPr indent="0" lvl="4"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5pPr>
            <a:lvl6pPr indent="0" lvl="5"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6pPr>
            <a:lvl7pPr indent="0" lvl="6"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7pPr>
            <a:lvl8pPr indent="0" lvl="7"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8pPr>
            <a:lvl9pPr indent="0" lvl="8"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0000"/>
            </a:gs>
            <a:gs pos="64999">
              <a:srgbClr val="000000"/>
            </a:gs>
            <a:gs pos="100000">
              <a:srgbClr val="5A77A9"/>
            </a:gs>
          </a:gsLst>
          <a:lin ang="5400000" scaled="0"/>
        </a:gradFill>
      </p:bgPr>
    </p:bg>
    <p:spTree>
      <p:nvGrpSpPr>
        <p:cNvPr id="30" name="Shape 30"/>
        <p:cNvGrpSpPr/>
        <p:nvPr/>
      </p:nvGrpSpPr>
      <p:grpSpPr>
        <a:xfrm>
          <a:off x="0" y="0"/>
          <a:ext cx="0" cy="0"/>
          <a:chOff x="0" y="0"/>
          <a:chExt cx="0" cy="0"/>
        </a:xfrm>
      </p:grpSpPr>
      <p:sp>
        <p:nvSpPr>
          <p:cNvPr id="31" name="Google Shape;31;p3"/>
          <p:cNvSpPr txBox="1"/>
          <p:nvPr/>
        </p:nvSpPr>
        <p:spPr>
          <a:xfrm>
            <a:off x="0" y="0"/>
            <a:ext cx="365125" cy="685482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 name="Google Shape;32;p3"/>
          <p:cNvSpPr txBox="1"/>
          <p:nvPr/>
        </p:nvSpPr>
        <p:spPr>
          <a:xfrm>
            <a:off x="255587" y="5046662"/>
            <a:ext cx="73025" cy="169227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 name="Google Shape;33;p3"/>
          <p:cNvSpPr txBox="1"/>
          <p:nvPr/>
        </p:nvSpPr>
        <p:spPr>
          <a:xfrm>
            <a:off x="255587" y="4797425"/>
            <a:ext cx="73025" cy="228600"/>
          </a:xfrm>
          <a:prstGeom prst="rect">
            <a:avLst/>
          </a:prstGeom>
          <a:solidFill>
            <a:srgbClr val="FEB80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4" name="Google Shape;34;p3"/>
          <p:cNvSpPr txBox="1"/>
          <p:nvPr/>
        </p:nvSpPr>
        <p:spPr>
          <a:xfrm>
            <a:off x="255587" y="4637087"/>
            <a:ext cx="73025" cy="138112"/>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 name="Google Shape;35;p3"/>
          <p:cNvSpPr txBox="1"/>
          <p:nvPr/>
        </p:nvSpPr>
        <p:spPr>
          <a:xfrm>
            <a:off x="255587" y="4541837"/>
            <a:ext cx="73025" cy="7461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6" name="Google Shape;36;p3"/>
          <p:cNvSpPr txBox="1"/>
          <p:nvPr/>
        </p:nvSpPr>
        <p:spPr>
          <a:xfrm>
            <a:off x="309562" y="681037"/>
            <a:ext cx="46037"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 name="Google Shape;37;p3"/>
          <p:cNvSpPr txBox="1"/>
          <p:nvPr/>
        </p:nvSpPr>
        <p:spPr>
          <a:xfrm>
            <a:off x="268287" y="681037"/>
            <a:ext cx="28575"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 name="Google Shape;38;p3"/>
          <p:cNvSpPr txBox="1"/>
          <p:nvPr/>
        </p:nvSpPr>
        <p:spPr>
          <a:xfrm>
            <a:off x="249237" y="681037"/>
            <a:ext cx="9525"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9" name="Google Shape;39;p3"/>
          <p:cNvSpPr txBox="1"/>
          <p:nvPr/>
        </p:nvSpPr>
        <p:spPr>
          <a:xfrm>
            <a:off x="222250" y="681037"/>
            <a:ext cx="7937"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 name="Google Shape;40;p3"/>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1pPr>
            <a:lvl2pPr lvl="1"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2pPr>
            <a:lvl3pPr lvl="2"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3pPr>
            <a:lvl4pPr lvl="3"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4pPr>
            <a:lvl5pPr lvl="4"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5pPr>
            <a:lvl6pPr lvl="5"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6pPr>
            <a:lvl7pPr lvl="6"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7pPr>
            <a:lvl8pPr lvl="7"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8pPr>
            <a:lvl9pPr lvl="8"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9pPr>
          </a:lstStyle>
          <a:p/>
        </p:txBody>
      </p:sp>
      <p:sp>
        <p:nvSpPr>
          <p:cNvPr id="41" name="Google Shape;41;p3"/>
          <p:cNvSpPr txBox="1"/>
          <p:nvPr>
            <p:ph idx="1" type="body"/>
          </p:nvPr>
        </p:nvSpPr>
        <p:spPr>
          <a:xfrm>
            <a:off x="914400" y="1784350"/>
            <a:ext cx="7772400" cy="4572000"/>
          </a:xfrm>
          <a:prstGeom prst="rect">
            <a:avLst/>
          </a:prstGeom>
          <a:noFill/>
          <a:ln>
            <a:noFill/>
          </a:ln>
        </p:spPr>
        <p:txBody>
          <a:bodyPr anchorCtr="0" anchor="t" bIns="45700" lIns="91425" spcFirstLastPara="1" rIns="91425" wrap="square" tIns="45700">
            <a:noAutofit/>
          </a:bodyPr>
          <a:lstStyle>
            <a:lvl1pPr indent="-409575" lvl="0" marL="457200" marR="0" rtl="0" algn="l">
              <a:spcBef>
                <a:spcPts val="700"/>
              </a:spcBef>
              <a:spcAft>
                <a:spcPts val="0"/>
              </a:spcAft>
              <a:buClr>
                <a:schemeClr val="lt2"/>
              </a:buClr>
              <a:buSzPts val="2850"/>
              <a:buFont typeface="Noto Sans Symbols"/>
              <a:buChar char="▪"/>
              <a:defRPr b="0" i="0" sz="3000" u="none" cap="none" strike="noStrike">
                <a:solidFill>
                  <a:schemeClr val="lt1"/>
                </a:solidFill>
                <a:latin typeface="Corbel"/>
                <a:ea typeface="Corbel"/>
                <a:cs typeface="Corbel"/>
                <a:sym typeface="Corbel"/>
              </a:defRPr>
            </a:lvl1pPr>
            <a:lvl2pPr indent="-377190" lvl="1" marL="914400" marR="0" rtl="0" algn="l">
              <a:spcBef>
                <a:spcPts val="520"/>
              </a:spcBef>
              <a:spcAft>
                <a:spcPts val="0"/>
              </a:spcAft>
              <a:buClr>
                <a:schemeClr val="accent2"/>
              </a:buClr>
              <a:buSzPts val="2340"/>
              <a:buFont typeface="Noto Sans Symbols"/>
              <a:buChar char="🢭"/>
              <a:defRPr b="0" i="0" sz="2600" u="none" cap="none" strike="noStrike">
                <a:solidFill>
                  <a:schemeClr val="lt1"/>
                </a:solidFill>
                <a:latin typeface="Corbel"/>
                <a:ea typeface="Corbel"/>
                <a:cs typeface="Corbel"/>
                <a:sym typeface="Corbel"/>
              </a:defRPr>
            </a:lvl2pPr>
            <a:lvl3pPr indent="-381000" lvl="2" marL="1371600" marR="0" rtl="0" algn="l">
              <a:spcBef>
                <a:spcPts val="480"/>
              </a:spcBef>
              <a:spcAft>
                <a:spcPts val="0"/>
              </a:spcAft>
              <a:buClr>
                <a:schemeClr val="accent2"/>
              </a:buClr>
              <a:buSzPts val="2400"/>
              <a:buFont typeface="Noto Sans Symbols"/>
              <a:buChar char="■"/>
              <a:defRPr b="0" i="0" sz="2400" u="none" cap="none" strike="noStrike">
                <a:solidFill>
                  <a:schemeClr val="lt1"/>
                </a:solidFill>
                <a:latin typeface="Corbel"/>
                <a:ea typeface="Corbel"/>
                <a:cs typeface="Corbel"/>
                <a:sym typeface="Corbel"/>
              </a:defRPr>
            </a:lvl3pPr>
            <a:lvl4pPr indent="-368300" lvl="3" marL="1828800" marR="0" rtl="0" algn="l">
              <a:spcBef>
                <a:spcPts val="440"/>
              </a:spcBef>
              <a:spcAft>
                <a:spcPts val="0"/>
              </a:spcAft>
              <a:buClr>
                <a:srgbClr val="FEB80A"/>
              </a:buClr>
              <a:buSzPts val="2200"/>
              <a:buFont typeface="Noto Sans Symbols"/>
              <a:buChar char="🢝"/>
              <a:defRPr b="0" i="0" sz="2200" u="none" cap="none" strike="noStrike">
                <a:solidFill>
                  <a:schemeClr val="lt1"/>
                </a:solidFill>
                <a:latin typeface="Corbel"/>
                <a:ea typeface="Corbel"/>
                <a:cs typeface="Corbel"/>
                <a:sym typeface="Corbel"/>
              </a:defRPr>
            </a:lvl4pPr>
            <a:lvl5pPr indent="-355600" lvl="4" marL="2286000" marR="0" rtl="0" algn="l">
              <a:spcBef>
                <a:spcPts val="400"/>
              </a:spcBef>
              <a:spcAft>
                <a:spcPts val="0"/>
              </a:spcAft>
              <a:buClr>
                <a:srgbClr val="FEB80A"/>
              </a:buClr>
              <a:buSzPts val="2000"/>
              <a:buFont typeface="Noto Sans Symbols"/>
              <a:buChar char="●"/>
              <a:defRPr b="0" i="0" sz="2000" u="none" cap="none" strike="noStrike">
                <a:solidFill>
                  <a:schemeClr val="lt1"/>
                </a:solidFill>
                <a:latin typeface="Corbel"/>
                <a:ea typeface="Corbel"/>
                <a:cs typeface="Corbel"/>
                <a:sym typeface="Corbel"/>
              </a:defRPr>
            </a:lvl5pPr>
            <a:lvl6pPr indent="-342900" lvl="5" marL="2743200" marR="0" rtl="0" algn="l">
              <a:spcBef>
                <a:spcPts val="360"/>
              </a:spcBef>
              <a:spcAft>
                <a:spcPts val="0"/>
              </a:spcAft>
              <a:buClr>
                <a:schemeClr val="accent3"/>
              </a:buClr>
              <a:buSzPts val="1800"/>
              <a:buFont typeface="Noto Sans Symbols"/>
              <a:buChar char="●"/>
              <a:defRPr b="0" i="0" sz="1800" u="none" cap="none" strike="noStrike">
                <a:solidFill>
                  <a:schemeClr val="lt1"/>
                </a:solidFill>
                <a:latin typeface="Corbel"/>
                <a:ea typeface="Corbel"/>
                <a:cs typeface="Corbel"/>
                <a:sym typeface="Corbel"/>
              </a:defRPr>
            </a:lvl6pPr>
            <a:lvl7pPr indent="-330200" lvl="6" marL="3200400"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7pPr>
            <a:lvl8pPr indent="-330200" lvl="7" marL="3657600"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8pPr>
            <a:lvl9pPr indent="-330200" lvl="8" marL="4114800"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42" name="Google Shape;42;p3"/>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3" name="Google Shape;43;p3"/>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4" name="Google Shape;44;p3"/>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1pPr>
            <a:lvl2pPr indent="0" lvl="1"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2pPr>
            <a:lvl3pPr indent="0" lvl="2"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3pPr>
            <a:lvl4pPr indent="0" lvl="3"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4pPr>
            <a:lvl5pPr indent="0" lvl="4"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5pPr>
            <a:lvl6pPr indent="0" lvl="5"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6pPr>
            <a:lvl7pPr indent="0" lvl="6"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7pPr>
            <a:lvl8pPr indent="0" lvl="7"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8pPr>
            <a:lvl9pPr indent="0" lvl="8"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0000"/>
            </a:gs>
            <a:gs pos="64999">
              <a:srgbClr val="000000"/>
            </a:gs>
            <a:gs pos="100000">
              <a:srgbClr val="5A77A9"/>
            </a:gs>
          </a:gsLst>
          <a:lin ang="5400000" scaled="0"/>
        </a:gradFill>
      </p:bgPr>
    </p:bg>
    <p:spTree>
      <p:nvGrpSpPr>
        <p:cNvPr id="75" name="Shape 75"/>
        <p:cNvGrpSpPr/>
        <p:nvPr/>
      </p:nvGrpSpPr>
      <p:grpSpPr>
        <a:xfrm>
          <a:off x="0" y="0"/>
          <a:ext cx="0" cy="0"/>
          <a:chOff x="0" y="0"/>
          <a:chExt cx="0" cy="0"/>
        </a:xfrm>
      </p:grpSpPr>
      <p:sp>
        <p:nvSpPr>
          <p:cNvPr id="76" name="Google Shape;76;p9"/>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1pPr>
            <a:lvl2pPr lvl="1"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2pPr>
            <a:lvl3pPr lvl="2"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3pPr>
            <a:lvl4pPr lvl="3"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4pPr>
            <a:lvl5pPr lvl="4"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5pPr>
            <a:lvl6pPr lvl="5"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6pPr>
            <a:lvl7pPr lvl="6"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7pPr>
            <a:lvl8pPr lvl="7"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8pPr>
            <a:lvl9pPr lvl="8"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9pPr>
          </a:lstStyle>
          <a:p/>
        </p:txBody>
      </p:sp>
      <p:sp>
        <p:nvSpPr>
          <p:cNvPr id="77" name="Google Shape;77;p9"/>
          <p:cNvSpPr txBox="1"/>
          <p:nvPr>
            <p:ph idx="1" type="body"/>
          </p:nvPr>
        </p:nvSpPr>
        <p:spPr>
          <a:xfrm>
            <a:off x="914400" y="1784350"/>
            <a:ext cx="7772400" cy="4572000"/>
          </a:xfrm>
          <a:prstGeom prst="rect">
            <a:avLst/>
          </a:prstGeom>
          <a:noFill/>
          <a:ln>
            <a:noFill/>
          </a:ln>
        </p:spPr>
        <p:txBody>
          <a:bodyPr anchorCtr="0" anchor="t" bIns="45700" lIns="91425" spcFirstLastPara="1" rIns="91425" wrap="square" tIns="45700">
            <a:noAutofit/>
          </a:bodyPr>
          <a:lstStyle>
            <a:lvl1pPr indent="-409575" lvl="0" marL="457200" marR="0" rtl="0" algn="l">
              <a:spcBef>
                <a:spcPts val="700"/>
              </a:spcBef>
              <a:spcAft>
                <a:spcPts val="0"/>
              </a:spcAft>
              <a:buClr>
                <a:schemeClr val="lt2"/>
              </a:buClr>
              <a:buSzPts val="2850"/>
              <a:buFont typeface="Noto Sans Symbols"/>
              <a:buChar char="▪"/>
              <a:defRPr b="0" i="0" sz="3000" u="none" cap="none" strike="noStrike">
                <a:solidFill>
                  <a:schemeClr val="lt1"/>
                </a:solidFill>
                <a:latin typeface="Corbel"/>
                <a:ea typeface="Corbel"/>
                <a:cs typeface="Corbel"/>
                <a:sym typeface="Corbel"/>
              </a:defRPr>
            </a:lvl1pPr>
            <a:lvl2pPr indent="-377190" lvl="1" marL="914400" marR="0" rtl="0" algn="l">
              <a:spcBef>
                <a:spcPts val="520"/>
              </a:spcBef>
              <a:spcAft>
                <a:spcPts val="0"/>
              </a:spcAft>
              <a:buClr>
                <a:schemeClr val="accent2"/>
              </a:buClr>
              <a:buSzPts val="2340"/>
              <a:buFont typeface="Noto Sans Symbols"/>
              <a:buChar char="🢭"/>
              <a:defRPr b="0" i="0" sz="2600" u="none" cap="none" strike="noStrike">
                <a:solidFill>
                  <a:schemeClr val="lt1"/>
                </a:solidFill>
                <a:latin typeface="Corbel"/>
                <a:ea typeface="Corbel"/>
                <a:cs typeface="Corbel"/>
                <a:sym typeface="Corbel"/>
              </a:defRPr>
            </a:lvl2pPr>
            <a:lvl3pPr indent="-381000" lvl="2" marL="1371600" marR="0" rtl="0" algn="l">
              <a:spcBef>
                <a:spcPts val="480"/>
              </a:spcBef>
              <a:spcAft>
                <a:spcPts val="0"/>
              </a:spcAft>
              <a:buClr>
                <a:schemeClr val="accent2"/>
              </a:buClr>
              <a:buSzPts val="2400"/>
              <a:buFont typeface="Noto Sans Symbols"/>
              <a:buChar char="■"/>
              <a:defRPr b="0" i="0" sz="2400" u="none" cap="none" strike="noStrike">
                <a:solidFill>
                  <a:schemeClr val="lt1"/>
                </a:solidFill>
                <a:latin typeface="Corbel"/>
                <a:ea typeface="Corbel"/>
                <a:cs typeface="Corbel"/>
                <a:sym typeface="Corbel"/>
              </a:defRPr>
            </a:lvl3pPr>
            <a:lvl4pPr indent="-368300" lvl="3" marL="1828800" marR="0" rtl="0" algn="l">
              <a:spcBef>
                <a:spcPts val="440"/>
              </a:spcBef>
              <a:spcAft>
                <a:spcPts val="0"/>
              </a:spcAft>
              <a:buClr>
                <a:srgbClr val="FEB80A"/>
              </a:buClr>
              <a:buSzPts val="2200"/>
              <a:buFont typeface="Noto Sans Symbols"/>
              <a:buChar char="🢝"/>
              <a:defRPr b="0" i="0" sz="2200" u="none" cap="none" strike="noStrike">
                <a:solidFill>
                  <a:schemeClr val="lt1"/>
                </a:solidFill>
                <a:latin typeface="Corbel"/>
                <a:ea typeface="Corbel"/>
                <a:cs typeface="Corbel"/>
                <a:sym typeface="Corbel"/>
              </a:defRPr>
            </a:lvl4pPr>
            <a:lvl5pPr indent="-355600" lvl="4" marL="2286000" marR="0" rtl="0" algn="l">
              <a:spcBef>
                <a:spcPts val="400"/>
              </a:spcBef>
              <a:spcAft>
                <a:spcPts val="0"/>
              </a:spcAft>
              <a:buClr>
                <a:srgbClr val="FEB80A"/>
              </a:buClr>
              <a:buSzPts val="2000"/>
              <a:buFont typeface="Noto Sans Symbols"/>
              <a:buChar char="●"/>
              <a:defRPr b="0" i="0" sz="2000" u="none" cap="none" strike="noStrike">
                <a:solidFill>
                  <a:schemeClr val="lt1"/>
                </a:solidFill>
                <a:latin typeface="Corbel"/>
                <a:ea typeface="Corbel"/>
                <a:cs typeface="Corbel"/>
                <a:sym typeface="Corbel"/>
              </a:defRPr>
            </a:lvl5pPr>
            <a:lvl6pPr indent="-342900" lvl="5" marL="2743200" marR="0" rtl="0" algn="l">
              <a:spcBef>
                <a:spcPts val="360"/>
              </a:spcBef>
              <a:spcAft>
                <a:spcPts val="0"/>
              </a:spcAft>
              <a:buClr>
                <a:schemeClr val="accent3"/>
              </a:buClr>
              <a:buSzPts val="1800"/>
              <a:buFont typeface="Noto Sans Symbols"/>
              <a:buChar char="●"/>
              <a:defRPr b="0" i="0" sz="1800" u="none" cap="none" strike="noStrike">
                <a:solidFill>
                  <a:schemeClr val="lt1"/>
                </a:solidFill>
                <a:latin typeface="Corbel"/>
                <a:ea typeface="Corbel"/>
                <a:cs typeface="Corbel"/>
                <a:sym typeface="Corbel"/>
              </a:defRPr>
            </a:lvl6pPr>
            <a:lvl7pPr indent="-330200" lvl="6" marL="3200400"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7pPr>
            <a:lvl8pPr indent="-330200" lvl="7" marL="3657600"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8pPr>
            <a:lvl9pPr indent="-330200" lvl="8" marL="4114800"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78" name="Google Shape;78;p9"/>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9" name="Google Shape;79;p9"/>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0" name="Google Shape;80;p9"/>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1pPr>
            <a:lvl2pPr indent="0" lvl="1"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2pPr>
            <a:lvl3pPr indent="0" lvl="2"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3pPr>
            <a:lvl4pPr indent="0" lvl="3"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4pPr>
            <a:lvl5pPr indent="0" lvl="4"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5pPr>
            <a:lvl6pPr indent="0" lvl="5"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6pPr>
            <a:lvl7pPr indent="0" lvl="6"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7pPr>
            <a:lvl8pPr indent="0" lvl="7"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8pPr>
            <a:lvl9pPr indent="0" lvl="8"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0000"/>
            </a:gs>
            <a:gs pos="64999">
              <a:srgbClr val="000000"/>
            </a:gs>
            <a:gs pos="100000">
              <a:srgbClr val="5A77A9"/>
            </a:gs>
          </a:gsLst>
          <a:lin ang="5400000" scaled="0"/>
        </a:gradFill>
      </p:bgPr>
    </p:bg>
    <p:spTree>
      <p:nvGrpSpPr>
        <p:cNvPr id="88" name="Shape 88"/>
        <p:cNvGrpSpPr/>
        <p:nvPr/>
      </p:nvGrpSpPr>
      <p:grpSpPr>
        <a:xfrm>
          <a:off x="0" y="0"/>
          <a:ext cx="0" cy="0"/>
          <a:chOff x="0" y="0"/>
          <a:chExt cx="0" cy="0"/>
        </a:xfrm>
      </p:grpSpPr>
      <p:sp>
        <p:nvSpPr>
          <p:cNvPr id="89" name="Google Shape;89;p11"/>
          <p:cNvSpPr txBox="1"/>
          <p:nvPr/>
        </p:nvSpPr>
        <p:spPr>
          <a:xfrm>
            <a:off x="0" y="0"/>
            <a:ext cx="365125" cy="685482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0" name="Google Shape;90;p11"/>
          <p:cNvSpPr txBox="1"/>
          <p:nvPr/>
        </p:nvSpPr>
        <p:spPr>
          <a:xfrm>
            <a:off x="255587" y="5046662"/>
            <a:ext cx="73025" cy="169227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1" name="Google Shape;91;p11"/>
          <p:cNvSpPr txBox="1"/>
          <p:nvPr/>
        </p:nvSpPr>
        <p:spPr>
          <a:xfrm>
            <a:off x="255587" y="4797425"/>
            <a:ext cx="73025" cy="228600"/>
          </a:xfrm>
          <a:prstGeom prst="rect">
            <a:avLst/>
          </a:prstGeom>
          <a:solidFill>
            <a:srgbClr val="FEB80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2" name="Google Shape;92;p11"/>
          <p:cNvSpPr txBox="1"/>
          <p:nvPr/>
        </p:nvSpPr>
        <p:spPr>
          <a:xfrm>
            <a:off x="255587" y="4637087"/>
            <a:ext cx="73025" cy="138112"/>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3" name="Google Shape;93;p11"/>
          <p:cNvSpPr txBox="1"/>
          <p:nvPr/>
        </p:nvSpPr>
        <p:spPr>
          <a:xfrm>
            <a:off x="255587" y="4541837"/>
            <a:ext cx="73025" cy="7461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4" name="Google Shape;94;p11"/>
          <p:cNvSpPr txBox="1"/>
          <p:nvPr/>
        </p:nvSpPr>
        <p:spPr>
          <a:xfrm>
            <a:off x="309562" y="681037"/>
            <a:ext cx="46037"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5" name="Google Shape;95;p11"/>
          <p:cNvSpPr txBox="1"/>
          <p:nvPr/>
        </p:nvSpPr>
        <p:spPr>
          <a:xfrm>
            <a:off x="268287" y="681037"/>
            <a:ext cx="28575"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6" name="Google Shape;96;p11"/>
          <p:cNvSpPr txBox="1"/>
          <p:nvPr/>
        </p:nvSpPr>
        <p:spPr>
          <a:xfrm>
            <a:off x="249237" y="681037"/>
            <a:ext cx="9525"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7" name="Google Shape;97;p11"/>
          <p:cNvSpPr txBox="1"/>
          <p:nvPr/>
        </p:nvSpPr>
        <p:spPr>
          <a:xfrm>
            <a:off x="222250" y="681037"/>
            <a:ext cx="7937"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8" name="Google Shape;98;p11"/>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1pPr>
            <a:lvl2pPr lvl="1"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2pPr>
            <a:lvl3pPr lvl="2"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3pPr>
            <a:lvl4pPr lvl="3"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4pPr>
            <a:lvl5pPr lvl="4"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5pPr>
            <a:lvl6pPr lvl="5"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6pPr>
            <a:lvl7pPr lvl="6"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7pPr>
            <a:lvl8pPr lvl="7"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8pPr>
            <a:lvl9pPr lvl="8"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9pPr>
          </a:lstStyle>
          <a:p/>
        </p:txBody>
      </p:sp>
      <p:sp>
        <p:nvSpPr>
          <p:cNvPr id="99" name="Google Shape;99;p11"/>
          <p:cNvSpPr txBox="1"/>
          <p:nvPr>
            <p:ph idx="1" type="body"/>
          </p:nvPr>
        </p:nvSpPr>
        <p:spPr>
          <a:xfrm>
            <a:off x="914400" y="1784350"/>
            <a:ext cx="7772400" cy="4572000"/>
          </a:xfrm>
          <a:prstGeom prst="rect">
            <a:avLst/>
          </a:prstGeom>
          <a:noFill/>
          <a:ln>
            <a:noFill/>
          </a:ln>
        </p:spPr>
        <p:txBody>
          <a:bodyPr anchorCtr="0" anchor="t" bIns="45700" lIns="91425" spcFirstLastPara="1" rIns="91425" wrap="square" tIns="45700">
            <a:noAutofit/>
          </a:bodyPr>
          <a:lstStyle>
            <a:lvl1pPr indent="-409575" lvl="0" marL="457200" marR="0" rtl="0" algn="l">
              <a:spcBef>
                <a:spcPts val="700"/>
              </a:spcBef>
              <a:spcAft>
                <a:spcPts val="0"/>
              </a:spcAft>
              <a:buClr>
                <a:schemeClr val="lt2"/>
              </a:buClr>
              <a:buSzPts val="2850"/>
              <a:buFont typeface="Noto Sans Symbols"/>
              <a:buChar char="▪"/>
              <a:defRPr b="0" i="0" sz="3000" u="none" cap="none" strike="noStrike">
                <a:solidFill>
                  <a:schemeClr val="lt1"/>
                </a:solidFill>
                <a:latin typeface="Corbel"/>
                <a:ea typeface="Corbel"/>
                <a:cs typeface="Corbel"/>
                <a:sym typeface="Corbel"/>
              </a:defRPr>
            </a:lvl1pPr>
            <a:lvl2pPr indent="-377190" lvl="1" marL="914400" marR="0" rtl="0" algn="l">
              <a:spcBef>
                <a:spcPts val="520"/>
              </a:spcBef>
              <a:spcAft>
                <a:spcPts val="0"/>
              </a:spcAft>
              <a:buClr>
                <a:schemeClr val="accent2"/>
              </a:buClr>
              <a:buSzPts val="2340"/>
              <a:buFont typeface="Noto Sans Symbols"/>
              <a:buChar char="🢭"/>
              <a:defRPr b="0" i="0" sz="2600" u="none" cap="none" strike="noStrike">
                <a:solidFill>
                  <a:schemeClr val="lt1"/>
                </a:solidFill>
                <a:latin typeface="Corbel"/>
                <a:ea typeface="Corbel"/>
                <a:cs typeface="Corbel"/>
                <a:sym typeface="Corbel"/>
              </a:defRPr>
            </a:lvl2pPr>
            <a:lvl3pPr indent="-381000" lvl="2" marL="1371600" marR="0" rtl="0" algn="l">
              <a:spcBef>
                <a:spcPts val="480"/>
              </a:spcBef>
              <a:spcAft>
                <a:spcPts val="0"/>
              </a:spcAft>
              <a:buClr>
                <a:schemeClr val="accent2"/>
              </a:buClr>
              <a:buSzPts val="2400"/>
              <a:buFont typeface="Noto Sans Symbols"/>
              <a:buChar char="■"/>
              <a:defRPr b="0" i="0" sz="2400" u="none" cap="none" strike="noStrike">
                <a:solidFill>
                  <a:schemeClr val="lt1"/>
                </a:solidFill>
                <a:latin typeface="Corbel"/>
                <a:ea typeface="Corbel"/>
                <a:cs typeface="Corbel"/>
                <a:sym typeface="Corbel"/>
              </a:defRPr>
            </a:lvl3pPr>
            <a:lvl4pPr indent="-368300" lvl="3" marL="1828800" marR="0" rtl="0" algn="l">
              <a:spcBef>
                <a:spcPts val="440"/>
              </a:spcBef>
              <a:spcAft>
                <a:spcPts val="0"/>
              </a:spcAft>
              <a:buClr>
                <a:srgbClr val="FEB80A"/>
              </a:buClr>
              <a:buSzPts val="2200"/>
              <a:buFont typeface="Noto Sans Symbols"/>
              <a:buChar char="🢝"/>
              <a:defRPr b="0" i="0" sz="2200" u="none" cap="none" strike="noStrike">
                <a:solidFill>
                  <a:schemeClr val="lt1"/>
                </a:solidFill>
                <a:latin typeface="Corbel"/>
                <a:ea typeface="Corbel"/>
                <a:cs typeface="Corbel"/>
                <a:sym typeface="Corbel"/>
              </a:defRPr>
            </a:lvl4pPr>
            <a:lvl5pPr indent="-355600" lvl="4" marL="2286000" marR="0" rtl="0" algn="l">
              <a:spcBef>
                <a:spcPts val="400"/>
              </a:spcBef>
              <a:spcAft>
                <a:spcPts val="0"/>
              </a:spcAft>
              <a:buClr>
                <a:srgbClr val="FEB80A"/>
              </a:buClr>
              <a:buSzPts val="2000"/>
              <a:buFont typeface="Noto Sans Symbols"/>
              <a:buChar char="●"/>
              <a:defRPr b="0" i="0" sz="2000" u="none" cap="none" strike="noStrike">
                <a:solidFill>
                  <a:schemeClr val="lt1"/>
                </a:solidFill>
                <a:latin typeface="Corbel"/>
                <a:ea typeface="Corbel"/>
                <a:cs typeface="Corbel"/>
                <a:sym typeface="Corbel"/>
              </a:defRPr>
            </a:lvl5pPr>
            <a:lvl6pPr indent="-342900" lvl="5" marL="2743200" marR="0" rtl="0" algn="l">
              <a:spcBef>
                <a:spcPts val="360"/>
              </a:spcBef>
              <a:spcAft>
                <a:spcPts val="0"/>
              </a:spcAft>
              <a:buClr>
                <a:schemeClr val="accent3"/>
              </a:buClr>
              <a:buSzPts val="1800"/>
              <a:buFont typeface="Noto Sans Symbols"/>
              <a:buChar char="●"/>
              <a:defRPr b="0" i="0" sz="1800" u="none" cap="none" strike="noStrike">
                <a:solidFill>
                  <a:schemeClr val="lt1"/>
                </a:solidFill>
                <a:latin typeface="Corbel"/>
                <a:ea typeface="Corbel"/>
                <a:cs typeface="Corbel"/>
                <a:sym typeface="Corbel"/>
              </a:defRPr>
            </a:lvl6pPr>
            <a:lvl7pPr indent="-330200" lvl="6" marL="3200400"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7pPr>
            <a:lvl8pPr indent="-330200" lvl="7" marL="3657600"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8pPr>
            <a:lvl9pPr indent="-330200" lvl="8" marL="4114800"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100" name="Google Shape;100;p11"/>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01" name="Google Shape;101;p1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02" name="Google Shape;102;p1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1pPr>
            <a:lvl2pPr indent="0" lvl="1"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2pPr>
            <a:lvl3pPr indent="0" lvl="2"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3pPr>
            <a:lvl4pPr indent="0" lvl="3"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4pPr>
            <a:lvl5pPr indent="0" lvl="4"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5pPr>
            <a:lvl6pPr indent="0" lvl="5"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6pPr>
            <a:lvl7pPr indent="0" lvl="6"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7pPr>
            <a:lvl8pPr indent="0" lvl="7"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8pPr>
            <a:lvl9pPr indent="0" lvl="8"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0000"/>
            </a:gs>
            <a:gs pos="64999">
              <a:srgbClr val="000000"/>
            </a:gs>
            <a:gs pos="100000">
              <a:srgbClr val="5A77A9"/>
            </a:gs>
          </a:gsLst>
          <a:lin ang="5400000" scaled="0"/>
        </a:gradFill>
      </p:bgPr>
    </p:bg>
    <p:spTree>
      <p:nvGrpSpPr>
        <p:cNvPr id="110" name="Shape 110"/>
        <p:cNvGrpSpPr/>
        <p:nvPr/>
      </p:nvGrpSpPr>
      <p:grpSpPr>
        <a:xfrm>
          <a:off x="0" y="0"/>
          <a:ext cx="0" cy="0"/>
          <a:chOff x="0" y="0"/>
          <a:chExt cx="0" cy="0"/>
        </a:xfrm>
      </p:grpSpPr>
      <p:sp>
        <p:nvSpPr>
          <p:cNvPr id="111" name="Google Shape;111;p13"/>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1pPr>
            <a:lvl2pPr lvl="1"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2pPr>
            <a:lvl3pPr lvl="2"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3pPr>
            <a:lvl4pPr lvl="3"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4pPr>
            <a:lvl5pPr lvl="4"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5pPr>
            <a:lvl6pPr lvl="5"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6pPr>
            <a:lvl7pPr lvl="6"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7pPr>
            <a:lvl8pPr lvl="7"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8pPr>
            <a:lvl9pPr lvl="8"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9pPr>
          </a:lstStyle>
          <a:p/>
        </p:txBody>
      </p:sp>
      <p:sp>
        <p:nvSpPr>
          <p:cNvPr id="112" name="Google Shape;112;p13"/>
          <p:cNvSpPr txBox="1"/>
          <p:nvPr>
            <p:ph idx="1" type="body"/>
          </p:nvPr>
        </p:nvSpPr>
        <p:spPr>
          <a:xfrm>
            <a:off x="914400" y="1784350"/>
            <a:ext cx="7772400" cy="4572000"/>
          </a:xfrm>
          <a:prstGeom prst="rect">
            <a:avLst/>
          </a:prstGeom>
          <a:noFill/>
          <a:ln>
            <a:noFill/>
          </a:ln>
        </p:spPr>
        <p:txBody>
          <a:bodyPr anchorCtr="0" anchor="t" bIns="45700" lIns="91425" spcFirstLastPara="1" rIns="91425" wrap="square" tIns="45700">
            <a:noAutofit/>
          </a:bodyPr>
          <a:lstStyle>
            <a:lvl1pPr indent="-409575" lvl="0" marL="457200" marR="0" rtl="0" algn="l">
              <a:spcBef>
                <a:spcPts val="700"/>
              </a:spcBef>
              <a:spcAft>
                <a:spcPts val="0"/>
              </a:spcAft>
              <a:buClr>
                <a:schemeClr val="lt2"/>
              </a:buClr>
              <a:buSzPts val="2850"/>
              <a:buFont typeface="Noto Sans Symbols"/>
              <a:buChar char="▪"/>
              <a:defRPr b="0" i="0" sz="3000" u="none" cap="none" strike="noStrike">
                <a:solidFill>
                  <a:schemeClr val="lt1"/>
                </a:solidFill>
                <a:latin typeface="Corbel"/>
                <a:ea typeface="Corbel"/>
                <a:cs typeface="Corbel"/>
                <a:sym typeface="Corbel"/>
              </a:defRPr>
            </a:lvl1pPr>
            <a:lvl2pPr indent="-377190" lvl="1" marL="914400" marR="0" rtl="0" algn="l">
              <a:spcBef>
                <a:spcPts val="520"/>
              </a:spcBef>
              <a:spcAft>
                <a:spcPts val="0"/>
              </a:spcAft>
              <a:buClr>
                <a:schemeClr val="accent2"/>
              </a:buClr>
              <a:buSzPts val="2340"/>
              <a:buFont typeface="Noto Sans Symbols"/>
              <a:buChar char="🢭"/>
              <a:defRPr b="0" i="0" sz="2600" u="none" cap="none" strike="noStrike">
                <a:solidFill>
                  <a:schemeClr val="lt1"/>
                </a:solidFill>
                <a:latin typeface="Corbel"/>
                <a:ea typeface="Corbel"/>
                <a:cs typeface="Corbel"/>
                <a:sym typeface="Corbel"/>
              </a:defRPr>
            </a:lvl2pPr>
            <a:lvl3pPr indent="-381000" lvl="2" marL="1371600" marR="0" rtl="0" algn="l">
              <a:spcBef>
                <a:spcPts val="480"/>
              </a:spcBef>
              <a:spcAft>
                <a:spcPts val="0"/>
              </a:spcAft>
              <a:buClr>
                <a:schemeClr val="accent2"/>
              </a:buClr>
              <a:buSzPts val="2400"/>
              <a:buFont typeface="Noto Sans Symbols"/>
              <a:buChar char="■"/>
              <a:defRPr b="0" i="0" sz="2400" u="none" cap="none" strike="noStrike">
                <a:solidFill>
                  <a:schemeClr val="lt1"/>
                </a:solidFill>
                <a:latin typeface="Corbel"/>
                <a:ea typeface="Corbel"/>
                <a:cs typeface="Corbel"/>
                <a:sym typeface="Corbel"/>
              </a:defRPr>
            </a:lvl3pPr>
            <a:lvl4pPr indent="-368300" lvl="3" marL="1828800" marR="0" rtl="0" algn="l">
              <a:spcBef>
                <a:spcPts val="440"/>
              </a:spcBef>
              <a:spcAft>
                <a:spcPts val="0"/>
              </a:spcAft>
              <a:buClr>
                <a:srgbClr val="FEB80A"/>
              </a:buClr>
              <a:buSzPts val="2200"/>
              <a:buFont typeface="Noto Sans Symbols"/>
              <a:buChar char="🢝"/>
              <a:defRPr b="0" i="0" sz="2200" u="none" cap="none" strike="noStrike">
                <a:solidFill>
                  <a:schemeClr val="lt1"/>
                </a:solidFill>
                <a:latin typeface="Corbel"/>
                <a:ea typeface="Corbel"/>
                <a:cs typeface="Corbel"/>
                <a:sym typeface="Corbel"/>
              </a:defRPr>
            </a:lvl4pPr>
            <a:lvl5pPr indent="-355600" lvl="4" marL="2286000" marR="0" rtl="0" algn="l">
              <a:spcBef>
                <a:spcPts val="400"/>
              </a:spcBef>
              <a:spcAft>
                <a:spcPts val="0"/>
              </a:spcAft>
              <a:buClr>
                <a:srgbClr val="FEB80A"/>
              </a:buClr>
              <a:buSzPts val="2000"/>
              <a:buFont typeface="Noto Sans Symbols"/>
              <a:buChar char="●"/>
              <a:defRPr b="0" i="0" sz="2000" u="none" cap="none" strike="noStrike">
                <a:solidFill>
                  <a:schemeClr val="lt1"/>
                </a:solidFill>
                <a:latin typeface="Corbel"/>
                <a:ea typeface="Corbel"/>
                <a:cs typeface="Corbel"/>
                <a:sym typeface="Corbel"/>
              </a:defRPr>
            </a:lvl5pPr>
            <a:lvl6pPr indent="-342900" lvl="5" marL="2743200" marR="0" rtl="0" algn="l">
              <a:spcBef>
                <a:spcPts val="360"/>
              </a:spcBef>
              <a:spcAft>
                <a:spcPts val="0"/>
              </a:spcAft>
              <a:buClr>
                <a:schemeClr val="accent3"/>
              </a:buClr>
              <a:buSzPts val="1800"/>
              <a:buFont typeface="Noto Sans Symbols"/>
              <a:buChar char="●"/>
              <a:defRPr b="0" i="0" sz="1800" u="none" cap="none" strike="noStrike">
                <a:solidFill>
                  <a:schemeClr val="lt1"/>
                </a:solidFill>
                <a:latin typeface="Corbel"/>
                <a:ea typeface="Corbel"/>
                <a:cs typeface="Corbel"/>
                <a:sym typeface="Corbel"/>
              </a:defRPr>
            </a:lvl6pPr>
            <a:lvl7pPr indent="-330200" lvl="6" marL="3200400"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7pPr>
            <a:lvl8pPr indent="-330200" lvl="7" marL="3657600"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8pPr>
            <a:lvl9pPr indent="-330200" lvl="8" marL="4114800"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113" name="Google Shape;113;p13"/>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14" name="Google Shape;114;p13"/>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15" name="Google Shape;115;p13"/>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1pPr>
            <a:lvl2pPr indent="0" lvl="1"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2pPr>
            <a:lvl3pPr indent="0" lvl="2"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3pPr>
            <a:lvl4pPr indent="0" lvl="3"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4pPr>
            <a:lvl5pPr indent="0" lvl="4"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5pPr>
            <a:lvl6pPr indent="0" lvl="5"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6pPr>
            <a:lvl7pPr indent="0" lvl="6"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7pPr>
            <a:lvl8pPr indent="0" lvl="7"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8pPr>
            <a:lvl9pPr indent="0" lvl="8"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0000"/>
            </a:gs>
            <a:gs pos="64999">
              <a:srgbClr val="000000"/>
            </a:gs>
            <a:gs pos="100000">
              <a:srgbClr val="5A77A9"/>
            </a:gs>
          </a:gsLst>
          <a:lin ang="5400000" scaled="0"/>
        </a:gradFill>
      </p:bgPr>
    </p:bg>
    <p:spTree>
      <p:nvGrpSpPr>
        <p:cNvPr id="120" name="Shape 120"/>
        <p:cNvGrpSpPr/>
        <p:nvPr/>
      </p:nvGrpSpPr>
      <p:grpSpPr>
        <a:xfrm>
          <a:off x="0" y="0"/>
          <a:ext cx="0" cy="0"/>
          <a:chOff x="0" y="0"/>
          <a:chExt cx="0" cy="0"/>
        </a:xfrm>
      </p:grpSpPr>
      <p:sp>
        <p:nvSpPr>
          <p:cNvPr id="121" name="Google Shape;121;p15"/>
          <p:cNvSpPr txBox="1"/>
          <p:nvPr/>
        </p:nvSpPr>
        <p:spPr>
          <a:xfrm>
            <a:off x="0" y="0"/>
            <a:ext cx="365125" cy="685482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2" name="Google Shape;122;p15"/>
          <p:cNvSpPr txBox="1"/>
          <p:nvPr/>
        </p:nvSpPr>
        <p:spPr>
          <a:xfrm>
            <a:off x="255587" y="5046662"/>
            <a:ext cx="73025" cy="169227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3" name="Google Shape;123;p15"/>
          <p:cNvSpPr txBox="1"/>
          <p:nvPr/>
        </p:nvSpPr>
        <p:spPr>
          <a:xfrm>
            <a:off x="255587" y="4797425"/>
            <a:ext cx="73025" cy="228600"/>
          </a:xfrm>
          <a:prstGeom prst="rect">
            <a:avLst/>
          </a:prstGeom>
          <a:solidFill>
            <a:srgbClr val="FEB80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4" name="Google Shape;124;p15"/>
          <p:cNvSpPr txBox="1"/>
          <p:nvPr/>
        </p:nvSpPr>
        <p:spPr>
          <a:xfrm>
            <a:off x="255587" y="4637087"/>
            <a:ext cx="73025" cy="138112"/>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5" name="Google Shape;125;p15"/>
          <p:cNvSpPr txBox="1"/>
          <p:nvPr/>
        </p:nvSpPr>
        <p:spPr>
          <a:xfrm>
            <a:off x="255587" y="4541837"/>
            <a:ext cx="73025" cy="7461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6" name="Google Shape;126;p15"/>
          <p:cNvSpPr txBox="1"/>
          <p:nvPr/>
        </p:nvSpPr>
        <p:spPr>
          <a:xfrm>
            <a:off x="309562" y="681037"/>
            <a:ext cx="46037"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7" name="Google Shape;127;p15"/>
          <p:cNvSpPr txBox="1"/>
          <p:nvPr/>
        </p:nvSpPr>
        <p:spPr>
          <a:xfrm>
            <a:off x="268287" y="681037"/>
            <a:ext cx="28575"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8" name="Google Shape;128;p15"/>
          <p:cNvSpPr txBox="1"/>
          <p:nvPr/>
        </p:nvSpPr>
        <p:spPr>
          <a:xfrm>
            <a:off x="249237" y="681037"/>
            <a:ext cx="9525"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9" name="Google Shape;129;p15"/>
          <p:cNvSpPr txBox="1"/>
          <p:nvPr/>
        </p:nvSpPr>
        <p:spPr>
          <a:xfrm>
            <a:off x="222250" y="681037"/>
            <a:ext cx="7937"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0" name="Google Shape;130;p15"/>
          <p:cNvSpPr/>
          <p:nvPr/>
        </p:nvSpPr>
        <p:spPr>
          <a:xfrm>
            <a:off x="4829175" y="1073150"/>
            <a:ext cx="4321175" cy="5791200"/>
          </a:xfrm>
          <a:custGeom>
            <a:rect b="b" l="l" r="r" t="t"/>
            <a:pathLst>
              <a:path extrusionOk="0" h="3648" w="2736">
                <a:moveTo>
                  <a:pt x="0" y="3648"/>
                </a:moveTo>
                <a:lnTo>
                  <a:pt x="720" y="2016"/>
                </a:lnTo>
                <a:lnTo>
                  <a:pt x="2736" y="672"/>
                </a:lnTo>
                <a:lnTo>
                  <a:pt x="2736" y="720"/>
                </a:lnTo>
                <a:lnTo>
                  <a:pt x="744" y="2038"/>
                </a:lnTo>
                <a:lnTo>
                  <a:pt x="48" y="3648"/>
                </a:lnTo>
                <a:lnTo>
                  <a:pt x="48" y="3648"/>
                </a:lnTo>
                <a:close/>
              </a:path>
            </a:pathLst>
          </a:custGeom>
          <a:noFill/>
          <a:ln cap="flat" cmpd="sng" w="9525">
            <a:solidFill>
              <a:schemeClr val="accent2">
                <a:alpha val="52549"/>
              </a:schemeClr>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1" name="Google Shape;131;p15"/>
          <p:cNvSpPr/>
          <p:nvPr/>
        </p:nvSpPr>
        <p:spPr>
          <a:xfrm>
            <a:off x="374650" y="0"/>
            <a:ext cx="5513387" cy="6615112"/>
          </a:xfrm>
          <a:custGeom>
            <a:rect b="b" l="l" r="r" t="t"/>
            <a:pathLst>
              <a:path extrusionOk="0" h="4128" w="3504">
                <a:moveTo>
                  <a:pt x="0" y="4080"/>
                </a:moveTo>
                <a:lnTo>
                  <a:pt x="0" y="4128"/>
                </a:lnTo>
                <a:lnTo>
                  <a:pt x="3504" y="2640"/>
                </a:lnTo>
                <a:lnTo>
                  <a:pt x="2880" y="0"/>
                </a:lnTo>
                <a:lnTo>
                  <a:pt x="2832" y="0"/>
                </a:lnTo>
                <a:lnTo>
                  <a:pt x="3465" y="2619"/>
                </a:lnTo>
                <a:lnTo>
                  <a:pt x="0" y="4080"/>
                </a:lnTo>
                <a:close/>
              </a:path>
            </a:pathLst>
          </a:custGeom>
          <a:noFill/>
          <a:ln cap="flat" cmpd="sng" w="9525">
            <a:solidFill>
              <a:schemeClr val="accent2">
                <a:alpha val="52549"/>
              </a:schemeClr>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2" name="Google Shape;132;p15"/>
          <p:cNvSpPr/>
          <p:nvPr/>
        </p:nvSpPr>
        <p:spPr>
          <a:xfrm rot="5220000">
            <a:off x="4461668" y="1483518"/>
            <a:ext cx="4114800" cy="1189037"/>
          </a:xfrm>
          <a:custGeom>
            <a:rect b="b" l="l" r="r" t="t"/>
            <a:pathLst>
              <a:path extrusionOk="0" h="1344" w="3552">
                <a:moveTo>
                  <a:pt x="0" y="0"/>
                </a:moveTo>
                <a:lnTo>
                  <a:pt x="3552" y="1344"/>
                </a:lnTo>
                <a:lnTo>
                  <a:pt x="0" y="48"/>
                </a:lnTo>
                <a:lnTo>
                  <a:pt x="0" y="0"/>
                </a:lnTo>
                <a:close/>
              </a:path>
            </a:pathLst>
          </a:custGeom>
          <a:solidFill>
            <a:srgbClr val="586986">
              <a:alpha val="2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3" name="Google Shape;133;p15"/>
          <p:cNvSpPr/>
          <p:nvPr/>
        </p:nvSpPr>
        <p:spPr>
          <a:xfrm>
            <a:off x="5943600" y="0"/>
            <a:ext cx="2743200" cy="4267200"/>
          </a:xfrm>
          <a:custGeom>
            <a:rect b="b" l="l" r="r" t="t"/>
            <a:pathLst>
              <a:path extrusionOk="0" h="2688" w="1728">
                <a:moveTo>
                  <a:pt x="1104" y="0"/>
                </a:moveTo>
                <a:lnTo>
                  <a:pt x="1728" y="0"/>
                </a:lnTo>
                <a:lnTo>
                  <a:pt x="0" y="2688"/>
                </a:lnTo>
                <a:lnTo>
                  <a:pt x="1104" y="0"/>
                </a:lnTo>
                <a:close/>
              </a:path>
            </a:pathLst>
          </a:custGeom>
          <a:solidFill>
            <a:srgbClr val="556989">
              <a:alpha val="2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4" name="Google Shape;134;p15"/>
          <p:cNvSpPr/>
          <p:nvPr/>
        </p:nvSpPr>
        <p:spPr>
          <a:xfrm>
            <a:off x="5943600" y="4267200"/>
            <a:ext cx="3200400" cy="1143000"/>
          </a:xfrm>
          <a:custGeom>
            <a:rect b="b" l="l" r="r" t="t"/>
            <a:pathLst>
              <a:path extrusionOk="0" h="720" w="2016">
                <a:moveTo>
                  <a:pt x="0" y="0"/>
                </a:moveTo>
                <a:lnTo>
                  <a:pt x="2016" y="240"/>
                </a:lnTo>
                <a:lnTo>
                  <a:pt x="2016" y="720"/>
                </a:lnTo>
                <a:lnTo>
                  <a:pt x="0" y="0"/>
                </a:lnTo>
                <a:close/>
              </a:path>
            </a:pathLst>
          </a:custGeom>
          <a:solidFill>
            <a:srgbClr val="556989">
              <a:alpha val="2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5" name="Google Shape;135;p15"/>
          <p:cNvSpPr/>
          <p:nvPr/>
        </p:nvSpPr>
        <p:spPr>
          <a:xfrm>
            <a:off x="5943600" y="0"/>
            <a:ext cx="1371600" cy="4267200"/>
          </a:xfrm>
          <a:custGeom>
            <a:rect b="b" l="l" r="r" t="t"/>
            <a:pathLst>
              <a:path extrusionOk="0" h="2688" w="864">
                <a:moveTo>
                  <a:pt x="864" y="0"/>
                </a:moveTo>
                <a:lnTo>
                  <a:pt x="0" y="2688"/>
                </a:lnTo>
                <a:lnTo>
                  <a:pt x="768" y="0"/>
                </a:lnTo>
                <a:lnTo>
                  <a:pt x="864" y="0"/>
                </a:lnTo>
                <a:close/>
              </a:path>
            </a:pathLst>
          </a:custGeom>
          <a:solidFill>
            <a:srgbClr val="556989">
              <a:alpha val="2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6" name="Google Shape;136;p15"/>
          <p:cNvSpPr/>
          <p:nvPr/>
        </p:nvSpPr>
        <p:spPr>
          <a:xfrm>
            <a:off x="5948362" y="4246562"/>
            <a:ext cx="2090737" cy="2611437"/>
          </a:xfrm>
          <a:custGeom>
            <a:rect b="b" l="l" r="r" t="t"/>
            <a:pathLst>
              <a:path extrusionOk="0" h="1645" w="1317">
                <a:moveTo>
                  <a:pt x="1071" y="1645"/>
                </a:moveTo>
                <a:lnTo>
                  <a:pt x="1317" y="1645"/>
                </a:lnTo>
                <a:lnTo>
                  <a:pt x="0" y="0"/>
                </a:lnTo>
                <a:lnTo>
                  <a:pt x="1071" y="1645"/>
                </a:lnTo>
                <a:close/>
              </a:path>
            </a:pathLst>
          </a:custGeom>
          <a:solidFill>
            <a:srgbClr val="556989">
              <a:alpha val="2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7" name="Google Shape;137;p15"/>
          <p:cNvSpPr/>
          <p:nvPr/>
        </p:nvSpPr>
        <p:spPr>
          <a:xfrm>
            <a:off x="5943600" y="4267200"/>
            <a:ext cx="1600200" cy="2590800"/>
          </a:xfrm>
          <a:custGeom>
            <a:rect b="b" l="l" r="r" t="t"/>
            <a:pathLst>
              <a:path extrusionOk="0" h="1632" w="1008">
                <a:moveTo>
                  <a:pt x="1008" y="1632"/>
                </a:moveTo>
                <a:lnTo>
                  <a:pt x="0" y="0"/>
                </a:lnTo>
                <a:lnTo>
                  <a:pt x="960" y="1632"/>
                </a:lnTo>
                <a:lnTo>
                  <a:pt x="1008" y="1632"/>
                </a:lnTo>
                <a:close/>
              </a:path>
            </a:pathLst>
          </a:custGeom>
          <a:solidFill>
            <a:srgbClr val="556989">
              <a:alpha val="2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8" name="Google Shape;138;p15"/>
          <p:cNvSpPr/>
          <p:nvPr/>
        </p:nvSpPr>
        <p:spPr>
          <a:xfrm>
            <a:off x="5943600" y="1371600"/>
            <a:ext cx="3200400" cy="2895600"/>
          </a:xfrm>
          <a:custGeom>
            <a:rect b="b" l="l" r="r" t="t"/>
            <a:pathLst>
              <a:path extrusionOk="0" h="1824" w="2016">
                <a:moveTo>
                  <a:pt x="2016" y="0"/>
                </a:moveTo>
                <a:lnTo>
                  <a:pt x="2016" y="144"/>
                </a:lnTo>
                <a:lnTo>
                  <a:pt x="0" y="1824"/>
                </a:lnTo>
                <a:lnTo>
                  <a:pt x="2016" y="0"/>
                </a:lnTo>
                <a:close/>
              </a:path>
            </a:pathLst>
          </a:custGeom>
          <a:solidFill>
            <a:srgbClr val="556989">
              <a:alpha val="2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9" name="Google Shape;139;p15"/>
          <p:cNvSpPr/>
          <p:nvPr/>
        </p:nvSpPr>
        <p:spPr>
          <a:xfrm>
            <a:off x="5943600" y="1752600"/>
            <a:ext cx="3200400" cy="2514600"/>
          </a:xfrm>
          <a:custGeom>
            <a:rect b="b" l="l" r="r" t="t"/>
            <a:pathLst>
              <a:path extrusionOk="0" h="1584" w="2016">
                <a:moveTo>
                  <a:pt x="2016" y="0"/>
                </a:moveTo>
                <a:lnTo>
                  <a:pt x="0" y="1584"/>
                </a:lnTo>
                <a:lnTo>
                  <a:pt x="2016" y="48"/>
                </a:lnTo>
                <a:lnTo>
                  <a:pt x="2016" y="0"/>
                </a:lnTo>
                <a:close/>
              </a:path>
            </a:pathLst>
          </a:custGeom>
          <a:solidFill>
            <a:srgbClr val="556989">
              <a:alpha val="2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0" name="Google Shape;140;p15"/>
          <p:cNvSpPr/>
          <p:nvPr/>
        </p:nvSpPr>
        <p:spPr>
          <a:xfrm>
            <a:off x="990600" y="4267200"/>
            <a:ext cx="4953000" cy="2590800"/>
          </a:xfrm>
          <a:custGeom>
            <a:rect b="b" l="l" r="r" t="t"/>
            <a:pathLst>
              <a:path extrusionOk="0" h="1632" w="3120">
                <a:moveTo>
                  <a:pt x="0" y="1632"/>
                </a:moveTo>
                <a:lnTo>
                  <a:pt x="3120" y="0"/>
                </a:lnTo>
                <a:lnTo>
                  <a:pt x="1056" y="1632"/>
                </a:lnTo>
                <a:lnTo>
                  <a:pt x="0" y="1632"/>
                </a:lnTo>
                <a:close/>
              </a:path>
            </a:pathLst>
          </a:custGeom>
          <a:solidFill>
            <a:srgbClr val="556989">
              <a:alpha val="2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1" name="Google Shape;141;p15"/>
          <p:cNvSpPr/>
          <p:nvPr/>
        </p:nvSpPr>
        <p:spPr>
          <a:xfrm>
            <a:off x="533400" y="4267200"/>
            <a:ext cx="5334000" cy="2590800"/>
          </a:xfrm>
          <a:custGeom>
            <a:rect b="b" l="l" r="r" t="t"/>
            <a:pathLst>
              <a:path extrusionOk="0" h="1632" w="3360">
                <a:moveTo>
                  <a:pt x="0" y="1632"/>
                </a:moveTo>
                <a:lnTo>
                  <a:pt x="3360" y="0"/>
                </a:lnTo>
                <a:lnTo>
                  <a:pt x="144" y="1632"/>
                </a:lnTo>
                <a:lnTo>
                  <a:pt x="0" y="1632"/>
                </a:lnTo>
                <a:close/>
              </a:path>
            </a:pathLst>
          </a:custGeom>
          <a:solidFill>
            <a:srgbClr val="556989">
              <a:alpha val="2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2" name="Google Shape;142;p15"/>
          <p:cNvSpPr/>
          <p:nvPr/>
        </p:nvSpPr>
        <p:spPr>
          <a:xfrm>
            <a:off x="366712" y="2438400"/>
            <a:ext cx="5638800" cy="1828800"/>
          </a:xfrm>
          <a:custGeom>
            <a:rect b="b" l="l" r="r" t="t"/>
            <a:pathLst>
              <a:path extrusionOk="0" h="1152" w="3552">
                <a:moveTo>
                  <a:pt x="0" y="0"/>
                </a:moveTo>
                <a:lnTo>
                  <a:pt x="3504" y="1152"/>
                </a:lnTo>
                <a:lnTo>
                  <a:pt x="0" y="384"/>
                </a:lnTo>
                <a:lnTo>
                  <a:pt x="0" y="0"/>
                </a:lnTo>
                <a:close/>
              </a:path>
            </a:pathLst>
          </a:custGeom>
          <a:solidFill>
            <a:srgbClr val="556989">
              <a:alpha val="2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3" name="Google Shape;143;p15"/>
          <p:cNvSpPr/>
          <p:nvPr/>
        </p:nvSpPr>
        <p:spPr>
          <a:xfrm>
            <a:off x="366712" y="2133600"/>
            <a:ext cx="5638800" cy="2133600"/>
          </a:xfrm>
          <a:custGeom>
            <a:rect b="b" l="l" r="r" t="t"/>
            <a:pathLst>
              <a:path extrusionOk="0" h="1344" w="3552">
                <a:moveTo>
                  <a:pt x="0" y="0"/>
                </a:moveTo>
                <a:lnTo>
                  <a:pt x="3552" y="1344"/>
                </a:lnTo>
                <a:lnTo>
                  <a:pt x="0" y="48"/>
                </a:lnTo>
                <a:lnTo>
                  <a:pt x="0" y="0"/>
                </a:lnTo>
                <a:close/>
              </a:path>
            </a:pathLst>
          </a:custGeom>
          <a:solidFill>
            <a:srgbClr val="556989">
              <a:alpha val="2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4" name="Google Shape;144;p15"/>
          <p:cNvSpPr/>
          <p:nvPr/>
        </p:nvSpPr>
        <p:spPr>
          <a:xfrm>
            <a:off x="4572000" y="4267200"/>
            <a:ext cx="1371600" cy="2590800"/>
          </a:xfrm>
          <a:custGeom>
            <a:rect b="b" l="l" r="r" t="t"/>
            <a:pathLst>
              <a:path extrusionOk="0" h="1632" w="864">
                <a:moveTo>
                  <a:pt x="0" y="1632"/>
                </a:moveTo>
                <a:lnTo>
                  <a:pt x="96" y="1632"/>
                </a:lnTo>
                <a:lnTo>
                  <a:pt x="864" y="0"/>
                </a:lnTo>
                <a:lnTo>
                  <a:pt x="0" y="1632"/>
                </a:lnTo>
                <a:close/>
              </a:path>
            </a:pathLst>
          </a:custGeom>
          <a:solidFill>
            <a:srgbClr val="586986">
              <a:alpha val="2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5" name="Google Shape;145;p15"/>
          <p:cNvSpPr txBox="1"/>
          <p:nvPr/>
        </p:nvSpPr>
        <p:spPr>
          <a:xfrm>
            <a:off x="363537" y="401637"/>
            <a:ext cx="8504237" cy="887412"/>
          </a:xfrm>
          <a:prstGeom prst="rect">
            <a:avLst/>
          </a:prstGeom>
          <a:solidFill>
            <a:srgbClr val="586986">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6" name="Google Shape;146;p15"/>
          <p:cNvSpPr txBox="1"/>
          <p:nvPr/>
        </p:nvSpPr>
        <p:spPr>
          <a:xfrm flipH="1">
            <a:off x="371475" y="681037"/>
            <a:ext cx="26987"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7" name="Google Shape;147;p15"/>
          <p:cNvSpPr txBox="1"/>
          <p:nvPr/>
        </p:nvSpPr>
        <p:spPr>
          <a:xfrm flipH="1">
            <a:off x="411162" y="681037"/>
            <a:ext cx="26987"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8" name="Google Shape;148;p15"/>
          <p:cNvSpPr txBox="1"/>
          <p:nvPr/>
        </p:nvSpPr>
        <p:spPr>
          <a:xfrm flipH="1">
            <a:off x="447675" y="681037"/>
            <a:ext cx="9525"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9" name="Google Shape;149;p15"/>
          <p:cNvSpPr txBox="1"/>
          <p:nvPr/>
        </p:nvSpPr>
        <p:spPr>
          <a:xfrm flipH="1">
            <a:off x="476250" y="681037"/>
            <a:ext cx="9525"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0" name="Google Shape;150;p15"/>
          <p:cNvSpPr txBox="1"/>
          <p:nvPr/>
        </p:nvSpPr>
        <p:spPr>
          <a:xfrm>
            <a:off x="500062" y="681037"/>
            <a:ext cx="36512"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1" name="Google Shape;151;p15"/>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1pPr>
            <a:lvl2pPr lvl="1"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2pPr>
            <a:lvl3pPr lvl="2"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3pPr>
            <a:lvl4pPr lvl="3"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4pPr>
            <a:lvl5pPr lvl="4"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5pPr>
            <a:lvl6pPr lvl="5"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6pPr>
            <a:lvl7pPr lvl="6"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7pPr>
            <a:lvl8pPr lvl="7"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8pPr>
            <a:lvl9pPr lvl="8"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9pPr>
          </a:lstStyle>
          <a:p/>
        </p:txBody>
      </p:sp>
      <p:sp>
        <p:nvSpPr>
          <p:cNvPr id="152" name="Google Shape;152;p15"/>
          <p:cNvSpPr txBox="1"/>
          <p:nvPr>
            <p:ph idx="1" type="body"/>
          </p:nvPr>
        </p:nvSpPr>
        <p:spPr>
          <a:xfrm>
            <a:off x="914400" y="1784350"/>
            <a:ext cx="7772400" cy="4572000"/>
          </a:xfrm>
          <a:prstGeom prst="rect">
            <a:avLst/>
          </a:prstGeom>
          <a:noFill/>
          <a:ln>
            <a:noFill/>
          </a:ln>
        </p:spPr>
        <p:txBody>
          <a:bodyPr anchorCtr="0" anchor="t" bIns="45700" lIns="91425" spcFirstLastPara="1" rIns="91425" wrap="square" tIns="45700">
            <a:noAutofit/>
          </a:bodyPr>
          <a:lstStyle>
            <a:lvl1pPr indent="-409575" lvl="0" marL="457200" marR="0" rtl="0" algn="l">
              <a:spcBef>
                <a:spcPts val="700"/>
              </a:spcBef>
              <a:spcAft>
                <a:spcPts val="0"/>
              </a:spcAft>
              <a:buClr>
                <a:schemeClr val="lt2"/>
              </a:buClr>
              <a:buSzPts val="2850"/>
              <a:buFont typeface="Noto Sans Symbols"/>
              <a:buChar char="▪"/>
              <a:defRPr b="0" i="0" sz="3000" u="none" cap="none" strike="noStrike">
                <a:solidFill>
                  <a:schemeClr val="lt1"/>
                </a:solidFill>
                <a:latin typeface="Corbel"/>
                <a:ea typeface="Corbel"/>
                <a:cs typeface="Corbel"/>
                <a:sym typeface="Corbel"/>
              </a:defRPr>
            </a:lvl1pPr>
            <a:lvl2pPr indent="-377190" lvl="1" marL="914400" marR="0" rtl="0" algn="l">
              <a:spcBef>
                <a:spcPts val="520"/>
              </a:spcBef>
              <a:spcAft>
                <a:spcPts val="0"/>
              </a:spcAft>
              <a:buClr>
                <a:schemeClr val="accent2"/>
              </a:buClr>
              <a:buSzPts val="2340"/>
              <a:buFont typeface="Noto Sans Symbols"/>
              <a:buChar char="🢭"/>
              <a:defRPr b="0" i="0" sz="2600" u="none" cap="none" strike="noStrike">
                <a:solidFill>
                  <a:schemeClr val="lt1"/>
                </a:solidFill>
                <a:latin typeface="Corbel"/>
                <a:ea typeface="Corbel"/>
                <a:cs typeface="Corbel"/>
                <a:sym typeface="Corbel"/>
              </a:defRPr>
            </a:lvl2pPr>
            <a:lvl3pPr indent="-381000" lvl="2" marL="1371600" marR="0" rtl="0" algn="l">
              <a:spcBef>
                <a:spcPts val="480"/>
              </a:spcBef>
              <a:spcAft>
                <a:spcPts val="0"/>
              </a:spcAft>
              <a:buClr>
                <a:schemeClr val="accent2"/>
              </a:buClr>
              <a:buSzPts val="2400"/>
              <a:buFont typeface="Noto Sans Symbols"/>
              <a:buChar char="■"/>
              <a:defRPr b="0" i="0" sz="2400" u="none" cap="none" strike="noStrike">
                <a:solidFill>
                  <a:schemeClr val="lt1"/>
                </a:solidFill>
                <a:latin typeface="Corbel"/>
                <a:ea typeface="Corbel"/>
                <a:cs typeface="Corbel"/>
                <a:sym typeface="Corbel"/>
              </a:defRPr>
            </a:lvl3pPr>
            <a:lvl4pPr indent="-368300" lvl="3" marL="1828800" marR="0" rtl="0" algn="l">
              <a:spcBef>
                <a:spcPts val="440"/>
              </a:spcBef>
              <a:spcAft>
                <a:spcPts val="0"/>
              </a:spcAft>
              <a:buClr>
                <a:srgbClr val="FEB80A"/>
              </a:buClr>
              <a:buSzPts val="2200"/>
              <a:buFont typeface="Noto Sans Symbols"/>
              <a:buChar char="🢝"/>
              <a:defRPr b="0" i="0" sz="2200" u="none" cap="none" strike="noStrike">
                <a:solidFill>
                  <a:schemeClr val="lt1"/>
                </a:solidFill>
                <a:latin typeface="Corbel"/>
                <a:ea typeface="Corbel"/>
                <a:cs typeface="Corbel"/>
                <a:sym typeface="Corbel"/>
              </a:defRPr>
            </a:lvl4pPr>
            <a:lvl5pPr indent="-355600" lvl="4" marL="2286000" marR="0" rtl="0" algn="l">
              <a:spcBef>
                <a:spcPts val="400"/>
              </a:spcBef>
              <a:spcAft>
                <a:spcPts val="0"/>
              </a:spcAft>
              <a:buClr>
                <a:srgbClr val="FEB80A"/>
              </a:buClr>
              <a:buSzPts val="2000"/>
              <a:buFont typeface="Noto Sans Symbols"/>
              <a:buChar char="●"/>
              <a:defRPr b="0" i="0" sz="2000" u="none" cap="none" strike="noStrike">
                <a:solidFill>
                  <a:schemeClr val="lt1"/>
                </a:solidFill>
                <a:latin typeface="Corbel"/>
                <a:ea typeface="Corbel"/>
                <a:cs typeface="Corbel"/>
                <a:sym typeface="Corbel"/>
              </a:defRPr>
            </a:lvl5pPr>
            <a:lvl6pPr indent="-342900" lvl="5" marL="2743200" marR="0" rtl="0" algn="l">
              <a:spcBef>
                <a:spcPts val="360"/>
              </a:spcBef>
              <a:spcAft>
                <a:spcPts val="0"/>
              </a:spcAft>
              <a:buClr>
                <a:schemeClr val="accent3"/>
              </a:buClr>
              <a:buSzPts val="1800"/>
              <a:buFont typeface="Noto Sans Symbols"/>
              <a:buChar char="●"/>
              <a:defRPr b="0" i="0" sz="1800" u="none" cap="none" strike="noStrike">
                <a:solidFill>
                  <a:schemeClr val="lt1"/>
                </a:solidFill>
                <a:latin typeface="Corbel"/>
                <a:ea typeface="Corbel"/>
                <a:cs typeface="Corbel"/>
                <a:sym typeface="Corbel"/>
              </a:defRPr>
            </a:lvl6pPr>
            <a:lvl7pPr indent="-330200" lvl="6" marL="3200400"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7pPr>
            <a:lvl8pPr indent="-330200" lvl="7" marL="3657600"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8pPr>
            <a:lvl9pPr indent="-330200" lvl="8" marL="4114800"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153" name="Google Shape;153;p15"/>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54" name="Google Shape;154;p15"/>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55" name="Google Shape;155;p15"/>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1pPr>
            <a:lvl2pPr indent="0" lvl="1"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2pPr>
            <a:lvl3pPr indent="0" lvl="2"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3pPr>
            <a:lvl4pPr indent="0" lvl="3"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4pPr>
            <a:lvl5pPr indent="0" lvl="4"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5pPr>
            <a:lvl6pPr indent="0" lvl="5"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6pPr>
            <a:lvl7pPr indent="0" lvl="6"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7pPr>
            <a:lvl8pPr indent="0" lvl="7"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8pPr>
            <a:lvl9pPr indent="0" lvl="8"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7"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0000"/>
            </a:gs>
            <a:gs pos="64999">
              <a:srgbClr val="000000"/>
            </a:gs>
            <a:gs pos="100000">
              <a:srgbClr val="5A77A9"/>
            </a:gs>
          </a:gsLst>
          <a:lin ang="5400000" scaled="0"/>
        </a:gradFill>
      </p:bgPr>
    </p:bg>
    <p:spTree>
      <p:nvGrpSpPr>
        <p:cNvPr id="162" name="Shape 162"/>
        <p:cNvGrpSpPr/>
        <p:nvPr/>
      </p:nvGrpSpPr>
      <p:grpSpPr>
        <a:xfrm>
          <a:off x="0" y="0"/>
          <a:ext cx="0" cy="0"/>
          <a:chOff x="0" y="0"/>
          <a:chExt cx="0" cy="0"/>
        </a:xfrm>
      </p:grpSpPr>
      <p:sp>
        <p:nvSpPr>
          <p:cNvPr id="163" name="Google Shape;163;p17"/>
          <p:cNvSpPr txBox="1"/>
          <p:nvPr/>
        </p:nvSpPr>
        <p:spPr>
          <a:xfrm>
            <a:off x="0" y="401637"/>
            <a:ext cx="8867775" cy="887412"/>
          </a:xfrm>
          <a:prstGeom prst="rect">
            <a:avLst/>
          </a:prstGeom>
          <a:solidFill>
            <a:srgbClr val="586986">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4" name="Google Shape;164;p17"/>
          <p:cNvSpPr txBox="1"/>
          <p:nvPr/>
        </p:nvSpPr>
        <p:spPr>
          <a:xfrm>
            <a:off x="87312" y="681037"/>
            <a:ext cx="46037" cy="36512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5" name="Google Shape;165;p17"/>
          <p:cNvSpPr txBox="1"/>
          <p:nvPr/>
        </p:nvSpPr>
        <p:spPr>
          <a:xfrm>
            <a:off x="47625" y="681037"/>
            <a:ext cx="26987" cy="36512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6" name="Google Shape;166;p17"/>
          <p:cNvSpPr txBox="1"/>
          <p:nvPr/>
        </p:nvSpPr>
        <p:spPr>
          <a:xfrm>
            <a:off x="28575" y="681037"/>
            <a:ext cx="9525" cy="36512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7" name="Google Shape;167;p17"/>
          <p:cNvSpPr txBox="1"/>
          <p:nvPr/>
        </p:nvSpPr>
        <p:spPr>
          <a:xfrm>
            <a:off x="0" y="681037"/>
            <a:ext cx="9525" cy="36512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8" name="Google Shape;168;p17"/>
          <p:cNvSpPr txBox="1"/>
          <p:nvPr/>
        </p:nvSpPr>
        <p:spPr>
          <a:xfrm flipH="1">
            <a:off x="149225" y="681037"/>
            <a:ext cx="28575" cy="36512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9" name="Google Shape;169;p17"/>
          <p:cNvSpPr txBox="1"/>
          <p:nvPr/>
        </p:nvSpPr>
        <p:spPr>
          <a:xfrm flipH="1">
            <a:off x="188912" y="681037"/>
            <a:ext cx="28575" cy="36512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0" name="Google Shape;170;p17"/>
          <p:cNvSpPr txBox="1"/>
          <p:nvPr/>
        </p:nvSpPr>
        <p:spPr>
          <a:xfrm flipH="1">
            <a:off x="227012" y="681037"/>
            <a:ext cx="9525" cy="36512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1" name="Google Shape;171;p17"/>
          <p:cNvSpPr txBox="1"/>
          <p:nvPr/>
        </p:nvSpPr>
        <p:spPr>
          <a:xfrm flipH="1">
            <a:off x="255587" y="681037"/>
            <a:ext cx="7937" cy="36512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2" name="Google Shape;172;p17"/>
          <p:cNvSpPr txBox="1"/>
          <p:nvPr/>
        </p:nvSpPr>
        <p:spPr>
          <a:xfrm>
            <a:off x="279400" y="681037"/>
            <a:ext cx="36512" cy="36512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3" name="Google Shape;173;p17"/>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1pPr>
            <a:lvl2pPr lvl="1"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2pPr>
            <a:lvl3pPr lvl="2"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3pPr>
            <a:lvl4pPr lvl="3"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4pPr>
            <a:lvl5pPr lvl="4"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5pPr>
            <a:lvl6pPr lvl="5"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6pPr>
            <a:lvl7pPr lvl="6"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7pPr>
            <a:lvl8pPr lvl="7"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8pPr>
            <a:lvl9pPr lvl="8"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9pPr>
          </a:lstStyle>
          <a:p/>
        </p:txBody>
      </p:sp>
      <p:sp>
        <p:nvSpPr>
          <p:cNvPr id="174" name="Google Shape;174;p17"/>
          <p:cNvSpPr txBox="1"/>
          <p:nvPr>
            <p:ph idx="1" type="body"/>
          </p:nvPr>
        </p:nvSpPr>
        <p:spPr>
          <a:xfrm>
            <a:off x="914400" y="1784350"/>
            <a:ext cx="7772400" cy="4572000"/>
          </a:xfrm>
          <a:prstGeom prst="rect">
            <a:avLst/>
          </a:prstGeom>
          <a:noFill/>
          <a:ln>
            <a:noFill/>
          </a:ln>
        </p:spPr>
        <p:txBody>
          <a:bodyPr anchorCtr="0" anchor="t" bIns="45700" lIns="91425" spcFirstLastPara="1" rIns="91425" wrap="square" tIns="45700">
            <a:noAutofit/>
          </a:bodyPr>
          <a:lstStyle>
            <a:lvl1pPr indent="-409575" lvl="0" marL="457200" marR="0" rtl="0" algn="l">
              <a:spcBef>
                <a:spcPts val="700"/>
              </a:spcBef>
              <a:spcAft>
                <a:spcPts val="0"/>
              </a:spcAft>
              <a:buClr>
                <a:schemeClr val="lt2"/>
              </a:buClr>
              <a:buSzPts val="2850"/>
              <a:buFont typeface="Noto Sans Symbols"/>
              <a:buChar char="▪"/>
              <a:defRPr b="0" i="0" sz="3000" u="none" cap="none" strike="noStrike">
                <a:solidFill>
                  <a:schemeClr val="lt1"/>
                </a:solidFill>
                <a:latin typeface="Corbel"/>
                <a:ea typeface="Corbel"/>
                <a:cs typeface="Corbel"/>
                <a:sym typeface="Corbel"/>
              </a:defRPr>
            </a:lvl1pPr>
            <a:lvl2pPr indent="-377190" lvl="1" marL="914400" marR="0" rtl="0" algn="l">
              <a:spcBef>
                <a:spcPts val="520"/>
              </a:spcBef>
              <a:spcAft>
                <a:spcPts val="0"/>
              </a:spcAft>
              <a:buClr>
                <a:schemeClr val="accent2"/>
              </a:buClr>
              <a:buSzPts val="2340"/>
              <a:buFont typeface="Noto Sans Symbols"/>
              <a:buChar char="🢭"/>
              <a:defRPr b="0" i="0" sz="2600" u="none" cap="none" strike="noStrike">
                <a:solidFill>
                  <a:schemeClr val="lt1"/>
                </a:solidFill>
                <a:latin typeface="Corbel"/>
                <a:ea typeface="Corbel"/>
                <a:cs typeface="Corbel"/>
                <a:sym typeface="Corbel"/>
              </a:defRPr>
            </a:lvl2pPr>
            <a:lvl3pPr indent="-381000" lvl="2" marL="1371600" marR="0" rtl="0" algn="l">
              <a:spcBef>
                <a:spcPts val="480"/>
              </a:spcBef>
              <a:spcAft>
                <a:spcPts val="0"/>
              </a:spcAft>
              <a:buClr>
                <a:schemeClr val="accent2"/>
              </a:buClr>
              <a:buSzPts val="2400"/>
              <a:buFont typeface="Noto Sans Symbols"/>
              <a:buChar char="■"/>
              <a:defRPr b="0" i="0" sz="2400" u="none" cap="none" strike="noStrike">
                <a:solidFill>
                  <a:schemeClr val="lt1"/>
                </a:solidFill>
                <a:latin typeface="Corbel"/>
                <a:ea typeface="Corbel"/>
                <a:cs typeface="Corbel"/>
                <a:sym typeface="Corbel"/>
              </a:defRPr>
            </a:lvl3pPr>
            <a:lvl4pPr indent="-368300" lvl="3" marL="1828800" marR="0" rtl="0" algn="l">
              <a:spcBef>
                <a:spcPts val="440"/>
              </a:spcBef>
              <a:spcAft>
                <a:spcPts val="0"/>
              </a:spcAft>
              <a:buClr>
                <a:srgbClr val="FEB80A"/>
              </a:buClr>
              <a:buSzPts val="2200"/>
              <a:buFont typeface="Noto Sans Symbols"/>
              <a:buChar char="🢝"/>
              <a:defRPr b="0" i="0" sz="2200" u="none" cap="none" strike="noStrike">
                <a:solidFill>
                  <a:schemeClr val="lt1"/>
                </a:solidFill>
                <a:latin typeface="Corbel"/>
                <a:ea typeface="Corbel"/>
                <a:cs typeface="Corbel"/>
                <a:sym typeface="Corbel"/>
              </a:defRPr>
            </a:lvl4pPr>
            <a:lvl5pPr indent="-355600" lvl="4" marL="2286000" marR="0" rtl="0" algn="l">
              <a:spcBef>
                <a:spcPts val="400"/>
              </a:spcBef>
              <a:spcAft>
                <a:spcPts val="0"/>
              </a:spcAft>
              <a:buClr>
                <a:srgbClr val="FEB80A"/>
              </a:buClr>
              <a:buSzPts val="2000"/>
              <a:buFont typeface="Noto Sans Symbols"/>
              <a:buChar char="●"/>
              <a:defRPr b="0" i="0" sz="2000" u="none" cap="none" strike="noStrike">
                <a:solidFill>
                  <a:schemeClr val="lt1"/>
                </a:solidFill>
                <a:latin typeface="Corbel"/>
                <a:ea typeface="Corbel"/>
                <a:cs typeface="Corbel"/>
                <a:sym typeface="Corbel"/>
              </a:defRPr>
            </a:lvl5pPr>
            <a:lvl6pPr indent="-342900" lvl="5" marL="2743200" marR="0" rtl="0" algn="l">
              <a:spcBef>
                <a:spcPts val="360"/>
              </a:spcBef>
              <a:spcAft>
                <a:spcPts val="0"/>
              </a:spcAft>
              <a:buClr>
                <a:schemeClr val="accent3"/>
              </a:buClr>
              <a:buSzPts val="1800"/>
              <a:buFont typeface="Noto Sans Symbols"/>
              <a:buChar char="●"/>
              <a:defRPr b="0" i="0" sz="1800" u="none" cap="none" strike="noStrike">
                <a:solidFill>
                  <a:schemeClr val="lt1"/>
                </a:solidFill>
                <a:latin typeface="Corbel"/>
                <a:ea typeface="Corbel"/>
                <a:cs typeface="Corbel"/>
                <a:sym typeface="Corbel"/>
              </a:defRPr>
            </a:lvl6pPr>
            <a:lvl7pPr indent="-330200" lvl="6" marL="3200400"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7pPr>
            <a:lvl8pPr indent="-330200" lvl="7" marL="3657600"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8pPr>
            <a:lvl9pPr indent="-330200" lvl="8" marL="4114800"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175" name="Google Shape;175;p17"/>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76" name="Google Shape;176;p17"/>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77" name="Google Shape;177;p17"/>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1pPr>
            <a:lvl2pPr indent="0" lvl="1"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2pPr>
            <a:lvl3pPr indent="0" lvl="2"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3pPr>
            <a:lvl4pPr indent="0" lvl="3"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4pPr>
            <a:lvl5pPr indent="0" lvl="4"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5pPr>
            <a:lvl6pPr indent="0" lvl="5"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6pPr>
            <a:lvl7pPr indent="0" lvl="6"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7pPr>
            <a:lvl8pPr indent="0" lvl="7"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8pPr>
            <a:lvl9pPr indent="0" lvl="8"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0000"/>
            </a:gs>
            <a:gs pos="64999">
              <a:srgbClr val="000000"/>
            </a:gs>
            <a:gs pos="100000">
              <a:srgbClr val="5A77A9"/>
            </a:gs>
          </a:gsLst>
          <a:lin ang="5400000" scaled="0"/>
        </a:gradFill>
      </p:bgPr>
    </p:bg>
    <p:spTree>
      <p:nvGrpSpPr>
        <p:cNvPr id="187" name="Shape 187"/>
        <p:cNvGrpSpPr/>
        <p:nvPr/>
      </p:nvGrpSpPr>
      <p:grpSpPr>
        <a:xfrm>
          <a:off x="0" y="0"/>
          <a:ext cx="0" cy="0"/>
          <a:chOff x="0" y="0"/>
          <a:chExt cx="0" cy="0"/>
        </a:xfrm>
      </p:grpSpPr>
      <p:sp>
        <p:nvSpPr>
          <p:cNvPr id="188" name="Google Shape;188;p19"/>
          <p:cNvSpPr txBox="1"/>
          <p:nvPr/>
        </p:nvSpPr>
        <p:spPr>
          <a:xfrm>
            <a:off x="0" y="0"/>
            <a:ext cx="365125" cy="685482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89" name="Google Shape;189;p19"/>
          <p:cNvSpPr txBox="1"/>
          <p:nvPr/>
        </p:nvSpPr>
        <p:spPr>
          <a:xfrm>
            <a:off x="255587" y="5046662"/>
            <a:ext cx="73025" cy="169227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0" name="Google Shape;190;p19"/>
          <p:cNvSpPr txBox="1"/>
          <p:nvPr/>
        </p:nvSpPr>
        <p:spPr>
          <a:xfrm>
            <a:off x="255587" y="4797425"/>
            <a:ext cx="73025" cy="228600"/>
          </a:xfrm>
          <a:prstGeom prst="rect">
            <a:avLst/>
          </a:prstGeom>
          <a:solidFill>
            <a:srgbClr val="FEB80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1" name="Google Shape;191;p19"/>
          <p:cNvSpPr txBox="1"/>
          <p:nvPr/>
        </p:nvSpPr>
        <p:spPr>
          <a:xfrm>
            <a:off x="255587" y="4637087"/>
            <a:ext cx="73025" cy="138112"/>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2" name="Google Shape;192;p19"/>
          <p:cNvSpPr txBox="1"/>
          <p:nvPr/>
        </p:nvSpPr>
        <p:spPr>
          <a:xfrm>
            <a:off x="255587" y="4541837"/>
            <a:ext cx="73025" cy="7461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3" name="Google Shape;193;p19"/>
          <p:cNvSpPr txBox="1"/>
          <p:nvPr/>
        </p:nvSpPr>
        <p:spPr>
          <a:xfrm>
            <a:off x="309562" y="681037"/>
            <a:ext cx="46037"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4" name="Google Shape;194;p19"/>
          <p:cNvSpPr txBox="1"/>
          <p:nvPr/>
        </p:nvSpPr>
        <p:spPr>
          <a:xfrm>
            <a:off x="268287" y="681037"/>
            <a:ext cx="28575"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5" name="Google Shape;195;p19"/>
          <p:cNvSpPr txBox="1"/>
          <p:nvPr/>
        </p:nvSpPr>
        <p:spPr>
          <a:xfrm>
            <a:off x="249237" y="681037"/>
            <a:ext cx="9525"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6" name="Google Shape;196;p19"/>
          <p:cNvSpPr txBox="1"/>
          <p:nvPr/>
        </p:nvSpPr>
        <p:spPr>
          <a:xfrm>
            <a:off x="222250" y="681037"/>
            <a:ext cx="7937" cy="365125"/>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7" name="Google Shape;197;p19"/>
          <p:cNvSpPr txBox="1"/>
          <p:nvPr/>
        </p:nvSpPr>
        <p:spPr>
          <a:xfrm>
            <a:off x="368300" y="0"/>
            <a:ext cx="8777287" cy="1878012"/>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198" name="Google Shape;198;p19"/>
          <p:cNvCxnSpPr/>
          <p:nvPr/>
        </p:nvCxnSpPr>
        <p:spPr>
          <a:xfrm>
            <a:off x="363537" y="1884362"/>
            <a:ext cx="8782050" cy="0"/>
          </a:xfrm>
          <a:prstGeom prst="straightConnector1">
            <a:avLst/>
          </a:prstGeom>
          <a:noFill/>
          <a:ln cap="flat" cmpd="sng" w="19050">
            <a:solidFill>
              <a:srgbClr val="FFFFFF"/>
            </a:solidFill>
            <a:prstDash val="solid"/>
            <a:miter lim="800000"/>
            <a:headEnd len="med" w="med" type="none"/>
            <a:tailEnd len="med" w="med" type="none"/>
          </a:ln>
        </p:spPr>
      </p:cxnSp>
      <p:grpSp>
        <p:nvGrpSpPr>
          <p:cNvPr id="199" name="Google Shape;199;p19"/>
          <p:cNvGrpSpPr/>
          <p:nvPr/>
        </p:nvGrpSpPr>
        <p:grpSpPr>
          <a:xfrm rot="5400000">
            <a:off x="8516143" y="1218407"/>
            <a:ext cx="131762" cy="130176"/>
            <a:chOff x="6668088" y="1295812"/>
            <a:chExt cx="161840" cy="158537"/>
          </a:xfrm>
        </p:grpSpPr>
        <p:cxnSp>
          <p:nvCxnSpPr>
            <p:cNvPr id="200" name="Google Shape;200;p19"/>
            <p:cNvCxnSpPr/>
            <p:nvPr/>
          </p:nvCxnSpPr>
          <p:spPr>
            <a:xfrm rot="-5400000">
              <a:off x="6663593" y="1300308"/>
              <a:ext cx="88935" cy="79945"/>
            </a:xfrm>
            <a:prstGeom prst="straightConnector1">
              <a:avLst/>
            </a:prstGeom>
            <a:noFill/>
            <a:ln cap="rnd" cmpd="sng" w="25400">
              <a:solidFill>
                <a:srgbClr val="FFFFFF"/>
              </a:solidFill>
              <a:prstDash val="solid"/>
              <a:miter lim="800000"/>
              <a:headEnd len="med" w="med" type="none"/>
              <a:tailEnd len="med" w="med" type="none"/>
            </a:ln>
          </p:spPr>
        </p:cxnSp>
        <p:cxnSp>
          <p:nvCxnSpPr>
            <p:cNvPr id="201" name="Google Shape;201;p19"/>
            <p:cNvCxnSpPr/>
            <p:nvPr/>
          </p:nvCxnSpPr>
          <p:spPr>
            <a:xfrm rot="-5400000">
              <a:off x="6685198" y="1391515"/>
              <a:ext cx="125668" cy="0"/>
            </a:xfrm>
            <a:prstGeom prst="straightConnector1">
              <a:avLst/>
            </a:prstGeom>
            <a:noFill/>
            <a:ln cap="rnd" cmpd="sng" w="25400">
              <a:solidFill>
                <a:srgbClr val="FFFFFF"/>
              </a:solidFill>
              <a:prstDash val="solid"/>
              <a:miter lim="800000"/>
              <a:headEnd len="med" w="med" type="none"/>
              <a:tailEnd len="med" w="med" type="none"/>
            </a:ln>
          </p:spPr>
        </p:cxnSp>
        <p:cxnSp>
          <p:nvCxnSpPr>
            <p:cNvPr id="202" name="Google Shape;202;p19"/>
            <p:cNvCxnSpPr/>
            <p:nvPr/>
          </p:nvCxnSpPr>
          <p:spPr>
            <a:xfrm flipH="1" rot="5400000">
              <a:off x="6744513" y="1299332"/>
              <a:ext cx="88935" cy="81895"/>
            </a:xfrm>
            <a:prstGeom prst="straightConnector1">
              <a:avLst/>
            </a:prstGeom>
            <a:noFill/>
            <a:ln cap="rnd" cmpd="sng" w="25400">
              <a:solidFill>
                <a:srgbClr val="FFFFFF"/>
              </a:solidFill>
              <a:prstDash val="solid"/>
              <a:miter lim="800000"/>
              <a:headEnd len="med" w="med" type="none"/>
              <a:tailEnd len="med" w="med" type="none"/>
            </a:ln>
          </p:spPr>
        </p:cxnSp>
      </p:grpSp>
      <p:grpSp>
        <p:nvGrpSpPr>
          <p:cNvPr id="203" name="Google Shape;203;p19"/>
          <p:cNvGrpSpPr/>
          <p:nvPr/>
        </p:nvGrpSpPr>
        <p:grpSpPr>
          <a:xfrm rot="5400000">
            <a:off x="8668543" y="1370807"/>
            <a:ext cx="131762" cy="130176"/>
            <a:chOff x="6668088" y="1295812"/>
            <a:chExt cx="161840" cy="158537"/>
          </a:xfrm>
        </p:grpSpPr>
        <p:cxnSp>
          <p:nvCxnSpPr>
            <p:cNvPr id="204" name="Google Shape;204;p19"/>
            <p:cNvCxnSpPr/>
            <p:nvPr/>
          </p:nvCxnSpPr>
          <p:spPr>
            <a:xfrm rot="-5400000">
              <a:off x="6663593" y="1300308"/>
              <a:ext cx="88935" cy="79945"/>
            </a:xfrm>
            <a:prstGeom prst="straightConnector1">
              <a:avLst/>
            </a:prstGeom>
            <a:noFill/>
            <a:ln cap="rnd" cmpd="sng" w="25400">
              <a:solidFill>
                <a:srgbClr val="FFFFFF"/>
              </a:solidFill>
              <a:prstDash val="solid"/>
              <a:miter lim="800000"/>
              <a:headEnd len="med" w="med" type="none"/>
              <a:tailEnd len="med" w="med" type="none"/>
            </a:ln>
          </p:spPr>
        </p:cxnSp>
        <p:cxnSp>
          <p:nvCxnSpPr>
            <p:cNvPr id="205" name="Google Shape;205;p19"/>
            <p:cNvCxnSpPr/>
            <p:nvPr/>
          </p:nvCxnSpPr>
          <p:spPr>
            <a:xfrm rot="-5400000">
              <a:off x="6685198" y="1391515"/>
              <a:ext cx="125668" cy="0"/>
            </a:xfrm>
            <a:prstGeom prst="straightConnector1">
              <a:avLst/>
            </a:prstGeom>
            <a:noFill/>
            <a:ln cap="rnd" cmpd="sng" w="25400">
              <a:solidFill>
                <a:srgbClr val="FFFFFF"/>
              </a:solidFill>
              <a:prstDash val="solid"/>
              <a:miter lim="800000"/>
              <a:headEnd len="med" w="med" type="none"/>
              <a:tailEnd len="med" w="med" type="none"/>
            </a:ln>
          </p:spPr>
        </p:cxnSp>
        <p:cxnSp>
          <p:nvCxnSpPr>
            <p:cNvPr id="206" name="Google Shape;206;p19"/>
            <p:cNvCxnSpPr/>
            <p:nvPr/>
          </p:nvCxnSpPr>
          <p:spPr>
            <a:xfrm flipH="1" rot="5400000">
              <a:off x="6744513" y="1299332"/>
              <a:ext cx="88935" cy="81895"/>
            </a:xfrm>
            <a:prstGeom prst="straightConnector1">
              <a:avLst/>
            </a:prstGeom>
            <a:noFill/>
            <a:ln cap="rnd" cmpd="sng" w="25400">
              <a:solidFill>
                <a:srgbClr val="FFFFFF"/>
              </a:solidFill>
              <a:prstDash val="solid"/>
              <a:miter lim="800000"/>
              <a:headEnd len="med" w="med" type="none"/>
              <a:tailEnd len="med" w="med" type="none"/>
            </a:ln>
          </p:spPr>
        </p:cxnSp>
      </p:grpSp>
      <p:grpSp>
        <p:nvGrpSpPr>
          <p:cNvPr id="207" name="Google Shape;207;p19"/>
          <p:cNvGrpSpPr/>
          <p:nvPr/>
        </p:nvGrpSpPr>
        <p:grpSpPr>
          <a:xfrm rot="5400000">
            <a:off x="8320881" y="1473993"/>
            <a:ext cx="131763" cy="130174"/>
            <a:chOff x="6668085" y="1295812"/>
            <a:chExt cx="161841" cy="158534"/>
          </a:xfrm>
        </p:grpSpPr>
        <p:cxnSp>
          <p:nvCxnSpPr>
            <p:cNvPr id="208" name="Google Shape;208;p19"/>
            <p:cNvCxnSpPr/>
            <p:nvPr/>
          </p:nvCxnSpPr>
          <p:spPr>
            <a:xfrm rot="-5400000">
              <a:off x="6663591" y="1300307"/>
              <a:ext cx="88934" cy="79945"/>
            </a:xfrm>
            <a:prstGeom prst="straightConnector1">
              <a:avLst/>
            </a:prstGeom>
            <a:noFill/>
            <a:ln cap="rnd" cmpd="sng" w="25400">
              <a:solidFill>
                <a:srgbClr val="FFFFFF"/>
              </a:solidFill>
              <a:prstDash val="solid"/>
              <a:miter lim="800000"/>
              <a:headEnd len="med" w="med" type="none"/>
              <a:tailEnd len="med" w="med" type="none"/>
            </a:ln>
          </p:spPr>
        </p:cxnSp>
        <p:cxnSp>
          <p:nvCxnSpPr>
            <p:cNvPr id="209" name="Google Shape;209;p19"/>
            <p:cNvCxnSpPr/>
            <p:nvPr/>
          </p:nvCxnSpPr>
          <p:spPr>
            <a:xfrm rot="-5400000">
              <a:off x="6685198" y="1391513"/>
              <a:ext cx="125668" cy="0"/>
            </a:xfrm>
            <a:prstGeom prst="straightConnector1">
              <a:avLst/>
            </a:prstGeom>
            <a:noFill/>
            <a:ln cap="rnd" cmpd="sng" w="25400">
              <a:solidFill>
                <a:srgbClr val="FFFFFF"/>
              </a:solidFill>
              <a:prstDash val="solid"/>
              <a:miter lim="800000"/>
              <a:headEnd len="med" w="med" type="none"/>
              <a:tailEnd len="med" w="med" type="none"/>
            </a:ln>
          </p:spPr>
        </p:cxnSp>
        <p:cxnSp>
          <p:nvCxnSpPr>
            <p:cNvPr id="210" name="Google Shape;210;p19"/>
            <p:cNvCxnSpPr/>
            <p:nvPr/>
          </p:nvCxnSpPr>
          <p:spPr>
            <a:xfrm flipH="1" rot="5400000">
              <a:off x="6744511" y="1299332"/>
              <a:ext cx="88934" cy="81895"/>
            </a:xfrm>
            <a:prstGeom prst="straightConnector1">
              <a:avLst/>
            </a:prstGeom>
            <a:noFill/>
            <a:ln cap="rnd" cmpd="sng" w="25400">
              <a:solidFill>
                <a:srgbClr val="FFFFFF"/>
              </a:solidFill>
              <a:prstDash val="solid"/>
              <a:miter lim="800000"/>
              <a:headEnd len="med" w="med" type="none"/>
              <a:tailEnd len="med" w="med" type="none"/>
            </a:ln>
          </p:spPr>
        </p:cxnSp>
      </p:grpSp>
      <p:sp>
        <p:nvSpPr>
          <p:cNvPr id="211" name="Google Shape;211;p19"/>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1pPr>
            <a:lvl2pPr lvl="1"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2pPr>
            <a:lvl3pPr lvl="2"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3pPr>
            <a:lvl4pPr lvl="3"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4pPr>
            <a:lvl5pPr lvl="4"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5pPr>
            <a:lvl6pPr lvl="5"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6pPr>
            <a:lvl7pPr lvl="6"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7pPr>
            <a:lvl8pPr lvl="7"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8pPr>
            <a:lvl9pPr lvl="8" marR="0" rtl="0" algn="l">
              <a:spcBef>
                <a:spcPts val="0"/>
              </a:spcBef>
              <a:spcAft>
                <a:spcPts val="0"/>
              </a:spcAft>
              <a:buSzPts val="1400"/>
              <a:buNone/>
              <a:defRPr b="0" i="0" sz="4000" u="none" cap="none" strike="noStrike">
                <a:solidFill>
                  <a:srgbClr val="C1EEFF"/>
                </a:solidFill>
                <a:latin typeface="Consolas"/>
                <a:ea typeface="Consolas"/>
                <a:cs typeface="Consolas"/>
                <a:sym typeface="Consolas"/>
              </a:defRPr>
            </a:lvl9pPr>
          </a:lstStyle>
          <a:p/>
        </p:txBody>
      </p:sp>
      <p:sp>
        <p:nvSpPr>
          <p:cNvPr id="212" name="Google Shape;212;p19"/>
          <p:cNvSpPr txBox="1"/>
          <p:nvPr>
            <p:ph idx="1" type="body"/>
          </p:nvPr>
        </p:nvSpPr>
        <p:spPr>
          <a:xfrm>
            <a:off x="914400" y="1784350"/>
            <a:ext cx="7772400" cy="4572000"/>
          </a:xfrm>
          <a:prstGeom prst="rect">
            <a:avLst/>
          </a:prstGeom>
          <a:noFill/>
          <a:ln>
            <a:noFill/>
          </a:ln>
        </p:spPr>
        <p:txBody>
          <a:bodyPr anchorCtr="0" anchor="t" bIns="45700" lIns="91425" spcFirstLastPara="1" rIns="91425" wrap="square" tIns="45700">
            <a:noAutofit/>
          </a:bodyPr>
          <a:lstStyle>
            <a:lvl1pPr indent="-409575" lvl="0" marL="457200" marR="0" rtl="0" algn="l">
              <a:spcBef>
                <a:spcPts val="700"/>
              </a:spcBef>
              <a:spcAft>
                <a:spcPts val="0"/>
              </a:spcAft>
              <a:buClr>
                <a:schemeClr val="lt2"/>
              </a:buClr>
              <a:buSzPts val="2850"/>
              <a:buFont typeface="Noto Sans Symbols"/>
              <a:buChar char="▪"/>
              <a:defRPr b="0" i="0" sz="3000" u="none" cap="none" strike="noStrike">
                <a:solidFill>
                  <a:schemeClr val="lt1"/>
                </a:solidFill>
                <a:latin typeface="Corbel"/>
                <a:ea typeface="Corbel"/>
                <a:cs typeface="Corbel"/>
                <a:sym typeface="Corbel"/>
              </a:defRPr>
            </a:lvl1pPr>
            <a:lvl2pPr indent="-377190" lvl="1" marL="914400" marR="0" rtl="0" algn="l">
              <a:spcBef>
                <a:spcPts val="520"/>
              </a:spcBef>
              <a:spcAft>
                <a:spcPts val="0"/>
              </a:spcAft>
              <a:buClr>
                <a:schemeClr val="accent2"/>
              </a:buClr>
              <a:buSzPts val="2340"/>
              <a:buFont typeface="Noto Sans Symbols"/>
              <a:buChar char="🢭"/>
              <a:defRPr b="0" i="0" sz="2600" u="none" cap="none" strike="noStrike">
                <a:solidFill>
                  <a:schemeClr val="lt1"/>
                </a:solidFill>
                <a:latin typeface="Corbel"/>
                <a:ea typeface="Corbel"/>
                <a:cs typeface="Corbel"/>
                <a:sym typeface="Corbel"/>
              </a:defRPr>
            </a:lvl2pPr>
            <a:lvl3pPr indent="-381000" lvl="2" marL="1371600" marR="0" rtl="0" algn="l">
              <a:spcBef>
                <a:spcPts val="480"/>
              </a:spcBef>
              <a:spcAft>
                <a:spcPts val="0"/>
              </a:spcAft>
              <a:buClr>
                <a:schemeClr val="accent2"/>
              </a:buClr>
              <a:buSzPts val="2400"/>
              <a:buFont typeface="Noto Sans Symbols"/>
              <a:buChar char="■"/>
              <a:defRPr b="0" i="0" sz="2400" u="none" cap="none" strike="noStrike">
                <a:solidFill>
                  <a:schemeClr val="lt1"/>
                </a:solidFill>
                <a:latin typeface="Corbel"/>
                <a:ea typeface="Corbel"/>
                <a:cs typeface="Corbel"/>
                <a:sym typeface="Corbel"/>
              </a:defRPr>
            </a:lvl3pPr>
            <a:lvl4pPr indent="-368300" lvl="3" marL="1828800" marR="0" rtl="0" algn="l">
              <a:spcBef>
                <a:spcPts val="440"/>
              </a:spcBef>
              <a:spcAft>
                <a:spcPts val="0"/>
              </a:spcAft>
              <a:buClr>
                <a:srgbClr val="FEB80A"/>
              </a:buClr>
              <a:buSzPts val="2200"/>
              <a:buFont typeface="Noto Sans Symbols"/>
              <a:buChar char="🢝"/>
              <a:defRPr b="0" i="0" sz="2200" u="none" cap="none" strike="noStrike">
                <a:solidFill>
                  <a:schemeClr val="lt1"/>
                </a:solidFill>
                <a:latin typeface="Corbel"/>
                <a:ea typeface="Corbel"/>
                <a:cs typeface="Corbel"/>
                <a:sym typeface="Corbel"/>
              </a:defRPr>
            </a:lvl4pPr>
            <a:lvl5pPr indent="-355600" lvl="4" marL="2286000" marR="0" rtl="0" algn="l">
              <a:spcBef>
                <a:spcPts val="400"/>
              </a:spcBef>
              <a:spcAft>
                <a:spcPts val="0"/>
              </a:spcAft>
              <a:buClr>
                <a:srgbClr val="FEB80A"/>
              </a:buClr>
              <a:buSzPts val="2000"/>
              <a:buFont typeface="Noto Sans Symbols"/>
              <a:buChar char="●"/>
              <a:defRPr b="0" i="0" sz="2000" u="none" cap="none" strike="noStrike">
                <a:solidFill>
                  <a:schemeClr val="lt1"/>
                </a:solidFill>
                <a:latin typeface="Corbel"/>
                <a:ea typeface="Corbel"/>
                <a:cs typeface="Corbel"/>
                <a:sym typeface="Corbel"/>
              </a:defRPr>
            </a:lvl5pPr>
            <a:lvl6pPr indent="-342900" lvl="5" marL="2743200" marR="0" rtl="0" algn="l">
              <a:spcBef>
                <a:spcPts val="360"/>
              </a:spcBef>
              <a:spcAft>
                <a:spcPts val="0"/>
              </a:spcAft>
              <a:buClr>
                <a:schemeClr val="accent3"/>
              </a:buClr>
              <a:buSzPts val="1800"/>
              <a:buFont typeface="Noto Sans Symbols"/>
              <a:buChar char="●"/>
              <a:defRPr b="0" i="0" sz="1800" u="none" cap="none" strike="noStrike">
                <a:solidFill>
                  <a:schemeClr val="lt1"/>
                </a:solidFill>
                <a:latin typeface="Corbel"/>
                <a:ea typeface="Corbel"/>
                <a:cs typeface="Corbel"/>
                <a:sym typeface="Corbel"/>
              </a:defRPr>
            </a:lvl6pPr>
            <a:lvl7pPr indent="-330200" lvl="6" marL="3200400"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7pPr>
            <a:lvl8pPr indent="-330200" lvl="7" marL="3657600"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8pPr>
            <a:lvl9pPr indent="-330200" lvl="8" marL="4114800"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213" name="Google Shape;213;p19"/>
          <p:cNvSpPr txBox="1"/>
          <p:nvPr>
            <p:ph idx="10" type="dt"/>
          </p:nvPr>
        </p:nvSpPr>
        <p:spPr>
          <a:xfrm>
            <a:off x="6477000" y="55562"/>
            <a:ext cx="2133600"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14" name="Google Shape;214;p19"/>
          <p:cNvSpPr txBox="1"/>
          <p:nvPr>
            <p:ph idx="11" type="ftr"/>
          </p:nvPr>
        </p:nvSpPr>
        <p:spPr>
          <a:xfrm>
            <a:off x="914400" y="55562"/>
            <a:ext cx="5562600"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15" name="Google Shape;215;p19"/>
          <p:cNvSpPr txBox="1"/>
          <p:nvPr>
            <p:ph idx="12" type="sldNum"/>
          </p:nvPr>
        </p:nvSpPr>
        <p:spPr>
          <a:xfrm>
            <a:off x="8610600" y="55562"/>
            <a:ext cx="457200" cy="365125"/>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1pPr>
            <a:lvl2pPr indent="0" lvl="1"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2pPr>
            <a:lvl3pPr indent="0" lvl="2"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3pPr>
            <a:lvl4pPr indent="0" lvl="3"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4pPr>
            <a:lvl5pPr indent="0" lvl="4"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5pPr>
            <a:lvl6pPr indent="0" lvl="5"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6pPr>
            <a:lvl7pPr indent="0" lvl="6"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7pPr>
            <a:lvl8pPr indent="0" lvl="7"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8pPr>
            <a:lvl9pPr indent="0" lvl="8" marL="0" marR="0" rtl="0" algn="l">
              <a:lnSpc>
                <a:spcPct val="100000"/>
              </a:lnSpc>
              <a:spcBef>
                <a:spcPts val="0"/>
              </a:spcBef>
              <a:spcAft>
                <a:spcPts val="0"/>
              </a:spcAft>
              <a:buClr>
                <a:schemeClr val="lt2"/>
              </a:buClr>
              <a:buSzPts val="1200"/>
              <a:buFont typeface="Arial"/>
              <a:buNone/>
              <a:defRPr b="0" i="0" sz="1200" u="none">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www.youtube.com/watch?v=VGjcFouSlpk" TargetMode="External"/><Relationship Id="rId4" Type="http://schemas.openxmlformats.org/officeDocument/2006/relationships/hyperlink" Target="http://www.youtube.com/watch?v=5oLlmNbxap4&amp;feature=related" TargetMode="External"/><Relationship Id="rId5" Type="http://schemas.openxmlformats.org/officeDocument/2006/relationships/hyperlink" Target="http://www.youtube.com/watch?v=5oLlmNbxap4&amp;feature=related"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 Id="rId3"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hyperlink" Target="http://www.youtube.com/watch?v=kkkl3LucxTY&amp;feature=related"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hyperlink" Target="http://www.youtube.com/watch?v=X1c2--sP3o0&amp;NR=1&amp;feature=fvwp"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hyperlink" Target="http://www.youtube.com/watch?v=gDDO3ob-4ZY&amp;feature=related"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6.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0.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hyperlink" Target="http://en.wikipedia.org/wiki/Joint_application_design" TargetMode="External"/><Relationship Id="rId4" Type="http://schemas.openxmlformats.org/officeDocument/2006/relationships/hyperlink" Target="http://en.wikipedia.org/wiki/Computer-aided_software_engineering" TargetMode="External"/><Relationship Id="rId5" Type="http://schemas.openxmlformats.org/officeDocument/2006/relationships/hyperlink" Target="http://en.wikipedia.org/wiki/Computer-aided_software_engineering"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4.xml"/><Relationship Id="rId3" Type="http://schemas.openxmlformats.org/officeDocument/2006/relationships/image" Target="../media/image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9.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hyperlink" Target="http://www.youtube.com/watch?v=9DKM9HcRnZ8&amp;feature=related" TargetMode="External"/><Relationship Id="rId4" Type="http://schemas.openxmlformats.org/officeDocument/2006/relationships/hyperlink" Target="http://www.youtube.com/watch?v=Q5k7a9YEoUI" TargetMode="External"/><Relationship Id="rId5" Type="http://schemas.openxmlformats.org/officeDocument/2006/relationships/hyperlink" Target="http://www.mountaingoatsoftware.com/system/presentation/file/129/Getting-Agile-With-Scrum-Cohn-NDC2010.pdf?1276712017"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1"/>
          <p:cNvSpPr txBox="1"/>
          <p:nvPr>
            <p:ph idx="4294967295" type="ctrTitle"/>
          </p:nvPr>
        </p:nvSpPr>
        <p:spPr>
          <a:xfrm>
            <a:off x="914400" y="4343400"/>
            <a:ext cx="7772400" cy="1975104"/>
          </a:xfrm>
          <a:prstGeom prst="rect">
            <a:avLst/>
          </a:prstGeom>
          <a:noFill/>
          <a:ln>
            <a:noFill/>
          </a:ln>
        </p:spPr>
        <p:txBody>
          <a:bodyPr anchorCtr="0" anchor="t" bIns="45700" lIns="91425" spcFirstLastPara="1" rIns="91425" wrap="square" tIns="45700">
            <a:noAutofit/>
          </a:bodyPr>
          <a:lstStyle/>
          <a:p>
            <a:pPr indent="0" lvl="0" marL="0" marR="9144" rtl="0" algn="l">
              <a:lnSpc>
                <a:spcPct val="100000"/>
              </a:lnSpc>
              <a:spcBef>
                <a:spcPts val="0"/>
              </a:spcBef>
              <a:spcAft>
                <a:spcPts val="0"/>
              </a:spcAft>
              <a:buClr>
                <a:srgbClr val="C1EDFF"/>
              </a:buClr>
              <a:buSzPts val="4000"/>
              <a:buFont typeface="Consolas"/>
              <a:buNone/>
            </a:pPr>
            <a:r>
              <a:rPr b="1" i="0" lang="en-US" sz="4000" u="none" cap="none" strike="noStrike">
                <a:solidFill>
                  <a:srgbClr val="C1EDFF"/>
                </a:solidFill>
                <a:latin typeface="Consolas"/>
                <a:ea typeface="Consolas"/>
                <a:cs typeface="Consolas"/>
                <a:sym typeface="Consolas"/>
              </a:rPr>
              <a:t>SOFTWARE DEVELOPMENT LIFE CYCLE (SDLC)</a:t>
            </a:r>
            <a:endParaRPr/>
          </a:p>
        </p:txBody>
      </p:sp>
      <p:sp>
        <p:nvSpPr>
          <p:cNvPr id="228" name="Google Shape;228;p21"/>
          <p:cNvSpPr txBox="1"/>
          <p:nvPr>
            <p:ph idx="1" type="subTitle"/>
          </p:nvPr>
        </p:nvSpPr>
        <p:spPr>
          <a:xfrm>
            <a:off x="914400" y="2835275"/>
            <a:ext cx="7772400" cy="1508125"/>
          </a:xfrm>
          <a:prstGeom prst="rect">
            <a:avLst/>
          </a:prstGeom>
          <a:noFill/>
          <a:ln>
            <a:noFill/>
          </a:ln>
        </p:spPr>
        <p:txBody>
          <a:bodyPr anchorCtr="0" anchor="b" bIns="45700" lIns="100575" spcFirstLastPara="1" rIns="91425" wrap="square" tIns="45700">
            <a:noAutofit/>
          </a:bodyPr>
          <a:lstStyle/>
          <a:p>
            <a:pPr indent="0" lvl="0" marL="0" rtl="0" algn="l">
              <a:lnSpc>
                <a:spcPct val="80000"/>
              </a:lnSpc>
              <a:spcBef>
                <a:spcPts val="0"/>
              </a:spcBef>
              <a:spcAft>
                <a:spcPts val="0"/>
              </a:spcAft>
              <a:buSzPts val="2280"/>
              <a:buNone/>
            </a:pPr>
            <a:r>
              <a:rPr b="0" i="0" lang="en-US" sz="2400" u="none">
                <a:solidFill>
                  <a:schemeClr val="lt1"/>
                </a:solidFill>
                <a:latin typeface="Corbel"/>
                <a:ea typeface="Corbel"/>
                <a:cs typeface="Corbel"/>
                <a:sym typeface="Corbel"/>
              </a:rPr>
              <a:t>“You’ve got to be very careful if you don’t know where you’re going, because you might not get there.”</a:t>
            </a:r>
            <a:endParaRPr/>
          </a:p>
          <a:p>
            <a:pPr indent="0" lvl="0" marL="0" rtl="0" algn="l">
              <a:lnSpc>
                <a:spcPct val="80000"/>
              </a:lnSpc>
              <a:spcBef>
                <a:spcPts val="0"/>
              </a:spcBef>
              <a:spcAft>
                <a:spcPts val="0"/>
              </a:spcAft>
              <a:buSzPts val="2280"/>
              <a:buNone/>
            </a:pPr>
            <a:r>
              <a:t/>
            </a:r>
            <a:endParaRPr b="0" i="0" sz="2400" u="none">
              <a:solidFill>
                <a:schemeClr val="lt1"/>
              </a:solidFill>
              <a:latin typeface="Corbel"/>
              <a:ea typeface="Corbel"/>
              <a:cs typeface="Corbel"/>
              <a:sym typeface="Corbel"/>
            </a:endParaRPr>
          </a:p>
          <a:p>
            <a:pPr indent="0" lvl="0" marL="0" rtl="0" algn="l">
              <a:lnSpc>
                <a:spcPct val="80000"/>
              </a:lnSpc>
              <a:spcBef>
                <a:spcPts val="0"/>
              </a:spcBef>
              <a:spcAft>
                <a:spcPts val="0"/>
              </a:spcAft>
              <a:buSzPts val="2280"/>
              <a:buNone/>
            </a:pPr>
            <a:r>
              <a:rPr b="0" i="0" lang="en-US" sz="2400" u="none">
                <a:solidFill>
                  <a:schemeClr val="lt1"/>
                </a:solidFill>
                <a:latin typeface="Corbel"/>
                <a:ea typeface="Corbel"/>
                <a:cs typeface="Corbel"/>
                <a:sym typeface="Corbel"/>
              </a:rPr>
              <a:t>Yogi Berra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0"/>
          <p:cNvSpPr txBox="1"/>
          <p:nvPr>
            <p:ph type="title"/>
          </p:nvPr>
        </p:nvSpPr>
        <p:spPr>
          <a:xfrm>
            <a:off x="457200" y="228600"/>
            <a:ext cx="82296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V-Shaped SDLC Model</a:t>
            </a:r>
            <a:endParaRPr/>
          </a:p>
        </p:txBody>
      </p:sp>
      <p:pic>
        <p:nvPicPr>
          <p:cNvPr descr="VShape SDLC" id="284" name="Google Shape;284;p30"/>
          <p:cNvPicPr preferRelativeResize="0"/>
          <p:nvPr>
            <p:ph idx="1" type="body"/>
          </p:nvPr>
        </p:nvPicPr>
        <p:blipFill rotWithShape="1">
          <a:blip r:embed="rId3">
            <a:alphaModFix/>
          </a:blip>
          <a:srcRect b="0" l="0" r="0" t="0"/>
          <a:stretch/>
        </p:blipFill>
        <p:spPr>
          <a:xfrm>
            <a:off x="0" y="1600200"/>
            <a:ext cx="5181600" cy="3757612"/>
          </a:xfrm>
          <a:prstGeom prst="rect">
            <a:avLst/>
          </a:prstGeom>
          <a:noFill/>
          <a:ln>
            <a:noFill/>
          </a:ln>
        </p:spPr>
      </p:pic>
      <p:sp>
        <p:nvSpPr>
          <p:cNvPr id="285" name="Google Shape;285;p30"/>
          <p:cNvSpPr txBox="1"/>
          <p:nvPr>
            <p:ph idx="1" type="body"/>
          </p:nvPr>
        </p:nvSpPr>
        <p:spPr>
          <a:xfrm>
            <a:off x="5105400" y="1524000"/>
            <a:ext cx="4038600" cy="4495800"/>
          </a:xfrm>
          <a:prstGeom prst="rect">
            <a:avLst/>
          </a:prstGeom>
          <a:noFill/>
          <a:ln>
            <a:noFill/>
          </a:ln>
        </p:spPr>
        <p:txBody>
          <a:bodyPr anchorCtr="0" anchor="t" bIns="45700" lIns="91425" spcFirstLastPara="1" rIns="91425" wrap="square" tIns="45700">
            <a:noAutofit/>
          </a:bodyPr>
          <a:lstStyle/>
          <a:p>
            <a:pPr indent="-342899" lvl="0" marL="411162" rtl="0" algn="l">
              <a:lnSpc>
                <a:spcPct val="100000"/>
              </a:lnSpc>
              <a:spcBef>
                <a:spcPts val="0"/>
              </a:spcBef>
              <a:spcAft>
                <a:spcPts val="0"/>
              </a:spcAft>
              <a:buClr>
                <a:schemeClr val="lt2"/>
              </a:buClr>
              <a:buSzPts val="2280"/>
              <a:buFont typeface="Noto Sans Symbols"/>
              <a:buChar char="▪"/>
            </a:pPr>
            <a:r>
              <a:rPr b="0" i="0" lang="en-US" sz="2400" u="none">
                <a:solidFill>
                  <a:schemeClr val="lt1"/>
                </a:solidFill>
                <a:latin typeface="Corbel"/>
                <a:ea typeface="Corbel"/>
                <a:cs typeface="Corbel"/>
                <a:sym typeface="Corbel"/>
              </a:rPr>
              <a:t>A variant of the Waterfall that emphasizes the verification and validation of the product.</a:t>
            </a:r>
            <a:endParaRPr/>
          </a:p>
          <a:p>
            <a:pPr indent="-342899" lvl="0" marL="411162" rtl="0" algn="l">
              <a:lnSpc>
                <a:spcPct val="100000"/>
              </a:lnSpc>
              <a:spcBef>
                <a:spcPts val="700"/>
              </a:spcBef>
              <a:spcAft>
                <a:spcPts val="0"/>
              </a:spcAft>
              <a:buClr>
                <a:schemeClr val="lt2"/>
              </a:buClr>
              <a:buSzPts val="2280"/>
              <a:buFont typeface="Noto Sans Symbols"/>
              <a:buChar char="▪"/>
            </a:pPr>
            <a:r>
              <a:rPr b="0" i="0" lang="en-US" sz="2400" u="none">
                <a:solidFill>
                  <a:schemeClr val="lt1"/>
                </a:solidFill>
                <a:latin typeface="Corbel"/>
                <a:ea typeface="Corbel"/>
                <a:cs typeface="Corbel"/>
                <a:sym typeface="Corbel"/>
              </a:rPr>
              <a:t>Testing of the product is planned in parallel with a corresponding phase of development</a:t>
            </a:r>
            <a:endParaRPr/>
          </a:p>
          <a:p>
            <a:pPr indent="-198119" lvl="0" marL="411163" rtl="0" algn="l">
              <a:spcBef>
                <a:spcPts val="700"/>
              </a:spcBef>
              <a:spcAft>
                <a:spcPts val="0"/>
              </a:spcAft>
              <a:buSzPts val="2280"/>
              <a:buNone/>
            </a:pPr>
            <a:r>
              <a:t/>
            </a:r>
            <a:endParaRPr b="0" i="0" sz="2400" u="none">
              <a:solidFill>
                <a:schemeClr val="lt1"/>
              </a:solidFill>
              <a:latin typeface="Corbel"/>
              <a:ea typeface="Corbel"/>
              <a:cs typeface="Corbel"/>
              <a:sym typeface="Corbe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1"/>
          <p:cNvSpPr txBox="1"/>
          <p:nvPr>
            <p:ph type="title"/>
          </p:nvPr>
        </p:nvSpPr>
        <p:spPr>
          <a:xfrm>
            <a:off x="381000" y="381000"/>
            <a:ext cx="82296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V-Shaped Steps</a:t>
            </a:r>
            <a:endParaRPr/>
          </a:p>
        </p:txBody>
      </p:sp>
      <p:sp>
        <p:nvSpPr>
          <p:cNvPr id="291" name="Google Shape;291;p31"/>
          <p:cNvSpPr txBox="1"/>
          <p:nvPr>
            <p:ph idx="1" type="body"/>
          </p:nvPr>
        </p:nvSpPr>
        <p:spPr>
          <a:xfrm>
            <a:off x="152400" y="1219200"/>
            <a:ext cx="4343400" cy="5410200"/>
          </a:xfrm>
          <a:prstGeom prst="rect">
            <a:avLst/>
          </a:prstGeom>
          <a:noFill/>
          <a:ln>
            <a:noFill/>
          </a:ln>
        </p:spPr>
        <p:txBody>
          <a:bodyPr anchorCtr="0" anchor="t" bIns="45700" lIns="91425" spcFirstLastPara="1" rIns="91425" wrap="square" tIns="45700">
            <a:noAutofit/>
          </a:bodyPr>
          <a:lstStyle/>
          <a:p>
            <a:pPr indent="-342899" lvl="0" marL="411162" marR="0" rtl="0" algn="l">
              <a:lnSpc>
                <a:spcPct val="80000"/>
              </a:lnSpc>
              <a:spcBef>
                <a:spcPts val="0"/>
              </a:spcBef>
              <a:spcAft>
                <a:spcPts val="0"/>
              </a:spcAft>
              <a:buClr>
                <a:schemeClr val="lt2"/>
              </a:buClr>
              <a:buSzPts val="2280"/>
              <a:buFont typeface="Noto Sans Symbols"/>
              <a:buChar char="▪"/>
            </a:pPr>
            <a:r>
              <a:rPr b="0" i="0" lang="en-US" sz="2400" u="none">
                <a:solidFill>
                  <a:srgbClr val="FFFF00"/>
                </a:solidFill>
                <a:latin typeface="Corbel"/>
                <a:ea typeface="Corbel"/>
                <a:cs typeface="Corbel"/>
                <a:sym typeface="Corbel"/>
              </a:rPr>
              <a:t>Project and Requirements Planning </a:t>
            </a:r>
            <a:r>
              <a:rPr b="0" i="0" lang="en-US" sz="2400" u="none">
                <a:solidFill>
                  <a:schemeClr val="lt1"/>
                </a:solidFill>
                <a:latin typeface="Corbel"/>
                <a:ea typeface="Corbel"/>
                <a:cs typeface="Corbel"/>
                <a:sym typeface="Corbel"/>
              </a:rPr>
              <a:t>– allocate resources</a:t>
            </a:r>
            <a:endParaRPr/>
          </a:p>
          <a:p>
            <a:pPr indent="-198119" lvl="0" marL="411162" marR="0" rtl="0" algn="l">
              <a:lnSpc>
                <a:spcPct val="80000"/>
              </a:lnSpc>
              <a:spcBef>
                <a:spcPts val="300"/>
              </a:spcBef>
              <a:spcAft>
                <a:spcPts val="0"/>
              </a:spcAft>
              <a:buClr>
                <a:schemeClr val="lt2"/>
              </a:buClr>
              <a:buSzPts val="2280"/>
              <a:buFont typeface="Noto Sans Symbols"/>
              <a:buNone/>
            </a:pPr>
            <a:r>
              <a:t/>
            </a:r>
            <a:endParaRPr b="0" i="0" sz="2400" u="none">
              <a:solidFill>
                <a:srgbClr val="FFFF00"/>
              </a:solidFill>
              <a:latin typeface="Corbel"/>
              <a:ea typeface="Corbel"/>
              <a:cs typeface="Corbel"/>
              <a:sym typeface="Corbel"/>
            </a:endParaRPr>
          </a:p>
          <a:p>
            <a:pPr indent="-342899" lvl="0" marL="411162" marR="0" rtl="0" algn="l">
              <a:lnSpc>
                <a:spcPct val="80000"/>
              </a:lnSpc>
              <a:spcBef>
                <a:spcPts val="300"/>
              </a:spcBef>
              <a:spcAft>
                <a:spcPts val="0"/>
              </a:spcAft>
              <a:buClr>
                <a:schemeClr val="lt2"/>
              </a:buClr>
              <a:buSzPts val="2280"/>
              <a:buFont typeface="Noto Sans Symbols"/>
              <a:buChar char="▪"/>
            </a:pPr>
            <a:r>
              <a:rPr b="0" i="0" lang="en-US" sz="2400" u="none">
                <a:solidFill>
                  <a:srgbClr val="FFFF00"/>
                </a:solidFill>
                <a:latin typeface="Corbel"/>
                <a:ea typeface="Corbel"/>
                <a:cs typeface="Corbel"/>
                <a:sym typeface="Corbel"/>
              </a:rPr>
              <a:t>Product Requirements and Specification Analysis </a:t>
            </a:r>
            <a:r>
              <a:rPr b="0" i="0" lang="en-US" sz="2400" u="none">
                <a:solidFill>
                  <a:schemeClr val="lt1"/>
                </a:solidFill>
                <a:latin typeface="Corbel"/>
                <a:ea typeface="Corbel"/>
                <a:cs typeface="Corbel"/>
                <a:sym typeface="Corbel"/>
              </a:rPr>
              <a:t>– complete specification of the software system</a:t>
            </a:r>
            <a:endParaRPr/>
          </a:p>
          <a:p>
            <a:pPr indent="-198119" lvl="0" marL="411162" marR="0" rtl="0" algn="l">
              <a:lnSpc>
                <a:spcPct val="80000"/>
              </a:lnSpc>
              <a:spcBef>
                <a:spcPts val="300"/>
              </a:spcBef>
              <a:spcAft>
                <a:spcPts val="0"/>
              </a:spcAft>
              <a:buClr>
                <a:schemeClr val="lt2"/>
              </a:buClr>
              <a:buSzPts val="2280"/>
              <a:buFont typeface="Noto Sans Symbols"/>
              <a:buNone/>
            </a:pPr>
            <a:r>
              <a:t/>
            </a:r>
            <a:endParaRPr b="0" i="0" sz="2400" u="none">
              <a:solidFill>
                <a:srgbClr val="FFFF00"/>
              </a:solidFill>
              <a:latin typeface="Corbel"/>
              <a:ea typeface="Corbel"/>
              <a:cs typeface="Corbel"/>
              <a:sym typeface="Corbel"/>
            </a:endParaRPr>
          </a:p>
          <a:p>
            <a:pPr indent="-342899" lvl="0" marL="411162" marR="0" rtl="0" algn="l">
              <a:lnSpc>
                <a:spcPct val="80000"/>
              </a:lnSpc>
              <a:spcBef>
                <a:spcPts val="300"/>
              </a:spcBef>
              <a:spcAft>
                <a:spcPts val="0"/>
              </a:spcAft>
              <a:buClr>
                <a:schemeClr val="lt2"/>
              </a:buClr>
              <a:buSzPts val="2280"/>
              <a:buFont typeface="Noto Sans Symbols"/>
              <a:buChar char="▪"/>
            </a:pPr>
            <a:r>
              <a:rPr b="0" i="0" lang="en-US" sz="2400" u="none">
                <a:solidFill>
                  <a:srgbClr val="FFFF00"/>
                </a:solidFill>
                <a:latin typeface="Corbel"/>
                <a:ea typeface="Corbel"/>
                <a:cs typeface="Corbel"/>
                <a:sym typeface="Corbel"/>
              </a:rPr>
              <a:t>Architecture or High-Level Design </a:t>
            </a:r>
            <a:r>
              <a:rPr b="0" i="0" lang="en-US" sz="2400" u="none">
                <a:solidFill>
                  <a:schemeClr val="lt1"/>
                </a:solidFill>
                <a:latin typeface="Corbel"/>
                <a:ea typeface="Corbel"/>
                <a:cs typeface="Corbel"/>
                <a:sym typeface="Corbel"/>
              </a:rPr>
              <a:t>– defines how software functions fulfill the design</a:t>
            </a:r>
            <a:endParaRPr/>
          </a:p>
          <a:p>
            <a:pPr indent="-198119" lvl="0" marL="411162" marR="0" rtl="0" algn="l">
              <a:lnSpc>
                <a:spcPct val="80000"/>
              </a:lnSpc>
              <a:spcBef>
                <a:spcPts val="300"/>
              </a:spcBef>
              <a:spcAft>
                <a:spcPts val="0"/>
              </a:spcAft>
              <a:buClr>
                <a:schemeClr val="lt2"/>
              </a:buClr>
              <a:buSzPts val="2280"/>
              <a:buFont typeface="Noto Sans Symbols"/>
              <a:buNone/>
            </a:pPr>
            <a:r>
              <a:t/>
            </a:r>
            <a:endParaRPr b="0" i="0" sz="2400" u="none">
              <a:solidFill>
                <a:srgbClr val="FFFF00"/>
              </a:solidFill>
              <a:latin typeface="Corbel"/>
              <a:ea typeface="Corbel"/>
              <a:cs typeface="Corbel"/>
              <a:sym typeface="Corbel"/>
            </a:endParaRPr>
          </a:p>
          <a:p>
            <a:pPr indent="-342899" lvl="0" marL="411162" marR="0" rtl="0" algn="l">
              <a:lnSpc>
                <a:spcPct val="80000"/>
              </a:lnSpc>
              <a:spcBef>
                <a:spcPts val="300"/>
              </a:spcBef>
              <a:spcAft>
                <a:spcPts val="0"/>
              </a:spcAft>
              <a:buClr>
                <a:schemeClr val="lt2"/>
              </a:buClr>
              <a:buSzPts val="2280"/>
              <a:buFont typeface="Noto Sans Symbols"/>
              <a:buChar char="▪"/>
            </a:pPr>
            <a:r>
              <a:rPr b="0" i="0" lang="en-US" sz="2400" u="none">
                <a:solidFill>
                  <a:srgbClr val="FFFF00"/>
                </a:solidFill>
                <a:latin typeface="Corbel"/>
                <a:ea typeface="Corbel"/>
                <a:cs typeface="Corbel"/>
                <a:sym typeface="Corbel"/>
              </a:rPr>
              <a:t>Detailed Design </a:t>
            </a:r>
            <a:r>
              <a:rPr b="0" i="0" lang="en-US" sz="2400" u="none">
                <a:solidFill>
                  <a:schemeClr val="lt1"/>
                </a:solidFill>
                <a:latin typeface="Corbel"/>
                <a:ea typeface="Corbel"/>
                <a:cs typeface="Corbel"/>
                <a:sym typeface="Corbel"/>
              </a:rPr>
              <a:t>– develop algorithms for each architectural component</a:t>
            </a:r>
            <a:endParaRPr/>
          </a:p>
        </p:txBody>
      </p:sp>
      <p:sp>
        <p:nvSpPr>
          <p:cNvPr id="292" name="Google Shape;292;p31"/>
          <p:cNvSpPr txBox="1"/>
          <p:nvPr>
            <p:ph idx="2" type="body"/>
          </p:nvPr>
        </p:nvSpPr>
        <p:spPr>
          <a:xfrm>
            <a:off x="4648200" y="533400"/>
            <a:ext cx="4343400" cy="5334000"/>
          </a:xfrm>
          <a:prstGeom prst="rect">
            <a:avLst/>
          </a:prstGeom>
          <a:noFill/>
          <a:ln>
            <a:noFill/>
          </a:ln>
        </p:spPr>
        <p:txBody>
          <a:bodyPr anchorCtr="0" anchor="t" bIns="45700" lIns="91425" spcFirstLastPara="1" rIns="91425" wrap="square" tIns="45700">
            <a:noAutofit/>
          </a:bodyPr>
          <a:lstStyle/>
          <a:p>
            <a:pPr indent="-342899" lvl="0" marL="411162" marR="0" rtl="0" algn="l">
              <a:lnSpc>
                <a:spcPct val="80000"/>
              </a:lnSpc>
              <a:spcBef>
                <a:spcPts val="0"/>
              </a:spcBef>
              <a:spcAft>
                <a:spcPts val="0"/>
              </a:spcAft>
              <a:buClr>
                <a:schemeClr val="lt2"/>
              </a:buClr>
              <a:buSzPts val="2280"/>
              <a:buFont typeface="Noto Sans Symbols"/>
              <a:buChar char="▪"/>
            </a:pPr>
            <a:r>
              <a:rPr b="0" i="0" lang="en-US" sz="2400" u="none">
                <a:solidFill>
                  <a:srgbClr val="FFFF00"/>
                </a:solidFill>
                <a:latin typeface="Corbel"/>
                <a:ea typeface="Corbel"/>
                <a:cs typeface="Corbel"/>
                <a:sym typeface="Corbel"/>
              </a:rPr>
              <a:t>Production, operation and maintenance </a:t>
            </a:r>
            <a:r>
              <a:rPr b="0" i="0" lang="en-US" sz="2400" u="none">
                <a:solidFill>
                  <a:schemeClr val="lt1"/>
                </a:solidFill>
                <a:latin typeface="Corbel"/>
                <a:ea typeface="Corbel"/>
                <a:cs typeface="Corbel"/>
                <a:sym typeface="Corbel"/>
              </a:rPr>
              <a:t>– provide for enhancement and corrections</a:t>
            </a:r>
            <a:endParaRPr/>
          </a:p>
          <a:p>
            <a:pPr indent="-198119" lvl="0" marL="411162" marR="0" rtl="0" algn="l">
              <a:lnSpc>
                <a:spcPct val="80000"/>
              </a:lnSpc>
              <a:spcBef>
                <a:spcPts val="300"/>
              </a:spcBef>
              <a:spcAft>
                <a:spcPts val="0"/>
              </a:spcAft>
              <a:buClr>
                <a:schemeClr val="lt2"/>
              </a:buClr>
              <a:buSzPts val="2280"/>
              <a:buFont typeface="Noto Sans Symbols"/>
              <a:buNone/>
            </a:pPr>
            <a:r>
              <a:t/>
            </a:r>
            <a:endParaRPr b="0" i="0" sz="2400" u="none">
              <a:solidFill>
                <a:srgbClr val="FFFF00"/>
              </a:solidFill>
              <a:latin typeface="Corbel"/>
              <a:ea typeface="Corbel"/>
              <a:cs typeface="Corbel"/>
              <a:sym typeface="Corbel"/>
            </a:endParaRPr>
          </a:p>
          <a:p>
            <a:pPr indent="-342899" lvl="0" marL="411162" marR="0" rtl="0" algn="l">
              <a:lnSpc>
                <a:spcPct val="80000"/>
              </a:lnSpc>
              <a:spcBef>
                <a:spcPts val="300"/>
              </a:spcBef>
              <a:spcAft>
                <a:spcPts val="0"/>
              </a:spcAft>
              <a:buClr>
                <a:schemeClr val="lt2"/>
              </a:buClr>
              <a:buSzPts val="2280"/>
              <a:buFont typeface="Noto Sans Symbols"/>
              <a:buChar char="▪"/>
            </a:pPr>
            <a:r>
              <a:rPr b="0" i="0" lang="en-US" sz="2400" u="none">
                <a:solidFill>
                  <a:srgbClr val="FFFF00"/>
                </a:solidFill>
                <a:latin typeface="Corbel"/>
                <a:ea typeface="Corbel"/>
                <a:cs typeface="Corbel"/>
                <a:sym typeface="Corbel"/>
              </a:rPr>
              <a:t>System and acceptance testing </a:t>
            </a:r>
            <a:r>
              <a:rPr b="0" i="0" lang="en-US" sz="2400" u="none">
                <a:solidFill>
                  <a:schemeClr val="lt1"/>
                </a:solidFill>
                <a:latin typeface="Corbel"/>
                <a:ea typeface="Corbel"/>
                <a:cs typeface="Corbel"/>
                <a:sym typeface="Corbel"/>
              </a:rPr>
              <a:t>– check the entire software system in its environment</a:t>
            </a:r>
            <a:endParaRPr/>
          </a:p>
          <a:p>
            <a:pPr indent="-342899" lvl="0" marL="411162" marR="0" rtl="0" algn="l">
              <a:lnSpc>
                <a:spcPct val="80000"/>
              </a:lnSpc>
              <a:spcBef>
                <a:spcPts val="300"/>
              </a:spcBef>
              <a:spcAft>
                <a:spcPts val="0"/>
              </a:spcAft>
              <a:buClr>
                <a:schemeClr val="lt2"/>
              </a:buClr>
              <a:buSzPts val="2280"/>
              <a:buFont typeface="Noto Sans Symbols"/>
              <a:buNone/>
            </a:pPr>
            <a:r>
              <a:t/>
            </a:r>
            <a:endParaRPr b="0" i="0" sz="2400" u="none">
              <a:solidFill>
                <a:srgbClr val="FFFF00"/>
              </a:solidFill>
              <a:latin typeface="Corbel"/>
              <a:ea typeface="Corbel"/>
              <a:cs typeface="Corbel"/>
              <a:sym typeface="Corbel"/>
            </a:endParaRPr>
          </a:p>
          <a:p>
            <a:pPr indent="-342899" lvl="0" marL="411162" marR="0" rtl="0" algn="l">
              <a:lnSpc>
                <a:spcPct val="80000"/>
              </a:lnSpc>
              <a:spcBef>
                <a:spcPts val="300"/>
              </a:spcBef>
              <a:spcAft>
                <a:spcPts val="0"/>
              </a:spcAft>
              <a:buClr>
                <a:schemeClr val="lt2"/>
              </a:buClr>
              <a:buSzPts val="2280"/>
              <a:buFont typeface="Noto Sans Symbols"/>
              <a:buChar char="▪"/>
            </a:pPr>
            <a:r>
              <a:rPr b="0" i="0" lang="en-US" sz="2400" u="none">
                <a:solidFill>
                  <a:srgbClr val="FFFF00"/>
                </a:solidFill>
                <a:latin typeface="Corbel"/>
                <a:ea typeface="Corbel"/>
                <a:cs typeface="Corbel"/>
                <a:sym typeface="Corbel"/>
              </a:rPr>
              <a:t>Integration and Testing</a:t>
            </a:r>
            <a:r>
              <a:rPr b="0" i="0" lang="en-US" sz="2400" u="none">
                <a:solidFill>
                  <a:schemeClr val="lt1"/>
                </a:solidFill>
                <a:latin typeface="Corbel"/>
                <a:ea typeface="Corbel"/>
                <a:cs typeface="Corbel"/>
                <a:sym typeface="Corbel"/>
              </a:rPr>
              <a:t> – check that modules  interconnect correctly</a:t>
            </a:r>
            <a:endParaRPr/>
          </a:p>
          <a:p>
            <a:pPr indent="-198119" lvl="0" marL="411162" marR="0" rtl="0" algn="l">
              <a:lnSpc>
                <a:spcPct val="80000"/>
              </a:lnSpc>
              <a:spcBef>
                <a:spcPts val="300"/>
              </a:spcBef>
              <a:spcAft>
                <a:spcPts val="0"/>
              </a:spcAft>
              <a:buClr>
                <a:schemeClr val="lt2"/>
              </a:buClr>
              <a:buSzPts val="2280"/>
              <a:buFont typeface="Noto Sans Symbols"/>
              <a:buNone/>
            </a:pPr>
            <a:r>
              <a:t/>
            </a:r>
            <a:endParaRPr b="0" i="0" sz="2400" u="none">
              <a:solidFill>
                <a:srgbClr val="FFFF00"/>
              </a:solidFill>
              <a:latin typeface="Corbel"/>
              <a:ea typeface="Corbel"/>
              <a:cs typeface="Corbel"/>
              <a:sym typeface="Corbel"/>
            </a:endParaRPr>
          </a:p>
          <a:p>
            <a:pPr indent="-342899" lvl="0" marL="411162" marR="0" rtl="0" algn="l">
              <a:lnSpc>
                <a:spcPct val="80000"/>
              </a:lnSpc>
              <a:spcBef>
                <a:spcPts val="300"/>
              </a:spcBef>
              <a:spcAft>
                <a:spcPts val="0"/>
              </a:spcAft>
              <a:buClr>
                <a:schemeClr val="lt2"/>
              </a:buClr>
              <a:buSzPts val="2280"/>
              <a:buFont typeface="Noto Sans Symbols"/>
              <a:buChar char="▪"/>
            </a:pPr>
            <a:r>
              <a:rPr b="0" i="0" lang="en-US" sz="2400" u="none">
                <a:solidFill>
                  <a:srgbClr val="FFFF00"/>
                </a:solidFill>
                <a:latin typeface="Corbel"/>
                <a:ea typeface="Corbel"/>
                <a:cs typeface="Corbel"/>
                <a:sym typeface="Corbel"/>
              </a:rPr>
              <a:t>Unit testing </a:t>
            </a:r>
            <a:r>
              <a:rPr b="0" i="0" lang="en-US" sz="2400" u="none">
                <a:solidFill>
                  <a:schemeClr val="lt1"/>
                </a:solidFill>
                <a:latin typeface="Corbel"/>
                <a:ea typeface="Corbel"/>
                <a:cs typeface="Corbel"/>
                <a:sym typeface="Corbel"/>
              </a:rPr>
              <a:t>– check that each module acts as expected</a:t>
            </a:r>
            <a:endParaRPr/>
          </a:p>
          <a:p>
            <a:pPr indent="-198119" lvl="0" marL="411162" marR="0" rtl="0" algn="l">
              <a:lnSpc>
                <a:spcPct val="80000"/>
              </a:lnSpc>
              <a:spcBef>
                <a:spcPts val="300"/>
              </a:spcBef>
              <a:spcAft>
                <a:spcPts val="0"/>
              </a:spcAft>
              <a:buClr>
                <a:schemeClr val="lt2"/>
              </a:buClr>
              <a:buSzPts val="2280"/>
              <a:buFont typeface="Noto Sans Symbols"/>
              <a:buNone/>
            </a:pPr>
            <a:r>
              <a:t/>
            </a:r>
            <a:endParaRPr b="0" i="0" sz="2400" u="none">
              <a:solidFill>
                <a:schemeClr val="lt1"/>
              </a:solidFill>
              <a:latin typeface="Corbel"/>
              <a:ea typeface="Corbel"/>
              <a:cs typeface="Corbel"/>
              <a:sym typeface="Corbel"/>
            </a:endParaRPr>
          </a:p>
          <a:p>
            <a:pPr indent="-342899" lvl="0" marL="411162" marR="0" rtl="0" algn="l">
              <a:lnSpc>
                <a:spcPct val="80000"/>
              </a:lnSpc>
              <a:spcBef>
                <a:spcPts val="300"/>
              </a:spcBef>
              <a:spcAft>
                <a:spcPts val="0"/>
              </a:spcAft>
              <a:buClr>
                <a:schemeClr val="lt2"/>
              </a:buClr>
              <a:buSzPts val="2280"/>
              <a:buFont typeface="Noto Sans Symbols"/>
              <a:buChar char="▪"/>
            </a:pPr>
            <a:r>
              <a:rPr b="0" i="0" lang="en-US" sz="2400" u="none">
                <a:solidFill>
                  <a:schemeClr val="lt1"/>
                </a:solidFill>
                <a:latin typeface="Corbel"/>
                <a:ea typeface="Corbel"/>
                <a:cs typeface="Corbel"/>
                <a:sym typeface="Corbel"/>
              </a:rPr>
              <a:t> </a:t>
            </a:r>
            <a:r>
              <a:rPr b="0" i="0" lang="en-US" sz="2400" u="none">
                <a:solidFill>
                  <a:srgbClr val="FFFF00"/>
                </a:solidFill>
                <a:latin typeface="Corbel"/>
                <a:ea typeface="Corbel"/>
                <a:cs typeface="Corbel"/>
                <a:sym typeface="Corbel"/>
              </a:rPr>
              <a:t>Coding </a:t>
            </a:r>
            <a:r>
              <a:rPr b="0" i="0" lang="en-US" sz="2400" u="none">
                <a:solidFill>
                  <a:schemeClr val="lt1"/>
                </a:solidFill>
                <a:latin typeface="Corbel"/>
                <a:ea typeface="Corbel"/>
                <a:cs typeface="Corbel"/>
                <a:sym typeface="Corbel"/>
              </a:rPr>
              <a:t>– transform algorithms into software</a:t>
            </a:r>
            <a:endParaRPr/>
          </a:p>
          <a:p>
            <a:pPr indent="-198119" lvl="0" marL="411163" marR="0" rtl="0" algn="l">
              <a:spcBef>
                <a:spcPts val="700"/>
              </a:spcBef>
              <a:spcAft>
                <a:spcPts val="0"/>
              </a:spcAft>
              <a:buClr>
                <a:schemeClr val="lt2"/>
              </a:buClr>
              <a:buSzPts val="2280"/>
              <a:buFont typeface="Noto Sans Symbols"/>
              <a:buNone/>
            </a:pPr>
            <a:r>
              <a:t/>
            </a:r>
            <a:endParaRPr b="0" i="0" sz="2400" u="none">
              <a:solidFill>
                <a:schemeClr val="lt1"/>
              </a:solidFill>
              <a:latin typeface="Corbel"/>
              <a:ea typeface="Corbel"/>
              <a:cs typeface="Corbel"/>
              <a:sym typeface="Corbel"/>
            </a:endParaRPr>
          </a:p>
        </p:txBody>
      </p:sp>
      <p:sp>
        <p:nvSpPr>
          <p:cNvPr id="293" name="Google Shape;293;p31"/>
          <p:cNvSpPr txBox="1"/>
          <p:nvPr/>
        </p:nvSpPr>
        <p:spPr>
          <a:xfrm>
            <a:off x="2133600" y="5518150"/>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94" name="Google Shape;294;p31"/>
          <p:cNvSpPr/>
          <p:nvPr/>
        </p:nvSpPr>
        <p:spPr>
          <a:xfrm>
            <a:off x="152400" y="1524000"/>
            <a:ext cx="228600" cy="4114800"/>
          </a:xfrm>
          <a:prstGeom prst="downArrow">
            <a:avLst>
              <a:gd fmla="val 21000" name="adj1"/>
              <a:gd fmla="val 50000" name="adj2"/>
            </a:avLst>
          </a:prstGeom>
          <a:solidFill>
            <a:schemeClr val="accent1"/>
          </a:solidFill>
          <a:ln cap="flat" cmpd="sng" w="19050">
            <a:solidFill>
              <a:srgbClr val="5C992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95" name="Google Shape;295;p31"/>
          <p:cNvSpPr/>
          <p:nvPr/>
        </p:nvSpPr>
        <p:spPr>
          <a:xfrm flipH="1" rot="10800000">
            <a:off x="8915400" y="914400"/>
            <a:ext cx="228600" cy="4876800"/>
          </a:xfrm>
          <a:prstGeom prst="downArrow">
            <a:avLst>
              <a:gd fmla="val 21094" name="adj1"/>
              <a:gd fmla="val 50000" name="adj2"/>
            </a:avLst>
          </a:prstGeom>
          <a:solidFill>
            <a:schemeClr val="accent1"/>
          </a:solidFill>
          <a:ln cap="flat" cmpd="sng" w="19050">
            <a:solidFill>
              <a:srgbClr val="5C992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2"/>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V-Shaped Strengths</a:t>
            </a:r>
            <a:endParaRPr/>
          </a:p>
        </p:txBody>
      </p:sp>
      <p:sp>
        <p:nvSpPr>
          <p:cNvPr id="301" name="Google Shape;301;p32"/>
          <p:cNvSpPr txBox="1"/>
          <p:nvPr>
            <p:ph idx="1" type="body"/>
          </p:nvPr>
        </p:nvSpPr>
        <p:spPr>
          <a:xfrm>
            <a:off x="914400" y="1784350"/>
            <a:ext cx="7772400" cy="4572000"/>
          </a:xfrm>
          <a:prstGeom prst="rect">
            <a:avLst/>
          </a:prstGeom>
          <a:noFill/>
          <a:ln>
            <a:noFill/>
          </a:ln>
        </p:spPr>
        <p:txBody>
          <a:bodyPr anchorCtr="0" anchor="t" bIns="45700" lIns="91425" spcFirstLastPara="1" rIns="91425" wrap="square" tIns="45700">
            <a:noAutofit/>
          </a:bodyPr>
          <a:lstStyle/>
          <a:p>
            <a:pPr indent="-342899" lvl="0" marL="411162" marR="0" rtl="0" algn="l">
              <a:lnSpc>
                <a:spcPct val="100000"/>
              </a:lnSpc>
              <a:spcBef>
                <a:spcPts val="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Emphasize planning for </a:t>
            </a:r>
            <a:r>
              <a:rPr b="0" i="0" lang="en-US" sz="3000" u="none">
                <a:solidFill>
                  <a:srgbClr val="FFFF00"/>
                </a:solidFill>
                <a:latin typeface="Corbel"/>
                <a:ea typeface="Corbel"/>
                <a:cs typeface="Corbel"/>
                <a:sym typeface="Corbel"/>
              </a:rPr>
              <a:t>verification and validation </a:t>
            </a:r>
            <a:r>
              <a:rPr b="0" i="0" lang="en-US" sz="3000" u="none">
                <a:solidFill>
                  <a:schemeClr val="lt1"/>
                </a:solidFill>
                <a:latin typeface="Corbel"/>
                <a:ea typeface="Corbel"/>
                <a:cs typeface="Corbel"/>
                <a:sym typeface="Corbel"/>
              </a:rPr>
              <a:t>of the product in early stages of product development</a:t>
            </a:r>
            <a:endParaRPr/>
          </a:p>
          <a:p>
            <a:pPr indent="-342899" lvl="0" marL="411162" marR="0" rtl="0" algn="l">
              <a:lnSpc>
                <a:spcPct val="100000"/>
              </a:lnSpc>
              <a:spcBef>
                <a:spcPts val="700"/>
              </a:spcBef>
              <a:spcAft>
                <a:spcPts val="0"/>
              </a:spcAft>
              <a:buClr>
                <a:schemeClr val="lt2"/>
              </a:buClr>
              <a:buSzPts val="2850"/>
              <a:buFont typeface="Noto Sans Symbols"/>
              <a:buChar char="▪"/>
            </a:pPr>
            <a:r>
              <a:rPr b="0" i="0" lang="en-US" sz="3000" u="none">
                <a:solidFill>
                  <a:srgbClr val="FFFF00"/>
                </a:solidFill>
                <a:latin typeface="Corbel"/>
                <a:ea typeface="Corbel"/>
                <a:cs typeface="Corbel"/>
                <a:sym typeface="Corbel"/>
              </a:rPr>
              <a:t>Each deliverable must be testable</a:t>
            </a:r>
            <a:endParaRPr/>
          </a:p>
          <a:p>
            <a:pPr indent="-342899" lvl="0" marL="411162" marR="0" rtl="0" algn="l">
              <a:lnSpc>
                <a:spcPct val="100000"/>
              </a:lnSpc>
              <a:spcBef>
                <a:spcPts val="70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Project management can </a:t>
            </a:r>
            <a:r>
              <a:rPr b="0" i="0" lang="en-US" sz="3000" u="none">
                <a:solidFill>
                  <a:srgbClr val="FFFF00"/>
                </a:solidFill>
                <a:latin typeface="Corbel"/>
                <a:ea typeface="Corbel"/>
                <a:cs typeface="Corbel"/>
                <a:sym typeface="Corbel"/>
              </a:rPr>
              <a:t>track progress by milestones</a:t>
            </a:r>
            <a:endParaRPr/>
          </a:p>
          <a:p>
            <a:pPr indent="-342899" lvl="0" marL="411162" marR="0" rtl="0" algn="l">
              <a:lnSpc>
                <a:spcPct val="100000"/>
              </a:lnSpc>
              <a:spcBef>
                <a:spcPts val="700"/>
              </a:spcBef>
              <a:spcAft>
                <a:spcPts val="0"/>
              </a:spcAft>
              <a:buClr>
                <a:schemeClr val="lt2"/>
              </a:buClr>
              <a:buSzPts val="2850"/>
              <a:buFont typeface="Noto Sans Symbols"/>
              <a:buChar char="▪"/>
            </a:pPr>
            <a:r>
              <a:rPr b="0" i="0" lang="en-US" sz="3000" u="none">
                <a:solidFill>
                  <a:srgbClr val="FFFF00"/>
                </a:solidFill>
                <a:latin typeface="Corbel"/>
                <a:ea typeface="Corbel"/>
                <a:cs typeface="Corbel"/>
                <a:sym typeface="Corbel"/>
              </a:rPr>
              <a:t>Easy to use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3"/>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V-Shaped Weaknesses</a:t>
            </a:r>
            <a:endParaRPr/>
          </a:p>
        </p:txBody>
      </p:sp>
      <p:sp>
        <p:nvSpPr>
          <p:cNvPr id="307" name="Google Shape;307;p33"/>
          <p:cNvSpPr txBox="1"/>
          <p:nvPr>
            <p:ph idx="1" type="body"/>
          </p:nvPr>
        </p:nvSpPr>
        <p:spPr>
          <a:xfrm>
            <a:off x="914400" y="1784350"/>
            <a:ext cx="7772400" cy="4572000"/>
          </a:xfrm>
          <a:prstGeom prst="rect">
            <a:avLst/>
          </a:prstGeom>
          <a:noFill/>
          <a:ln>
            <a:noFill/>
          </a:ln>
        </p:spPr>
        <p:txBody>
          <a:bodyPr anchorCtr="0" anchor="t" bIns="45700" lIns="91425" spcFirstLastPara="1" rIns="91425" wrap="square" tIns="45700">
            <a:noAutofit/>
          </a:bodyPr>
          <a:lstStyle/>
          <a:p>
            <a:pPr indent="-342899" lvl="0" marL="411162" marR="0" rtl="0" algn="l">
              <a:lnSpc>
                <a:spcPct val="100000"/>
              </a:lnSpc>
              <a:spcBef>
                <a:spcPts val="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Does not easily handle</a:t>
            </a:r>
            <a:r>
              <a:rPr b="0" i="0" lang="en-US" sz="3000" u="none">
                <a:solidFill>
                  <a:srgbClr val="FFFF00"/>
                </a:solidFill>
                <a:latin typeface="Corbel"/>
                <a:ea typeface="Corbel"/>
                <a:cs typeface="Corbel"/>
                <a:sym typeface="Corbel"/>
              </a:rPr>
              <a:t> concurrent events</a:t>
            </a:r>
            <a:endParaRPr/>
          </a:p>
          <a:p>
            <a:pPr indent="-342899" lvl="0" marL="411162" marR="0" rtl="0" algn="l">
              <a:lnSpc>
                <a:spcPct val="100000"/>
              </a:lnSpc>
              <a:spcBef>
                <a:spcPts val="70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Does not handle </a:t>
            </a:r>
            <a:r>
              <a:rPr b="0" i="0" lang="en-US" sz="3000" u="none">
                <a:solidFill>
                  <a:srgbClr val="FFFF00"/>
                </a:solidFill>
                <a:latin typeface="Corbel"/>
                <a:ea typeface="Corbel"/>
                <a:cs typeface="Corbel"/>
                <a:sym typeface="Corbel"/>
              </a:rPr>
              <a:t>iterations </a:t>
            </a:r>
            <a:r>
              <a:rPr b="0" i="0" lang="en-US" sz="3000" u="none">
                <a:solidFill>
                  <a:schemeClr val="lt1"/>
                </a:solidFill>
                <a:latin typeface="Corbel"/>
                <a:ea typeface="Corbel"/>
                <a:cs typeface="Corbel"/>
                <a:sym typeface="Corbel"/>
              </a:rPr>
              <a:t>or phases</a:t>
            </a:r>
            <a:endParaRPr/>
          </a:p>
          <a:p>
            <a:pPr indent="-342899" lvl="0" marL="411162" marR="0" rtl="0" algn="l">
              <a:lnSpc>
                <a:spcPct val="100000"/>
              </a:lnSpc>
              <a:spcBef>
                <a:spcPts val="70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Does not easily handle </a:t>
            </a:r>
            <a:r>
              <a:rPr b="0" i="0" lang="en-US" sz="3000" u="none">
                <a:solidFill>
                  <a:srgbClr val="FFFF00"/>
                </a:solidFill>
                <a:latin typeface="Corbel"/>
                <a:ea typeface="Corbel"/>
                <a:cs typeface="Corbel"/>
                <a:sym typeface="Corbel"/>
              </a:rPr>
              <a:t>dynamic changes in requirements</a:t>
            </a:r>
            <a:endParaRPr/>
          </a:p>
          <a:p>
            <a:pPr indent="-342899" lvl="0" marL="411162" marR="0" rtl="0" algn="l">
              <a:lnSpc>
                <a:spcPct val="100000"/>
              </a:lnSpc>
              <a:spcBef>
                <a:spcPts val="70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Does not contain </a:t>
            </a:r>
            <a:r>
              <a:rPr b="0" i="0" lang="en-US" sz="3000" u="none">
                <a:solidFill>
                  <a:srgbClr val="FFFF00"/>
                </a:solidFill>
                <a:latin typeface="Corbel"/>
                <a:ea typeface="Corbel"/>
                <a:cs typeface="Corbel"/>
                <a:sym typeface="Corbel"/>
              </a:rPr>
              <a:t>risk analysis </a:t>
            </a:r>
            <a:r>
              <a:rPr b="0" i="0" lang="en-US" sz="3000" u="none">
                <a:solidFill>
                  <a:schemeClr val="lt1"/>
                </a:solidFill>
                <a:latin typeface="Corbel"/>
                <a:ea typeface="Corbel"/>
                <a:cs typeface="Corbel"/>
                <a:sym typeface="Corbel"/>
              </a:rPr>
              <a:t>activities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4"/>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When to use the V-Shaped Model</a:t>
            </a:r>
            <a:endParaRPr/>
          </a:p>
        </p:txBody>
      </p:sp>
      <p:sp>
        <p:nvSpPr>
          <p:cNvPr id="313" name="Google Shape;313;p34"/>
          <p:cNvSpPr txBox="1"/>
          <p:nvPr>
            <p:ph idx="1" type="body"/>
          </p:nvPr>
        </p:nvSpPr>
        <p:spPr>
          <a:xfrm>
            <a:off x="914400" y="1784350"/>
            <a:ext cx="7772400" cy="4572000"/>
          </a:xfrm>
          <a:prstGeom prst="rect">
            <a:avLst/>
          </a:prstGeom>
          <a:noFill/>
          <a:ln>
            <a:noFill/>
          </a:ln>
        </p:spPr>
        <p:txBody>
          <a:bodyPr anchorCtr="0" anchor="t" bIns="45700" lIns="91425" spcFirstLastPara="1" rIns="91425" wrap="square" tIns="45700">
            <a:noAutofit/>
          </a:bodyPr>
          <a:lstStyle/>
          <a:p>
            <a:pPr indent="-342899" lvl="0" marL="411162" marR="0" rtl="0" algn="l">
              <a:lnSpc>
                <a:spcPct val="90000"/>
              </a:lnSpc>
              <a:spcBef>
                <a:spcPts val="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Excellent choice for </a:t>
            </a:r>
            <a:r>
              <a:rPr b="0" i="0" lang="en-US" sz="3000" u="none">
                <a:solidFill>
                  <a:srgbClr val="FFFF00"/>
                </a:solidFill>
                <a:latin typeface="Corbel"/>
                <a:ea typeface="Corbel"/>
                <a:cs typeface="Corbel"/>
                <a:sym typeface="Corbel"/>
              </a:rPr>
              <a:t>systems requiring high reliability </a:t>
            </a:r>
            <a:r>
              <a:rPr b="0" i="0" lang="en-US" sz="3000" u="none">
                <a:solidFill>
                  <a:schemeClr val="lt1"/>
                </a:solidFill>
                <a:latin typeface="Corbel"/>
                <a:ea typeface="Corbel"/>
                <a:cs typeface="Corbel"/>
                <a:sym typeface="Corbel"/>
              </a:rPr>
              <a:t>– hospital patient control applications</a:t>
            </a:r>
            <a:endParaRPr/>
          </a:p>
          <a:p>
            <a:pPr indent="-342899" lvl="0" marL="411162" marR="0" rtl="0" algn="l">
              <a:lnSpc>
                <a:spcPct val="90000"/>
              </a:lnSpc>
              <a:spcBef>
                <a:spcPts val="700"/>
              </a:spcBef>
              <a:spcAft>
                <a:spcPts val="0"/>
              </a:spcAft>
              <a:buClr>
                <a:schemeClr val="lt2"/>
              </a:buClr>
              <a:buSzPts val="2850"/>
              <a:buFont typeface="Noto Sans Symbols"/>
              <a:buChar char="▪"/>
            </a:pPr>
            <a:r>
              <a:rPr b="0" i="0" lang="en-US" sz="3000" u="none">
                <a:solidFill>
                  <a:srgbClr val="FFFF00"/>
                </a:solidFill>
                <a:latin typeface="Corbel"/>
                <a:ea typeface="Corbel"/>
                <a:cs typeface="Corbel"/>
                <a:sym typeface="Corbel"/>
              </a:rPr>
              <a:t>All requirements are known </a:t>
            </a:r>
            <a:r>
              <a:rPr b="0" i="0" lang="en-US" sz="3000" u="none">
                <a:solidFill>
                  <a:schemeClr val="lt1"/>
                </a:solidFill>
                <a:latin typeface="Corbel"/>
                <a:ea typeface="Corbel"/>
                <a:cs typeface="Corbel"/>
                <a:sym typeface="Corbel"/>
              </a:rPr>
              <a:t>up-front</a:t>
            </a:r>
            <a:endParaRPr/>
          </a:p>
          <a:p>
            <a:pPr indent="-342899" lvl="0" marL="411162" marR="0" rtl="0" algn="l">
              <a:lnSpc>
                <a:spcPct val="90000"/>
              </a:lnSpc>
              <a:spcBef>
                <a:spcPts val="70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When it can be modified to </a:t>
            </a:r>
            <a:r>
              <a:rPr b="0" i="0" lang="en-US" sz="3000" u="none">
                <a:solidFill>
                  <a:srgbClr val="FFFF00"/>
                </a:solidFill>
                <a:latin typeface="Corbel"/>
                <a:ea typeface="Corbel"/>
                <a:cs typeface="Corbel"/>
                <a:sym typeface="Corbel"/>
              </a:rPr>
              <a:t>handle changing requirements beyond analysis phase </a:t>
            </a:r>
            <a:endParaRPr/>
          </a:p>
          <a:p>
            <a:pPr indent="-342899" lvl="0" marL="411162" marR="0" rtl="0" algn="l">
              <a:lnSpc>
                <a:spcPct val="90000"/>
              </a:lnSpc>
              <a:spcBef>
                <a:spcPts val="700"/>
              </a:spcBef>
              <a:spcAft>
                <a:spcPts val="0"/>
              </a:spcAft>
              <a:buClr>
                <a:schemeClr val="lt2"/>
              </a:buClr>
              <a:buSzPts val="2850"/>
              <a:buFont typeface="Noto Sans Symbols"/>
              <a:buChar char="▪"/>
            </a:pPr>
            <a:r>
              <a:rPr b="0" i="0" lang="en-US" sz="3000" u="none">
                <a:solidFill>
                  <a:srgbClr val="FFFF00"/>
                </a:solidFill>
                <a:latin typeface="Corbel"/>
                <a:ea typeface="Corbel"/>
                <a:cs typeface="Corbel"/>
                <a:sym typeface="Corbel"/>
              </a:rPr>
              <a:t>Solution and technology are known</a:t>
            </a:r>
            <a:endParaRPr/>
          </a:p>
          <a:p>
            <a:pPr indent="-161924" lvl="0" marL="411163" marR="0" rtl="0" algn="l">
              <a:spcBef>
                <a:spcPts val="700"/>
              </a:spcBef>
              <a:spcAft>
                <a:spcPts val="0"/>
              </a:spcAft>
              <a:buClr>
                <a:schemeClr val="lt2"/>
              </a:buClr>
              <a:buSzPts val="2850"/>
              <a:buFont typeface="Noto Sans Symbols"/>
              <a:buNone/>
            </a:pPr>
            <a:r>
              <a:t/>
            </a:r>
            <a:endParaRPr b="0" i="0" sz="3000" u="none">
              <a:solidFill>
                <a:srgbClr val="FFFF00"/>
              </a:solidFill>
              <a:latin typeface="Corbel"/>
              <a:ea typeface="Corbel"/>
              <a:cs typeface="Corbel"/>
              <a:sym typeface="Corbe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5"/>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Protoyping: Basic Steps</a:t>
            </a:r>
            <a:endParaRPr/>
          </a:p>
        </p:txBody>
      </p:sp>
      <p:sp>
        <p:nvSpPr>
          <p:cNvPr id="319" name="Google Shape;319;p35"/>
          <p:cNvSpPr txBox="1"/>
          <p:nvPr>
            <p:ph idx="1" type="body"/>
          </p:nvPr>
        </p:nvSpPr>
        <p:spPr>
          <a:xfrm>
            <a:off x="914400" y="1784350"/>
            <a:ext cx="7772400" cy="4572000"/>
          </a:xfrm>
          <a:prstGeom prst="rect">
            <a:avLst/>
          </a:prstGeom>
          <a:noFill/>
          <a:ln>
            <a:noFill/>
          </a:ln>
        </p:spPr>
        <p:txBody>
          <a:bodyPr anchorCtr="0" anchor="t" bIns="45700" lIns="91425" spcFirstLastPara="1" rIns="91425" wrap="square" tIns="45700">
            <a:normAutofit/>
          </a:bodyPr>
          <a:lstStyle/>
          <a:p>
            <a:pPr indent="-342899" lvl="0" marL="411162" marR="0" rtl="0" algn="l">
              <a:lnSpc>
                <a:spcPct val="90000"/>
              </a:lnSpc>
              <a:spcBef>
                <a:spcPts val="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Identify basic requirements</a:t>
            </a:r>
            <a:endParaRPr/>
          </a:p>
          <a:p>
            <a:pPr indent="-285750" lvl="1" marL="739775" marR="0" rtl="0" algn="l">
              <a:lnSpc>
                <a:spcPct val="90000"/>
              </a:lnSpc>
              <a:spcBef>
                <a:spcPts val="520"/>
              </a:spcBef>
              <a:spcAft>
                <a:spcPts val="0"/>
              </a:spcAft>
              <a:buClr>
                <a:schemeClr val="accent2"/>
              </a:buClr>
              <a:buSzPts val="2340"/>
              <a:buFont typeface="Noto Sans Symbols"/>
              <a:buChar char="🢭"/>
            </a:pPr>
            <a:r>
              <a:rPr b="0" i="0" lang="en-US" sz="2600" u="none" cap="none" strike="noStrike">
                <a:solidFill>
                  <a:schemeClr val="lt1"/>
                </a:solidFill>
                <a:latin typeface="Corbel"/>
                <a:ea typeface="Corbel"/>
                <a:cs typeface="Corbel"/>
                <a:sym typeface="Corbel"/>
              </a:rPr>
              <a:t>Including input and output info</a:t>
            </a:r>
            <a:endParaRPr/>
          </a:p>
          <a:p>
            <a:pPr indent="-285750" lvl="1" marL="739775" marR="0" rtl="0" algn="l">
              <a:lnSpc>
                <a:spcPct val="90000"/>
              </a:lnSpc>
              <a:spcBef>
                <a:spcPts val="520"/>
              </a:spcBef>
              <a:spcAft>
                <a:spcPts val="0"/>
              </a:spcAft>
              <a:buClr>
                <a:schemeClr val="accent2"/>
              </a:buClr>
              <a:buSzPts val="2340"/>
              <a:buFont typeface="Noto Sans Symbols"/>
              <a:buChar char="🢭"/>
            </a:pPr>
            <a:r>
              <a:rPr b="0" i="0" lang="en-US" sz="2600" u="none" cap="none" strike="noStrike">
                <a:solidFill>
                  <a:schemeClr val="lt1"/>
                </a:solidFill>
                <a:latin typeface="Corbel"/>
                <a:ea typeface="Corbel"/>
                <a:cs typeface="Corbel"/>
                <a:sym typeface="Corbel"/>
              </a:rPr>
              <a:t>Details (e.g., security) generally ignored</a:t>
            </a:r>
            <a:endParaRPr/>
          </a:p>
          <a:p>
            <a:pPr indent="-342899" lvl="0" marL="411162" marR="0" rtl="0" algn="l">
              <a:lnSpc>
                <a:spcPct val="90000"/>
              </a:lnSpc>
              <a:spcBef>
                <a:spcPts val="70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Develop initial prototype</a:t>
            </a:r>
            <a:endParaRPr/>
          </a:p>
          <a:p>
            <a:pPr indent="-285750" lvl="1" marL="739775" marR="0" rtl="0" algn="l">
              <a:lnSpc>
                <a:spcPct val="90000"/>
              </a:lnSpc>
              <a:spcBef>
                <a:spcPts val="520"/>
              </a:spcBef>
              <a:spcAft>
                <a:spcPts val="0"/>
              </a:spcAft>
              <a:buClr>
                <a:schemeClr val="accent2"/>
              </a:buClr>
              <a:buSzPts val="2340"/>
              <a:buFont typeface="Noto Sans Symbols"/>
              <a:buChar char="🢭"/>
            </a:pPr>
            <a:r>
              <a:rPr b="0" i="0" lang="en-US" sz="2600" u="none" cap="none" strike="noStrike">
                <a:solidFill>
                  <a:schemeClr val="lt1"/>
                </a:solidFill>
                <a:latin typeface="Corbel"/>
                <a:ea typeface="Corbel"/>
                <a:cs typeface="Corbel"/>
                <a:sym typeface="Corbel"/>
              </a:rPr>
              <a:t>UI first</a:t>
            </a:r>
            <a:endParaRPr/>
          </a:p>
          <a:p>
            <a:pPr indent="-342899" lvl="0" marL="411162" marR="0" rtl="0" algn="l">
              <a:lnSpc>
                <a:spcPct val="90000"/>
              </a:lnSpc>
              <a:spcBef>
                <a:spcPts val="70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Review</a:t>
            </a:r>
            <a:endParaRPr/>
          </a:p>
          <a:p>
            <a:pPr indent="-285750" lvl="1" marL="739775" marR="0" rtl="0" algn="l">
              <a:lnSpc>
                <a:spcPct val="90000"/>
              </a:lnSpc>
              <a:spcBef>
                <a:spcPts val="520"/>
              </a:spcBef>
              <a:spcAft>
                <a:spcPts val="0"/>
              </a:spcAft>
              <a:buClr>
                <a:schemeClr val="accent2"/>
              </a:buClr>
              <a:buSzPts val="2340"/>
              <a:buFont typeface="Noto Sans Symbols"/>
              <a:buChar char="🢭"/>
            </a:pPr>
            <a:r>
              <a:rPr b="0" i="0" lang="en-US" sz="2600" u="none" cap="none" strike="noStrike">
                <a:solidFill>
                  <a:schemeClr val="lt1"/>
                </a:solidFill>
                <a:latin typeface="Corbel"/>
                <a:ea typeface="Corbel"/>
                <a:cs typeface="Corbel"/>
                <a:sym typeface="Corbel"/>
              </a:rPr>
              <a:t>Customers/end –users review and give feedback</a:t>
            </a:r>
            <a:endParaRPr/>
          </a:p>
          <a:p>
            <a:pPr indent="-342899" lvl="0" marL="411162" marR="0" rtl="0" algn="l">
              <a:lnSpc>
                <a:spcPct val="90000"/>
              </a:lnSpc>
              <a:spcBef>
                <a:spcPts val="70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Revise and enhance the prototype &amp; specs</a:t>
            </a:r>
            <a:endParaRPr/>
          </a:p>
          <a:p>
            <a:pPr indent="-285750" lvl="1" marL="739775" marR="0" rtl="0" algn="l">
              <a:lnSpc>
                <a:spcPct val="90000"/>
              </a:lnSpc>
              <a:spcBef>
                <a:spcPts val="520"/>
              </a:spcBef>
              <a:spcAft>
                <a:spcPts val="0"/>
              </a:spcAft>
              <a:buClr>
                <a:schemeClr val="accent2"/>
              </a:buClr>
              <a:buSzPts val="2340"/>
              <a:buFont typeface="Noto Sans Symbols"/>
              <a:buChar char="🢭"/>
            </a:pPr>
            <a:r>
              <a:rPr b="0" i="0" lang="en-US" sz="2600" u="none" cap="none" strike="noStrike">
                <a:solidFill>
                  <a:schemeClr val="lt1"/>
                </a:solidFill>
                <a:latin typeface="Corbel"/>
                <a:ea typeface="Corbel"/>
                <a:cs typeface="Corbel"/>
                <a:sym typeface="Corbel"/>
              </a:rPr>
              <a:t>Negotiation about scope of contract may be necessary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6"/>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Dimensions of prototyping</a:t>
            </a:r>
            <a:endParaRPr/>
          </a:p>
        </p:txBody>
      </p:sp>
      <p:sp>
        <p:nvSpPr>
          <p:cNvPr id="325" name="Google Shape;325;p36"/>
          <p:cNvSpPr txBox="1"/>
          <p:nvPr>
            <p:ph idx="1" type="body"/>
          </p:nvPr>
        </p:nvSpPr>
        <p:spPr>
          <a:xfrm>
            <a:off x="914400" y="1784350"/>
            <a:ext cx="7772400" cy="4572000"/>
          </a:xfrm>
          <a:prstGeom prst="rect">
            <a:avLst/>
          </a:prstGeom>
          <a:noFill/>
          <a:ln>
            <a:noFill/>
          </a:ln>
        </p:spPr>
        <p:txBody>
          <a:bodyPr anchorCtr="0" anchor="t" bIns="45700" lIns="91425" spcFirstLastPara="1" rIns="91425" wrap="square" tIns="45700">
            <a:noAutofit/>
          </a:bodyPr>
          <a:lstStyle/>
          <a:p>
            <a:pPr indent="-342899" lvl="0" marL="411162" marR="0" rtl="0" algn="l">
              <a:lnSpc>
                <a:spcPct val="100000"/>
              </a:lnSpc>
              <a:spcBef>
                <a:spcPts val="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Horizontal prototype</a:t>
            </a:r>
            <a:endParaRPr/>
          </a:p>
          <a:p>
            <a:pPr indent="-285750" lvl="1" marL="739775" marR="0" rtl="0" algn="l">
              <a:lnSpc>
                <a:spcPct val="100000"/>
              </a:lnSpc>
              <a:spcBef>
                <a:spcPts val="520"/>
              </a:spcBef>
              <a:spcAft>
                <a:spcPts val="0"/>
              </a:spcAft>
              <a:buClr>
                <a:schemeClr val="accent2"/>
              </a:buClr>
              <a:buSzPts val="2340"/>
              <a:buFont typeface="Noto Sans Symbols"/>
              <a:buChar char="🢭"/>
            </a:pPr>
            <a:r>
              <a:rPr b="0" i="0" lang="en-US" sz="2600" u="none" cap="none" strike="noStrike">
                <a:solidFill>
                  <a:schemeClr val="lt1"/>
                </a:solidFill>
                <a:latin typeface="Corbel"/>
                <a:ea typeface="Corbel"/>
                <a:cs typeface="Corbel"/>
                <a:sym typeface="Corbel"/>
              </a:rPr>
              <a:t>Broad view of entire system/sub-system</a:t>
            </a:r>
            <a:endParaRPr/>
          </a:p>
          <a:p>
            <a:pPr indent="-285750" lvl="1" marL="739775" marR="0" rtl="0" algn="l">
              <a:lnSpc>
                <a:spcPct val="100000"/>
              </a:lnSpc>
              <a:spcBef>
                <a:spcPts val="520"/>
              </a:spcBef>
              <a:spcAft>
                <a:spcPts val="0"/>
              </a:spcAft>
              <a:buClr>
                <a:schemeClr val="accent2"/>
              </a:buClr>
              <a:buSzPts val="2340"/>
              <a:buFont typeface="Noto Sans Symbols"/>
              <a:buChar char="🢭"/>
            </a:pPr>
            <a:r>
              <a:rPr b="0" i="0" lang="en-US" sz="2600" u="none" cap="none" strike="noStrike">
                <a:solidFill>
                  <a:schemeClr val="lt1"/>
                </a:solidFill>
                <a:latin typeface="Corbel"/>
                <a:ea typeface="Corbel"/>
                <a:cs typeface="Corbel"/>
                <a:sym typeface="Corbel"/>
              </a:rPr>
              <a:t>Focus is on user interaction more than low-level system functionality (e.g. , databsae access)</a:t>
            </a:r>
            <a:endParaRPr/>
          </a:p>
          <a:p>
            <a:pPr indent="-285750" lvl="1" marL="739775" marR="0" rtl="0" algn="l">
              <a:lnSpc>
                <a:spcPct val="100000"/>
              </a:lnSpc>
              <a:spcBef>
                <a:spcPts val="520"/>
              </a:spcBef>
              <a:spcAft>
                <a:spcPts val="0"/>
              </a:spcAft>
              <a:buClr>
                <a:schemeClr val="accent2"/>
              </a:buClr>
              <a:buSzPts val="2340"/>
              <a:buFont typeface="Noto Sans Symbols"/>
              <a:buChar char="🢭"/>
            </a:pPr>
            <a:r>
              <a:rPr b="0" i="0" lang="en-US" sz="2600" u="none" cap="none" strike="noStrike">
                <a:solidFill>
                  <a:schemeClr val="lt1"/>
                </a:solidFill>
                <a:latin typeface="Corbel"/>
                <a:ea typeface="Corbel"/>
                <a:cs typeface="Corbel"/>
                <a:sym typeface="Corbel"/>
              </a:rPr>
              <a:t>Useful for:</a:t>
            </a:r>
            <a:endParaRPr/>
          </a:p>
          <a:p>
            <a:pPr indent="-228599" lvl="2" marL="995362"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lt1"/>
                </a:solidFill>
                <a:latin typeface="Corbel"/>
                <a:ea typeface="Corbel"/>
                <a:cs typeface="Corbel"/>
                <a:sym typeface="Corbel"/>
              </a:rPr>
              <a:t>Confirmation of UI requirements and system scope</a:t>
            </a:r>
            <a:endParaRPr/>
          </a:p>
          <a:p>
            <a:pPr indent="-228599" lvl="2" marL="995362"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lt1"/>
                </a:solidFill>
                <a:latin typeface="Corbel"/>
                <a:ea typeface="Corbel"/>
                <a:cs typeface="Corbel"/>
                <a:sym typeface="Corbel"/>
              </a:rPr>
              <a:t>Demonstration version of the system to obtain buy-in from business/customers</a:t>
            </a:r>
            <a:endParaRPr/>
          </a:p>
          <a:p>
            <a:pPr indent="-228599" lvl="2" marL="995362"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lt1"/>
                </a:solidFill>
                <a:latin typeface="Corbel"/>
                <a:ea typeface="Corbel"/>
                <a:cs typeface="Corbel"/>
                <a:sym typeface="Corbel"/>
              </a:rPr>
              <a:t>Develop preliminary estimates of development time, cost, effort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7"/>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Dimensions of Prototyping</a:t>
            </a:r>
            <a:endParaRPr/>
          </a:p>
        </p:txBody>
      </p:sp>
      <p:sp>
        <p:nvSpPr>
          <p:cNvPr id="331" name="Google Shape;331;p37"/>
          <p:cNvSpPr txBox="1"/>
          <p:nvPr>
            <p:ph idx="1" type="body"/>
          </p:nvPr>
        </p:nvSpPr>
        <p:spPr>
          <a:xfrm>
            <a:off x="914400" y="1784350"/>
            <a:ext cx="7772400" cy="4572000"/>
          </a:xfrm>
          <a:prstGeom prst="rect">
            <a:avLst/>
          </a:prstGeom>
          <a:noFill/>
          <a:ln>
            <a:noFill/>
          </a:ln>
        </p:spPr>
        <p:txBody>
          <a:bodyPr anchorCtr="0" anchor="t" bIns="45700" lIns="91425" spcFirstLastPara="1" rIns="91425" wrap="square" tIns="45700">
            <a:noAutofit/>
          </a:bodyPr>
          <a:lstStyle/>
          <a:p>
            <a:pPr indent="-342899" lvl="0" marL="411162" marR="0" rtl="0" algn="l">
              <a:lnSpc>
                <a:spcPct val="100000"/>
              </a:lnSpc>
              <a:spcBef>
                <a:spcPts val="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Vertical prototype</a:t>
            </a:r>
            <a:endParaRPr/>
          </a:p>
          <a:p>
            <a:pPr indent="-285750" lvl="1" marL="739775" marR="0" rtl="0" algn="l">
              <a:lnSpc>
                <a:spcPct val="100000"/>
              </a:lnSpc>
              <a:spcBef>
                <a:spcPts val="520"/>
              </a:spcBef>
              <a:spcAft>
                <a:spcPts val="0"/>
              </a:spcAft>
              <a:buClr>
                <a:schemeClr val="accent2"/>
              </a:buClr>
              <a:buSzPts val="2340"/>
              <a:buFont typeface="Noto Sans Symbols"/>
              <a:buChar char="🢭"/>
            </a:pPr>
            <a:r>
              <a:rPr b="0" i="0" lang="en-US" sz="2600" u="none" cap="none" strike="noStrike">
                <a:solidFill>
                  <a:schemeClr val="lt1"/>
                </a:solidFill>
                <a:latin typeface="Corbel"/>
                <a:ea typeface="Corbel"/>
                <a:cs typeface="Corbel"/>
                <a:sym typeface="Corbel"/>
              </a:rPr>
              <a:t>More complete elaboration of a single sub-system or function</a:t>
            </a:r>
            <a:endParaRPr/>
          </a:p>
          <a:p>
            <a:pPr indent="-285750" lvl="1" marL="739775" marR="0" rtl="0" algn="l">
              <a:lnSpc>
                <a:spcPct val="100000"/>
              </a:lnSpc>
              <a:spcBef>
                <a:spcPts val="520"/>
              </a:spcBef>
              <a:spcAft>
                <a:spcPts val="0"/>
              </a:spcAft>
              <a:buClr>
                <a:schemeClr val="accent2"/>
              </a:buClr>
              <a:buSzPts val="2340"/>
              <a:buFont typeface="Noto Sans Symbols"/>
              <a:buChar char="🢭"/>
            </a:pPr>
            <a:r>
              <a:rPr b="0" i="0" lang="en-US" sz="2600" u="none" cap="none" strike="noStrike">
                <a:solidFill>
                  <a:schemeClr val="lt1"/>
                </a:solidFill>
                <a:latin typeface="Corbel"/>
                <a:ea typeface="Corbel"/>
                <a:cs typeface="Corbel"/>
                <a:sym typeface="Corbel"/>
              </a:rPr>
              <a:t>Useful for:</a:t>
            </a:r>
            <a:endParaRPr/>
          </a:p>
          <a:p>
            <a:pPr indent="-228599" lvl="2" marL="995362"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lt1"/>
                </a:solidFill>
                <a:latin typeface="Corbel"/>
                <a:ea typeface="Corbel"/>
                <a:cs typeface="Corbel"/>
                <a:sym typeface="Corbel"/>
              </a:rPr>
              <a:t>Obtaining detailed requirements for a given function</a:t>
            </a:r>
            <a:endParaRPr/>
          </a:p>
          <a:p>
            <a:pPr indent="-228599" lvl="2" marL="995362"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lt1"/>
                </a:solidFill>
                <a:latin typeface="Corbel"/>
                <a:ea typeface="Corbel"/>
                <a:cs typeface="Corbel"/>
                <a:sym typeface="Corbel"/>
              </a:rPr>
              <a:t>Refining database design</a:t>
            </a:r>
            <a:endParaRPr/>
          </a:p>
          <a:p>
            <a:pPr indent="-228599" lvl="2" marL="995362"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lt1"/>
                </a:solidFill>
                <a:latin typeface="Corbel"/>
                <a:ea typeface="Corbel"/>
                <a:cs typeface="Corbel"/>
                <a:sym typeface="Corbel"/>
              </a:rPr>
              <a:t>Obtaining info on system interface needs</a:t>
            </a:r>
            <a:endParaRPr/>
          </a:p>
          <a:p>
            <a:pPr indent="-228599" lvl="2" marL="995362"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lt1"/>
                </a:solidFill>
                <a:latin typeface="Corbel"/>
                <a:ea typeface="Corbel"/>
                <a:cs typeface="Corbel"/>
                <a:sym typeface="Corbel"/>
              </a:rPr>
              <a:t>Clarifying complex requirements by drilling down to actual system functionality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8"/>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Types of prototyping</a:t>
            </a:r>
            <a:endParaRPr/>
          </a:p>
        </p:txBody>
      </p:sp>
      <p:sp>
        <p:nvSpPr>
          <p:cNvPr id="337" name="Google Shape;337;p38"/>
          <p:cNvSpPr txBox="1"/>
          <p:nvPr>
            <p:ph idx="1" type="body"/>
          </p:nvPr>
        </p:nvSpPr>
        <p:spPr>
          <a:xfrm>
            <a:off x="914400" y="1784350"/>
            <a:ext cx="7772400" cy="4572000"/>
          </a:xfrm>
          <a:prstGeom prst="rect">
            <a:avLst/>
          </a:prstGeom>
          <a:noFill/>
          <a:ln>
            <a:noFill/>
          </a:ln>
        </p:spPr>
        <p:txBody>
          <a:bodyPr anchorCtr="0" anchor="t" bIns="45700" lIns="91425" spcFirstLastPara="1" rIns="91425" wrap="square" tIns="45700">
            <a:normAutofit/>
          </a:bodyPr>
          <a:lstStyle/>
          <a:p>
            <a:pPr indent="-342899" lvl="0" marL="411162" marR="0" rtl="0" algn="l">
              <a:lnSpc>
                <a:spcPct val="100000"/>
              </a:lnSpc>
              <a:spcBef>
                <a:spcPts val="0"/>
              </a:spcBef>
              <a:spcAft>
                <a:spcPts val="0"/>
              </a:spcAft>
              <a:buClr>
                <a:schemeClr val="lt2"/>
              </a:buClr>
              <a:buSzPts val="2850"/>
              <a:buFont typeface="Noto Sans Symbols"/>
              <a:buChar char="▪"/>
            </a:pPr>
            <a:r>
              <a:rPr b="0" i="0" lang="en-US" sz="3000" u="none">
                <a:solidFill>
                  <a:srgbClr val="F7A1CA"/>
                </a:solidFill>
                <a:latin typeface="Corbel"/>
                <a:ea typeface="Corbel"/>
                <a:cs typeface="Corbel"/>
                <a:sym typeface="Corbel"/>
              </a:rPr>
              <a:t>Throwaway /rapid/close-ended prototyping</a:t>
            </a:r>
            <a:endParaRPr/>
          </a:p>
          <a:p>
            <a:pPr indent="-285750" lvl="1" marL="739775" marR="0" rtl="0" algn="l">
              <a:lnSpc>
                <a:spcPct val="100000"/>
              </a:lnSpc>
              <a:spcBef>
                <a:spcPts val="520"/>
              </a:spcBef>
              <a:spcAft>
                <a:spcPts val="0"/>
              </a:spcAft>
              <a:buClr>
                <a:schemeClr val="accent2"/>
              </a:buClr>
              <a:buSzPts val="2340"/>
              <a:buFont typeface="Noto Sans Symbols"/>
              <a:buChar char="🢭"/>
            </a:pPr>
            <a:r>
              <a:rPr b="0" i="0" lang="en-US" sz="2600" u="none" cap="none" strike="noStrike">
                <a:solidFill>
                  <a:schemeClr val="lt1"/>
                </a:solidFill>
                <a:latin typeface="Corbel"/>
                <a:ea typeface="Corbel"/>
                <a:cs typeface="Corbel"/>
                <a:sym typeface="Corbel"/>
              </a:rPr>
              <a:t>Creation of a model that will be discarded rather than becoming part of the final delivered software</a:t>
            </a:r>
            <a:endParaRPr/>
          </a:p>
          <a:p>
            <a:pPr indent="-285750" lvl="1" marL="739775" marR="0" rtl="0" algn="l">
              <a:lnSpc>
                <a:spcPct val="100000"/>
              </a:lnSpc>
              <a:spcBef>
                <a:spcPts val="520"/>
              </a:spcBef>
              <a:spcAft>
                <a:spcPts val="0"/>
              </a:spcAft>
              <a:buClr>
                <a:schemeClr val="accent2"/>
              </a:buClr>
              <a:buSzPts val="2340"/>
              <a:buFont typeface="Noto Sans Symbols"/>
              <a:buChar char="🢭"/>
            </a:pPr>
            <a:r>
              <a:rPr b="0" i="0" lang="en-US" sz="2600" u="none" cap="none" strike="noStrike">
                <a:solidFill>
                  <a:schemeClr val="lt1"/>
                </a:solidFill>
                <a:latin typeface="Corbel"/>
                <a:ea typeface="Corbel"/>
                <a:cs typeface="Corbel"/>
                <a:sym typeface="Corbel"/>
              </a:rPr>
              <a:t>After preliminary requirements gathering, used to visually show the users what their requirements may look like when implemented</a:t>
            </a:r>
            <a:endParaRPr/>
          </a:p>
          <a:p>
            <a:pPr indent="-342899" lvl="0" marL="411162" marR="0" rtl="0" algn="l">
              <a:lnSpc>
                <a:spcPct val="100000"/>
              </a:lnSpc>
              <a:spcBef>
                <a:spcPts val="70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Focus is on quickly developing the model </a:t>
            </a:r>
            <a:endParaRPr/>
          </a:p>
          <a:p>
            <a:pPr indent="-285750" lvl="1" marL="739775" marR="0" rtl="0" algn="l">
              <a:lnSpc>
                <a:spcPct val="100000"/>
              </a:lnSpc>
              <a:spcBef>
                <a:spcPts val="520"/>
              </a:spcBef>
              <a:spcAft>
                <a:spcPts val="0"/>
              </a:spcAft>
              <a:buClr>
                <a:schemeClr val="accent2"/>
              </a:buClr>
              <a:buSzPts val="2340"/>
              <a:buFont typeface="Noto Sans Symbols"/>
              <a:buChar char="🢭"/>
            </a:pPr>
            <a:r>
              <a:rPr b="0" i="0" lang="en-US" sz="2600" u="none" cap="none" strike="noStrike">
                <a:solidFill>
                  <a:schemeClr val="lt1"/>
                </a:solidFill>
                <a:latin typeface="Corbel"/>
                <a:ea typeface="Corbel"/>
                <a:cs typeface="Corbel"/>
                <a:sym typeface="Corbel"/>
              </a:rPr>
              <a:t>not on good programming practices</a:t>
            </a:r>
            <a:endParaRPr/>
          </a:p>
          <a:p>
            <a:pPr indent="-285750" lvl="1" marL="739775" marR="0" rtl="0" algn="l">
              <a:lnSpc>
                <a:spcPct val="100000"/>
              </a:lnSpc>
              <a:spcBef>
                <a:spcPts val="520"/>
              </a:spcBef>
              <a:spcAft>
                <a:spcPts val="0"/>
              </a:spcAft>
              <a:buClr>
                <a:schemeClr val="accent2"/>
              </a:buClr>
              <a:buSzPts val="2340"/>
              <a:buFont typeface="Noto Sans Symbols"/>
              <a:buChar char="🢭"/>
            </a:pPr>
            <a:r>
              <a:rPr b="0" i="0" lang="en-US" sz="2600" u="none" cap="none" strike="noStrike">
                <a:solidFill>
                  <a:schemeClr val="lt1"/>
                </a:solidFill>
                <a:latin typeface="Corbel"/>
                <a:ea typeface="Corbel"/>
                <a:cs typeface="Corbel"/>
                <a:sym typeface="Corbel"/>
              </a:rPr>
              <a:t>Can Wizard of Oz things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9"/>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Fidelity of Protype</a:t>
            </a:r>
            <a:endParaRPr/>
          </a:p>
        </p:txBody>
      </p:sp>
      <p:sp>
        <p:nvSpPr>
          <p:cNvPr id="343" name="Google Shape;343;p39"/>
          <p:cNvSpPr txBox="1"/>
          <p:nvPr>
            <p:ph idx="1" type="body"/>
          </p:nvPr>
        </p:nvSpPr>
        <p:spPr>
          <a:xfrm>
            <a:off x="914400" y="1784350"/>
            <a:ext cx="7772400" cy="4572000"/>
          </a:xfrm>
          <a:prstGeom prst="rect">
            <a:avLst/>
          </a:prstGeom>
          <a:noFill/>
          <a:ln>
            <a:noFill/>
          </a:ln>
        </p:spPr>
        <p:txBody>
          <a:bodyPr anchorCtr="0" anchor="t" bIns="45700" lIns="91425" spcFirstLastPara="1" rIns="91425" wrap="square" tIns="45700">
            <a:noAutofit/>
          </a:bodyPr>
          <a:lstStyle/>
          <a:p>
            <a:pPr indent="-342899" lvl="0" marL="411162" marR="0" rtl="0" algn="l">
              <a:lnSpc>
                <a:spcPct val="100000"/>
              </a:lnSpc>
              <a:spcBef>
                <a:spcPts val="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Low-fidelity</a:t>
            </a:r>
            <a:endParaRPr/>
          </a:p>
          <a:p>
            <a:pPr indent="-285750" lvl="1" marL="739775" marR="0" rtl="0" algn="l">
              <a:lnSpc>
                <a:spcPct val="100000"/>
              </a:lnSpc>
              <a:spcBef>
                <a:spcPts val="520"/>
              </a:spcBef>
              <a:spcAft>
                <a:spcPts val="0"/>
              </a:spcAft>
              <a:buClr>
                <a:schemeClr val="accent2"/>
              </a:buClr>
              <a:buSzPts val="2340"/>
              <a:buFont typeface="Noto Sans Symbols"/>
              <a:buChar char="🢭"/>
            </a:pPr>
            <a:r>
              <a:rPr b="0" i="0" lang="en-US" sz="2600" u="none" cap="none" strike="noStrike">
                <a:solidFill>
                  <a:schemeClr val="lt1"/>
                </a:solidFill>
                <a:latin typeface="Corbel"/>
                <a:ea typeface="Corbel"/>
                <a:cs typeface="Corbel"/>
                <a:sym typeface="Corbel"/>
              </a:rPr>
              <a:t>Paper/pencil</a:t>
            </a:r>
            <a:endParaRPr/>
          </a:p>
          <a:p>
            <a:pPr indent="-228599" lvl="2" marL="995362"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lt1"/>
                </a:solidFill>
                <a:latin typeface="Corbel"/>
                <a:ea typeface="Corbel"/>
                <a:cs typeface="Corbel"/>
                <a:sym typeface="Corbel"/>
              </a:rPr>
              <a:t>Mimics the functionality, but does not look like it</a:t>
            </a:r>
            <a:endParaRPr/>
          </a:p>
          <a:p>
            <a:pPr indent="-198119" lvl="0" marL="411163" marR="0" rtl="0" algn="l">
              <a:spcBef>
                <a:spcPts val="700"/>
              </a:spcBef>
              <a:spcAft>
                <a:spcPts val="0"/>
              </a:spcAft>
              <a:buClr>
                <a:schemeClr val="lt2"/>
              </a:buClr>
              <a:buSzPts val="2280"/>
              <a:buFont typeface="Noto Sans Symbols"/>
              <a:buNone/>
            </a:pPr>
            <a:r>
              <a:t/>
            </a:r>
            <a:endParaRPr b="0" i="0" sz="2400" u="none" cap="none" strike="noStrike">
              <a:solidFill>
                <a:schemeClr val="lt1"/>
              </a:solidFill>
              <a:latin typeface="Corbel"/>
              <a:ea typeface="Corbel"/>
              <a:cs typeface="Corbel"/>
              <a:sym typeface="Corbe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2"/>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Capability Maturity Model (CMM)</a:t>
            </a:r>
            <a:endParaRPr/>
          </a:p>
        </p:txBody>
      </p:sp>
      <p:sp>
        <p:nvSpPr>
          <p:cNvPr id="234" name="Google Shape;234;p22"/>
          <p:cNvSpPr txBox="1"/>
          <p:nvPr>
            <p:ph idx="1" type="body"/>
          </p:nvPr>
        </p:nvSpPr>
        <p:spPr>
          <a:xfrm>
            <a:off x="914400" y="2362200"/>
            <a:ext cx="7772400" cy="3994150"/>
          </a:xfrm>
          <a:prstGeom prst="rect">
            <a:avLst/>
          </a:prstGeom>
          <a:noFill/>
          <a:ln>
            <a:noFill/>
          </a:ln>
        </p:spPr>
        <p:txBody>
          <a:bodyPr anchorCtr="0" anchor="t" bIns="45700" lIns="91425" spcFirstLastPara="1" rIns="91425" wrap="square" tIns="45700">
            <a:noAutofit/>
          </a:bodyPr>
          <a:lstStyle/>
          <a:p>
            <a:pPr indent="-342899" lvl="0" marL="411162" marR="0" rtl="0" algn="l">
              <a:lnSpc>
                <a:spcPct val="100000"/>
              </a:lnSpc>
              <a:spcBef>
                <a:spcPts val="0"/>
              </a:spcBef>
              <a:spcAft>
                <a:spcPts val="0"/>
              </a:spcAft>
              <a:buClr>
                <a:schemeClr val="lt2"/>
              </a:buClr>
              <a:buSzPts val="2850"/>
              <a:buFont typeface="Noto Sans Symbols"/>
              <a:buChar char="▪"/>
            </a:pPr>
            <a:r>
              <a:rPr b="0" i="0" lang="en-US" sz="3000" u="none" cap="none" strike="noStrike">
                <a:solidFill>
                  <a:schemeClr val="lt1"/>
                </a:solidFill>
                <a:latin typeface="Corbel"/>
                <a:ea typeface="Corbel"/>
                <a:cs typeface="Corbel"/>
                <a:sym typeface="Corbel"/>
              </a:rPr>
              <a:t>A bench-mark for measuring the maturity of an organization’s software process</a:t>
            </a:r>
            <a:endParaRPr/>
          </a:p>
          <a:p>
            <a:pPr indent="-342899" lvl="0" marL="411162" marR="0" rtl="0" algn="l">
              <a:lnSpc>
                <a:spcPct val="100000"/>
              </a:lnSpc>
              <a:spcBef>
                <a:spcPts val="700"/>
              </a:spcBef>
              <a:spcAft>
                <a:spcPts val="0"/>
              </a:spcAft>
              <a:buClr>
                <a:schemeClr val="lt2"/>
              </a:buClr>
              <a:buSzPts val="2850"/>
              <a:buFont typeface="Noto Sans Symbols"/>
              <a:buChar char="▪"/>
            </a:pPr>
            <a:r>
              <a:rPr b="0" i="0" lang="en-US" sz="3000" u="none" cap="none" strike="noStrike">
                <a:solidFill>
                  <a:schemeClr val="lt1"/>
                </a:solidFill>
                <a:latin typeface="Corbel"/>
                <a:ea typeface="Corbel"/>
                <a:cs typeface="Corbel"/>
                <a:sym typeface="Corbel"/>
              </a:rPr>
              <a:t>CMM defines 5 levels of process maturity based on certain Key Process Areas (KPA)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pic>
        <p:nvPicPr>
          <p:cNvPr descr="http://farm2.static.flickr.com/1022/1275797028_8c5d9b7783_b.jpg" id="348" name="Google Shape;348;p40"/>
          <p:cNvPicPr preferRelativeResize="0"/>
          <p:nvPr/>
        </p:nvPicPr>
        <p:blipFill rotWithShape="1">
          <a:blip r:embed="rId3">
            <a:alphaModFix/>
          </a:blip>
          <a:srcRect b="0" l="0" r="0" t="0"/>
          <a:stretch/>
        </p:blipFill>
        <p:spPr>
          <a:xfrm>
            <a:off x="304800" y="304800"/>
            <a:ext cx="8305800" cy="6229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1"/>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Fidelity of Protype</a:t>
            </a:r>
            <a:endParaRPr/>
          </a:p>
        </p:txBody>
      </p:sp>
      <p:sp>
        <p:nvSpPr>
          <p:cNvPr id="354" name="Google Shape;354;p41"/>
          <p:cNvSpPr txBox="1"/>
          <p:nvPr>
            <p:ph idx="1" type="body"/>
          </p:nvPr>
        </p:nvSpPr>
        <p:spPr>
          <a:xfrm>
            <a:off x="914400" y="1784350"/>
            <a:ext cx="7772400" cy="4572000"/>
          </a:xfrm>
          <a:prstGeom prst="rect">
            <a:avLst/>
          </a:prstGeom>
          <a:noFill/>
          <a:ln>
            <a:noFill/>
          </a:ln>
        </p:spPr>
        <p:txBody>
          <a:bodyPr anchorCtr="0" anchor="t" bIns="45700" lIns="91425" spcFirstLastPara="1" rIns="91425" wrap="square" tIns="45700">
            <a:normAutofit/>
          </a:bodyPr>
          <a:lstStyle/>
          <a:p>
            <a:pPr indent="-342899" lvl="0" marL="411162" marR="0" rtl="0" algn="l">
              <a:lnSpc>
                <a:spcPct val="90000"/>
              </a:lnSpc>
              <a:spcBef>
                <a:spcPts val="0"/>
              </a:spcBef>
              <a:spcAft>
                <a:spcPts val="0"/>
              </a:spcAft>
              <a:buClr>
                <a:schemeClr val="lt2"/>
              </a:buClr>
              <a:buSzPts val="2660"/>
              <a:buFont typeface="Noto Sans Symbols"/>
              <a:buChar char="▪"/>
            </a:pPr>
            <a:r>
              <a:rPr b="0" i="0" lang="en-US" sz="2800" u="none">
                <a:solidFill>
                  <a:schemeClr val="lt1"/>
                </a:solidFill>
                <a:latin typeface="Corbel"/>
                <a:ea typeface="Corbel"/>
                <a:cs typeface="Corbel"/>
                <a:sym typeface="Corbel"/>
              </a:rPr>
              <a:t>Medium to High-fidelity</a:t>
            </a:r>
            <a:endParaRPr/>
          </a:p>
          <a:p>
            <a:pPr indent="-285750" lvl="1" marL="739775" marR="0" rtl="0" algn="l">
              <a:lnSpc>
                <a:spcPct val="90000"/>
              </a:lnSpc>
              <a:spcBef>
                <a:spcPts val="480"/>
              </a:spcBef>
              <a:spcAft>
                <a:spcPts val="0"/>
              </a:spcAft>
              <a:buClr>
                <a:schemeClr val="accent2"/>
              </a:buClr>
              <a:buSzPts val="2160"/>
              <a:buFont typeface="Noto Sans Symbols"/>
              <a:buChar char="🢭"/>
            </a:pPr>
            <a:r>
              <a:rPr b="0" i="0" lang="en-US" sz="2400" u="none" cap="none" strike="noStrike">
                <a:solidFill>
                  <a:schemeClr val="lt1"/>
                </a:solidFill>
                <a:latin typeface="Corbel"/>
                <a:ea typeface="Corbel"/>
                <a:cs typeface="Corbel"/>
                <a:sym typeface="Corbel"/>
              </a:rPr>
              <a:t>GUI builder</a:t>
            </a:r>
            <a:endParaRPr/>
          </a:p>
          <a:p>
            <a:pPr indent="-285750" lvl="1" marL="739775" marR="0" rtl="0" algn="l">
              <a:lnSpc>
                <a:spcPct val="90000"/>
              </a:lnSpc>
              <a:spcBef>
                <a:spcPts val="480"/>
              </a:spcBef>
              <a:spcAft>
                <a:spcPts val="0"/>
              </a:spcAft>
              <a:buClr>
                <a:schemeClr val="accent2"/>
              </a:buClr>
              <a:buSzPts val="2160"/>
              <a:buFont typeface="Noto Sans Symbols"/>
              <a:buChar char="🢭"/>
            </a:pPr>
            <a:r>
              <a:rPr b="0" i="0" lang="en-US" sz="2400" u="none" cap="none" strike="noStrike">
                <a:solidFill>
                  <a:schemeClr val="lt1"/>
                </a:solidFill>
                <a:latin typeface="Corbel"/>
                <a:ea typeface="Corbel"/>
                <a:cs typeface="Corbel"/>
                <a:sym typeface="Corbel"/>
              </a:rPr>
              <a:t>“Click dummy” prototype – looks like the system, but does not provide the functionality</a:t>
            </a:r>
            <a:endParaRPr/>
          </a:p>
          <a:p>
            <a:pPr indent="-285750" lvl="1" marL="739775" marR="0" rtl="0" algn="l">
              <a:lnSpc>
                <a:spcPct val="90000"/>
              </a:lnSpc>
              <a:spcBef>
                <a:spcPts val="480"/>
              </a:spcBef>
              <a:spcAft>
                <a:spcPts val="0"/>
              </a:spcAft>
              <a:buClr>
                <a:schemeClr val="accent2"/>
              </a:buClr>
              <a:buSzPts val="2160"/>
              <a:buFont typeface="Noto Sans Symbols"/>
              <a:buChar char="🢭"/>
            </a:pPr>
            <a:r>
              <a:rPr b="0" i="0" lang="en-US" sz="2400" u="none" cap="none" strike="noStrike">
                <a:solidFill>
                  <a:schemeClr val="lt1"/>
                </a:solidFill>
                <a:latin typeface="Corbel"/>
                <a:ea typeface="Corbel"/>
                <a:cs typeface="Corbel"/>
                <a:sym typeface="Corbel"/>
              </a:rPr>
              <a:t>Or provide functionality, but have it be general and not linked to specific data</a:t>
            </a:r>
            <a:endParaRPr/>
          </a:p>
          <a:p>
            <a:pPr indent="-148590" lvl="1" marL="739775" marR="0" rtl="0" algn="l">
              <a:lnSpc>
                <a:spcPct val="90000"/>
              </a:lnSpc>
              <a:spcBef>
                <a:spcPts val="480"/>
              </a:spcBef>
              <a:spcAft>
                <a:spcPts val="0"/>
              </a:spcAft>
              <a:buClr>
                <a:schemeClr val="accent2"/>
              </a:buClr>
              <a:buSzPts val="2160"/>
              <a:buFont typeface="Noto Sans Symbols"/>
              <a:buNone/>
            </a:pPr>
            <a:r>
              <a:t/>
            </a:r>
            <a:endParaRPr b="0" i="0" sz="2400" u="none" cap="none" strike="noStrike">
              <a:solidFill>
                <a:schemeClr val="lt1"/>
              </a:solidFill>
              <a:latin typeface="Corbel"/>
              <a:ea typeface="Corbel"/>
              <a:cs typeface="Corbel"/>
              <a:sym typeface="Corbel"/>
            </a:endParaRPr>
          </a:p>
          <a:p>
            <a:pPr indent="-285750" lvl="1" marL="739775" marR="0" rtl="0" algn="l">
              <a:lnSpc>
                <a:spcPct val="90000"/>
              </a:lnSpc>
              <a:spcBef>
                <a:spcPts val="480"/>
              </a:spcBef>
              <a:spcAft>
                <a:spcPts val="0"/>
              </a:spcAft>
              <a:buClr>
                <a:schemeClr val="accent2"/>
              </a:buClr>
              <a:buSzPts val="2160"/>
              <a:buFont typeface="Noto Sans Symbols"/>
              <a:buChar char="🢭"/>
            </a:pPr>
            <a:r>
              <a:rPr b="0" i="0" lang="en-US" sz="2400" u="sng" cap="none" strike="noStrike">
                <a:solidFill>
                  <a:schemeClr val="hlink"/>
                </a:solidFill>
                <a:latin typeface="Corbel"/>
                <a:ea typeface="Corbel"/>
                <a:cs typeface="Corbel"/>
                <a:sym typeface="Corbel"/>
                <a:hlinkClick r:id="rId3"/>
              </a:rPr>
              <a:t>http://www.youtube.com/watch?v=VGjcFouSlpk</a:t>
            </a:r>
            <a:endParaRPr/>
          </a:p>
          <a:p>
            <a:pPr indent="-285750" lvl="1" marL="739775" marR="0" rtl="0" algn="l">
              <a:lnSpc>
                <a:spcPct val="90000"/>
              </a:lnSpc>
              <a:spcBef>
                <a:spcPts val="480"/>
              </a:spcBef>
              <a:spcAft>
                <a:spcPts val="0"/>
              </a:spcAft>
              <a:buClr>
                <a:schemeClr val="accent2"/>
              </a:buClr>
              <a:buSzPts val="2160"/>
              <a:buFont typeface="Noto Sans Symbols"/>
              <a:buNone/>
            </a:pPr>
            <a:r>
              <a:t/>
            </a:r>
            <a:endParaRPr b="0" i="0" sz="2400" u="none" cap="none" strike="noStrike">
              <a:solidFill>
                <a:schemeClr val="lt1"/>
              </a:solidFill>
              <a:latin typeface="Corbel"/>
              <a:ea typeface="Corbel"/>
              <a:cs typeface="Corbel"/>
              <a:sym typeface="Corbel"/>
            </a:endParaRPr>
          </a:p>
          <a:p>
            <a:pPr indent="-285750" lvl="1" marL="739775" marR="0" rtl="0" algn="l">
              <a:lnSpc>
                <a:spcPct val="90000"/>
              </a:lnSpc>
              <a:spcBef>
                <a:spcPts val="480"/>
              </a:spcBef>
              <a:spcAft>
                <a:spcPts val="0"/>
              </a:spcAft>
              <a:buClr>
                <a:schemeClr val="accent2"/>
              </a:buClr>
              <a:buSzPts val="2160"/>
              <a:buFont typeface="Noto Sans Symbols"/>
              <a:buChar char="🢭"/>
            </a:pPr>
            <a:r>
              <a:rPr b="0" i="0" lang="en-US" sz="2400" u="sng" cap="none" strike="noStrike">
                <a:solidFill>
                  <a:schemeClr val="hlink"/>
                </a:solidFill>
                <a:latin typeface="Corbel"/>
                <a:ea typeface="Corbel"/>
                <a:cs typeface="Corbel"/>
                <a:sym typeface="Corbel"/>
                <a:hlinkClick r:id="rId4"/>
              </a:rPr>
              <a:t>http://www.youtube.com/watch?v=5oLlmNbxap4&amp;feature=related</a:t>
            </a:r>
            <a:endParaRPr/>
          </a:p>
          <a:p>
            <a:pPr indent="-198119" lvl="0" marL="411163" marR="0" rtl="0" algn="l">
              <a:spcBef>
                <a:spcPts val="700"/>
              </a:spcBef>
              <a:spcAft>
                <a:spcPts val="0"/>
              </a:spcAft>
              <a:buClr>
                <a:schemeClr val="lt2"/>
              </a:buClr>
              <a:buSzPts val="2280"/>
              <a:buFont typeface="Noto Sans Symbols"/>
              <a:buNone/>
            </a:pPr>
            <a:r>
              <a:t/>
            </a:r>
            <a:endParaRPr b="0" i="0" sz="2400" u="sng" cap="none" strike="noStrike">
              <a:solidFill>
                <a:schemeClr val="hlink"/>
              </a:solidFill>
              <a:latin typeface="Corbel"/>
              <a:ea typeface="Corbel"/>
              <a:cs typeface="Corbel"/>
              <a:sym typeface="Corbel"/>
              <a:hlinkClick r:id="rId5"/>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2"/>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Throwaway Prototyping steps</a:t>
            </a:r>
            <a:endParaRPr/>
          </a:p>
        </p:txBody>
      </p:sp>
      <p:sp>
        <p:nvSpPr>
          <p:cNvPr id="360" name="Google Shape;360;p42"/>
          <p:cNvSpPr txBox="1"/>
          <p:nvPr>
            <p:ph idx="1" type="body"/>
          </p:nvPr>
        </p:nvSpPr>
        <p:spPr>
          <a:xfrm>
            <a:off x="914400" y="1784350"/>
            <a:ext cx="7772400" cy="4572000"/>
          </a:xfrm>
          <a:prstGeom prst="rect">
            <a:avLst/>
          </a:prstGeom>
          <a:noFill/>
          <a:ln>
            <a:noFill/>
          </a:ln>
        </p:spPr>
        <p:txBody>
          <a:bodyPr anchorCtr="0" anchor="t" bIns="45700" lIns="91425" spcFirstLastPara="1" rIns="91425" wrap="square" tIns="45700">
            <a:noAutofit/>
          </a:bodyPr>
          <a:lstStyle/>
          <a:p>
            <a:pPr indent="-342899" lvl="0" marL="411162" marR="0" rtl="0" algn="l">
              <a:lnSpc>
                <a:spcPct val="100000"/>
              </a:lnSpc>
              <a:spcBef>
                <a:spcPts val="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Write preliminary requirements</a:t>
            </a:r>
            <a:endParaRPr/>
          </a:p>
          <a:p>
            <a:pPr indent="-342899" lvl="0" marL="411162" marR="0" rtl="0" algn="l">
              <a:lnSpc>
                <a:spcPct val="100000"/>
              </a:lnSpc>
              <a:spcBef>
                <a:spcPts val="70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Design the prototype</a:t>
            </a:r>
            <a:endParaRPr/>
          </a:p>
          <a:p>
            <a:pPr indent="-342899" lvl="0" marL="411162" marR="0" rtl="0" algn="l">
              <a:lnSpc>
                <a:spcPct val="100000"/>
              </a:lnSpc>
              <a:spcBef>
                <a:spcPts val="70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User experiences/uses the prototype, specifies new requirements</a:t>
            </a:r>
            <a:endParaRPr/>
          </a:p>
          <a:p>
            <a:pPr indent="-342899" lvl="0" marL="411162" marR="0" rtl="0" algn="l">
              <a:lnSpc>
                <a:spcPct val="100000"/>
              </a:lnSpc>
              <a:spcBef>
                <a:spcPts val="70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Repeat if necessary</a:t>
            </a:r>
            <a:endParaRPr/>
          </a:p>
          <a:p>
            <a:pPr indent="-342899" lvl="0" marL="411162" marR="0" rtl="0" algn="l">
              <a:lnSpc>
                <a:spcPct val="100000"/>
              </a:lnSpc>
              <a:spcBef>
                <a:spcPts val="70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Write the final requirements</a:t>
            </a:r>
            <a:endParaRPr/>
          </a:p>
          <a:p>
            <a:pPr indent="-342899" lvl="0" marL="411162" marR="0" rtl="0" algn="l">
              <a:lnSpc>
                <a:spcPct val="100000"/>
              </a:lnSpc>
              <a:spcBef>
                <a:spcPts val="70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Develop the real products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3"/>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Evolutionary Prototyping</a:t>
            </a:r>
            <a:endParaRPr/>
          </a:p>
        </p:txBody>
      </p:sp>
      <p:sp>
        <p:nvSpPr>
          <p:cNvPr id="366" name="Google Shape;366;p43"/>
          <p:cNvSpPr txBox="1"/>
          <p:nvPr>
            <p:ph idx="1" type="body"/>
          </p:nvPr>
        </p:nvSpPr>
        <p:spPr>
          <a:xfrm>
            <a:off x="914400" y="1784350"/>
            <a:ext cx="7772400" cy="4572000"/>
          </a:xfrm>
          <a:prstGeom prst="rect">
            <a:avLst/>
          </a:prstGeom>
          <a:noFill/>
          <a:ln>
            <a:noFill/>
          </a:ln>
        </p:spPr>
        <p:txBody>
          <a:bodyPr anchorCtr="0" anchor="t" bIns="45700" lIns="91425" spcFirstLastPara="1" rIns="91425" wrap="square" tIns="45700">
            <a:noAutofit/>
          </a:bodyPr>
          <a:lstStyle/>
          <a:p>
            <a:pPr indent="-342899" lvl="0" marL="411162" marR="0" rtl="0" algn="l">
              <a:lnSpc>
                <a:spcPct val="100000"/>
              </a:lnSpc>
              <a:spcBef>
                <a:spcPts val="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Aka breadboard prototyping</a:t>
            </a:r>
            <a:endParaRPr/>
          </a:p>
          <a:p>
            <a:pPr indent="-342899" lvl="0" marL="411162" marR="0" rtl="0" algn="l">
              <a:lnSpc>
                <a:spcPct val="100000"/>
              </a:lnSpc>
              <a:spcBef>
                <a:spcPts val="70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Goal is to build a very robust prototype in a structured manner and constantly refine it</a:t>
            </a:r>
            <a:endParaRPr/>
          </a:p>
          <a:p>
            <a:pPr indent="-342899" lvl="0" marL="411162" marR="0" rtl="0" algn="l">
              <a:lnSpc>
                <a:spcPct val="100000"/>
              </a:lnSpc>
              <a:spcBef>
                <a:spcPts val="70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The evolutionary prototype forms the heart of the new system and is added to and refined</a:t>
            </a:r>
            <a:endParaRPr/>
          </a:p>
          <a:p>
            <a:pPr indent="-342899" lvl="0" marL="411162" marR="0" rtl="0" algn="l">
              <a:lnSpc>
                <a:spcPct val="100000"/>
              </a:lnSpc>
              <a:spcBef>
                <a:spcPts val="70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Allow the development team to add features or make changes that were not conceived in the initial requirements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4"/>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Evolutionary Prototyping Model </a:t>
            </a:r>
            <a:endParaRPr/>
          </a:p>
        </p:txBody>
      </p:sp>
      <p:sp>
        <p:nvSpPr>
          <p:cNvPr id="372" name="Google Shape;372;p44"/>
          <p:cNvSpPr txBox="1"/>
          <p:nvPr>
            <p:ph idx="1" type="body"/>
          </p:nvPr>
        </p:nvSpPr>
        <p:spPr>
          <a:xfrm>
            <a:off x="914400" y="1784350"/>
            <a:ext cx="7772400" cy="4572000"/>
          </a:xfrm>
          <a:prstGeom prst="rect">
            <a:avLst/>
          </a:prstGeom>
          <a:noFill/>
          <a:ln>
            <a:noFill/>
          </a:ln>
        </p:spPr>
        <p:txBody>
          <a:bodyPr anchorCtr="0" anchor="t" bIns="45700" lIns="91425" spcFirstLastPara="1" rIns="91425" wrap="square" tIns="45700">
            <a:noAutofit/>
          </a:bodyPr>
          <a:lstStyle/>
          <a:p>
            <a:pPr indent="-342899" lvl="0" marL="411162" marR="0" rtl="0" algn="l">
              <a:lnSpc>
                <a:spcPct val="100000"/>
              </a:lnSpc>
              <a:spcBef>
                <a:spcPts val="0"/>
              </a:spcBef>
              <a:spcAft>
                <a:spcPts val="0"/>
              </a:spcAft>
              <a:buClr>
                <a:schemeClr val="lt2"/>
              </a:buClr>
              <a:buSzPts val="2850"/>
              <a:buFont typeface="Noto Sans Symbols"/>
              <a:buChar char="▪"/>
            </a:pPr>
            <a:r>
              <a:rPr b="0" i="0" lang="en-US" sz="3000" u="none">
                <a:solidFill>
                  <a:srgbClr val="FFFF00"/>
                </a:solidFill>
                <a:latin typeface="Corbel"/>
                <a:ea typeface="Corbel"/>
                <a:cs typeface="Corbel"/>
                <a:sym typeface="Corbel"/>
              </a:rPr>
              <a:t>Developers build a prototype </a:t>
            </a:r>
            <a:r>
              <a:rPr b="0" i="0" lang="en-US" sz="3000" u="none">
                <a:solidFill>
                  <a:schemeClr val="lt1"/>
                </a:solidFill>
                <a:latin typeface="Corbel"/>
                <a:ea typeface="Corbel"/>
                <a:cs typeface="Corbel"/>
                <a:sym typeface="Corbel"/>
              </a:rPr>
              <a:t>during the requirements phase</a:t>
            </a:r>
            <a:endParaRPr/>
          </a:p>
          <a:p>
            <a:pPr indent="-342899" lvl="0" marL="411162" marR="0" rtl="0" algn="l">
              <a:lnSpc>
                <a:spcPct val="100000"/>
              </a:lnSpc>
              <a:spcBef>
                <a:spcPts val="70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Prototype is </a:t>
            </a:r>
            <a:r>
              <a:rPr b="0" i="0" lang="en-US" sz="3000" u="none">
                <a:solidFill>
                  <a:srgbClr val="FFFF00"/>
                </a:solidFill>
                <a:latin typeface="Corbel"/>
                <a:ea typeface="Corbel"/>
                <a:cs typeface="Corbel"/>
                <a:sym typeface="Corbel"/>
              </a:rPr>
              <a:t>evaluated by end users</a:t>
            </a:r>
            <a:endParaRPr/>
          </a:p>
          <a:p>
            <a:pPr indent="-342899" lvl="0" marL="411162" marR="0" rtl="0" algn="l">
              <a:lnSpc>
                <a:spcPct val="100000"/>
              </a:lnSpc>
              <a:spcBef>
                <a:spcPts val="70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Users give </a:t>
            </a:r>
            <a:r>
              <a:rPr b="0" i="0" lang="en-US" sz="3000" u="none">
                <a:solidFill>
                  <a:srgbClr val="FFFF00"/>
                </a:solidFill>
                <a:latin typeface="Corbel"/>
                <a:ea typeface="Corbel"/>
                <a:cs typeface="Corbel"/>
                <a:sym typeface="Corbel"/>
              </a:rPr>
              <a:t>corrective feedback </a:t>
            </a:r>
            <a:endParaRPr/>
          </a:p>
          <a:p>
            <a:pPr indent="-342899" lvl="0" marL="411162" marR="0" rtl="0" algn="l">
              <a:lnSpc>
                <a:spcPct val="100000"/>
              </a:lnSpc>
              <a:spcBef>
                <a:spcPts val="70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Developers further </a:t>
            </a:r>
            <a:r>
              <a:rPr b="0" i="0" lang="en-US" sz="3000" u="none">
                <a:solidFill>
                  <a:srgbClr val="FFFF00"/>
                </a:solidFill>
                <a:latin typeface="Corbel"/>
                <a:ea typeface="Corbel"/>
                <a:cs typeface="Corbel"/>
                <a:sym typeface="Corbel"/>
              </a:rPr>
              <a:t>refine the prototype</a:t>
            </a:r>
            <a:endParaRPr/>
          </a:p>
          <a:p>
            <a:pPr indent="-342899" lvl="0" marL="411162" marR="0" rtl="0" algn="l">
              <a:lnSpc>
                <a:spcPct val="100000"/>
              </a:lnSpc>
              <a:spcBef>
                <a:spcPts val="70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When the </a:t>
            </a:r>
            <a:r>
              <a:rPr b="0" i="0" lang="en-US" sz="3000" u="none">
                <a:solidFill>
                  <a:srgbClr val="FFFF00"/>
                </a:solidFill>
                <a:latin typeface="Corbel"/>
                <a:ea typeface="Corbel"/>
                <a:cs typeface="Corbel"/>
                <a:sym typeface="Corbel"/>
              </a:rPr>
              <a:t>user is satisfied</a:t>
            </a:r>
            <a:r>
              <a:rPr b="0" i="0" lang="en-US" sz="3000" u="none">
                <a:solidFill>
                  <a:schemeClr val="lt1"/>
                </a:solidFill>
                <a:latin typeface="Corbel"/>
                <a:ea typeface="Corbel"/>
                <a:cs typeface="Corbel"/>
                <a:sym typeface="Corbel"/>
              </a:rPr>
              <a:t>, the prototype code is brought up to the standards needed for a final product.</a:t>
            </a:r>
            <a:endParaRPr/>
          </a:p>
          <a:p>
            <a:pPr indent="-161924" lvl="0" marL="411163" marR="0" rtl="0" algn="l">
              <a:spcBef>
                <a:spcPts val="700"/>
              </a:spcBef>
              <a:spcAft>
                <a:spcPts val="0"/>
              </a:spcAft>
              <a:buClr>
                <a:schemeClr val="lt2"/>
              </a:buClr>
              <a:buSzPts val="2850"/>
              <a:buFont typeface="Noto Sans Symbols"/>
              <a:buNone/>
            </a:pPr>
            <a:r>
              <a:t/>
            </a:r>
            <a:endParaRPr b="0" i="0" sz="3000" u="none">
              <a:solidFill>
                <a:schemeClr val="lt1"/>
              </a:solidFill>
              <a:latin typeface="Corbel"/>
              <a:ea typeface="Corbel"/>
              <a:cs typeface="Corbel"/>
              <a:sym typeface="Corbe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5"/>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EP Steps</a:t>
            </a:r>
            <a:endParaRPr/>
          </a:p>
        </p:txBody>
      </p:sp>
      <p:sp>
        <p:nvSpPr>
          <p:cNvPr id="378" name="Google Shape;378;p45"/>
          <p:cNvSpPr txBox="1"/>
          <p:nvPr>
            <p:ph idx="1" type="body"/>
          </p:nvPr>
        </p:nvSpPr>
        <p:spPr>
          <a:xfrm>
            <a:off x="762000" y="1371600"/>
            <a:ext cx="7924800" cy="4984750"/>
          </a:xfrm>
          <a:prstGeom prst="rect">
            <a:avLst/>
          </a:prstGeom>
          <a:noFill/>
          <a:ln>
            <a:noFill/>
          </a:ln>
        </p:spPr>
        <p:txBody>
          <a:bodyPr anchorCtr="0" anchor="t" bIns="45700" lIns="91425" spcFirstLastPara="1" rIns="91425" wrap="square" tIns="45700">
            <a:noAutofit/>
          </a:bodyPr>
          <a:lstStyle/>
          <a:p>
            <a:pPr indent="-342899" lvl="0" marL="411162" marR="0" rtl="0" algn="l">
              <a:lnSpc>
                <a:spcPct val="80000"/>
              </a:lnSpc>
              <a:spcBef>
                <a:spcPts val="0"/>
              </a:spcBef>
              <a:spcAft>
                <a:spcPts val="0"/>
              </a:spcAft>
              <a:buClr>
                <a:schemeClr val="lt2"/>
              </a:buClr>
              <a:buSzPts val="2660"/>
              <a:buFont typeface="Noto Sans Symbols"/>
              <a:buChar char="▪"/>
            </a:pPr>
            <a:r>
              <a:rPr b="0" i="0" lang="en-US" sz="2800" u="none">
                <a:solidFill>
                  <a:schemeClr val="lt1"/>
                </a:solidFill>
                <a:latin typeface="Corbel"/>
                <a:ea typeface="Corbel"/>
                <a:cs typeface="Corbel"/>
                <a:sym typeface="Corbel"/>
              </a:rPr>
              <a:t>A </a:t>
            </a:r>
            <a:r>
              <a:rPr b="0" i="0" lang="en-US" sz="2800" u="none">
                <a:solidFill>
                  <a:srgbClr val="FFFF00"/>
                </a:solidFill>
                <a:latin typeface="Corbel"/>
                <a:ea typeface="Corbel"/>
                <a:cs typeface="Corbel"/>
                <a:sym typeface="Corbel"/>
              </a:rPr>
              <a:t>preliminary project plan </a:t>
            </a:r>
            <a:r>
              <a:rPr b="0" i="0" lang="en-US" sz="2800" u="none">
                <a:solidFill>
                  <a:schemeClr val="lt1"/>
                </a:solidFill>
                <a:latin typeface="Corbel"/>
                <a:ea typeface="Corbel"/>
                <a:cs typeface="Corbel"/>
                <a:sym typeface="Corbel"/>
              </a:rPr>
              <a:t>is developed</a:t>
            </a:r>
            <a:endParaRPr/>
          </a:p>
          <a:p>
            <a:pPr indent="-342899" lvl="0" marL="411162" marR="0" rtl="0" algn="l">
              <a:lnSpc>
                <a:spcPct val="80000"/>
              </a:lnSpc>
              <a:spcBef>
                <a:spcPts val="700"/>
              </a:spcBef>
              <a:spcAft>
                <a:spcPts val="0"/>
              </a:spcAft>
              <a:buClr>
                <a:schemeClr val="lt2"/>
              </a:buClr>
              <a:buSzPts val="2660"/>
              <a:buFont typeface="Noto Sans Symbols"/>
              <a:buChar char="▪"/>
            </a:pPr>
            <a:r>
              <a:rPr b="0" i="0" lang="en-US" sz="2800" u="none">
                <a:solidFill>
                  <a:schemeClr val="lt1"/>
                </a:solidFill>
                <a:latin typeface="Corbel"/>
                <a:ea typeface="Corbel"/>
                <a:cs typeface="Corbel"/>
                <a:sym typeface="Corbel"/>
              </a:rPr>
              <a:t>An </a:t>
            </a:r>
            <a:r>
              <a:rPr b="0" i="0" lang="en-US" sz="2800" u="none">
                <a:solidFill>
                  <a:srgbClr val="FFFF00"/>
                </a:solidFill>
                <a:latin typeface="Corbel"/>
                <a:ea typeface="Corbel"/>
                <a:cs typeface="Corbel"/>
                <a:sym typeface="Corbel"/>
              </a:rPr>
              <a:t>partial high-level paper model </a:t>
            </a:r>
            <a:r>
              <a:rPr b="0" i="0" lang="en-US" sz="2800" u="none">
                <a:solidFill>
                  <a:schemeClr val="lt1"/>
                </a:solidFill>
                <a:latin typeface="Corbel"/>
                <a:ea typeface="Corbel"/>
                <a:cs typeface="Corbel"/>
                <a:sym typeface="Corbel"/>
              </a:rPr>
              <a:t>is created</a:t>
            </a:r>
            <a:endParaRPr/>
          </a:p>
          <a:p>
            <a:pPr indent="-342899" lvl="0" marL="411162" marR="0" rtl="0" algn="l">
              <a:lnSpc>
                <a:spcPct val="80000"/>
              </a:lnSpc>
              <a:spcBef>
                <a:spcPts val="700"/>
              </a:spcBef>
              <a:spcAft>
                <a:spcPts val="0"/>
              </a:spcAft>
              <a:buClr>
                <a:schemeClr val="lt2"/>
              </a:buClr>
              <a:buSzPts val="2660"/>
              <a:buFont typeface="Noto Sans Symbols"/>
              <a:buChar char="▪"/>
            </a:pPr>
            <a:r>
              <a:rPr b="0" i="0" lang="en-US" sz="2800" u="none">
                <a:solidFill>
                  <a:schemeClr val="lt1"/>
                </a:solidFill>
                <a:latin typeface="Corbel"/>
                <a:ea typeface="Corbel"/>
                <a:cs typeface="Corbel"/>
                <a:sym typeface="Corbel"/>
              </a:rPr>
              <a:t>The model is source for a </a:t>
            </a:r>
            <a:r>
              <a:rPr b="0" i="0" lang="en-US" sz="2800" u="none">
                <a:solidFill>
                  <a:srgbClr val="FFFF00"/>
                </a:solidFill>
                <a:latin typeface="Corbel"/>
                <a:ea typeface="Corbel"/>
                <a:cs typeface="Corbel"/>
                <a:sym typeface="Corbel"/>
              </a:rPr>
              <a:t>partial requirements specification</a:t>
            </a:r>
            <a:endParaRPr/>
          </a:p>
          <a:p>
            <a:pPr indent="-342899" lvl="0" marL="411162" marR="0" rtl="0" algn="l">
              <a:lnSpc>
                <a:spcPct val="80000"/>
              </a:lnSpc>
              <a:spcBef>
                <a:spcPts val="700"/>
              </a:spcBef>
              <a:spcAft>
                <a:spcPts val="0"/>
              </a:spcAft>
              <a:buClr>
                <a:schemeClr val="lt2"/>
              </a:buClr>
              <a:buSzPts val="2660"/>
              <a:buFont typeface="Noto Sans Symbols"/>
              <a:buChar char="▪"/>
            </a:pPr>
            <a:r>
              <a:rPr b="0" i="0" lang="en-US" sz="2800" u="none">
                <a:solidFill>
                  <a:schemeClr val="lt1"/>
                </a:solidFill>
                <a:latin typeface="Corbel"/>
                <a:ea typeface="Corbel"/>
                <a:cs typeface="Corbel"/>
                <a:sym typeface="Corbel"/>
              </a:rPr>
              <a:t>A  prototype is built with </a:t>
            </a:r>
            <a:r>
              <a:rPr b="0" i="0" lang="en-US" sz="2800" u="none">
                <a:solidFill>
                  <a:srgbClr val="FFFF00"/>
                </a:solidFill>
                <a:latin typeface="Corbel"/>
                <a:ea typeface="Corbel"/>
                <a:cs typeface="Corbel"/>
                <a:sym typeface="Corbel"/>
              </a:rPr>
              <a:t>basic and critical attributes</a:t>
            </a:r>
            <a:endParaRPr/>
          </a:p>
          <a:p>
            <a:pPr indent="-342899" lvl="0" marL="411162" marR="0" rtl="0" algn="l">
              <a:lnSpc>
                <a:spcPct val="80000"/>
              </a:lnSpc>
              <a:spcBef>
                <a:spcPts val="700"/>
              </a:spcBef>
              <a:spcAft>
                <a:spcPts val="0"/>
              </a:spcAft>
              <a:buClr>
                <a:schemeClr val="lt2"/>
              </a:buClr>
              <a:buSzPts val="2660"/>
              <a:buFont typeface="Noto Sans Symbols"/>
              <a:buChar char="▪"/>
            </a:pPr>
            <a:r>
              <a:rPr b="0" i="0" lang="en-US" sz="2800" u="none">
                <a:solidFill>
                  <a:schemeClr val="lt1"/>
                </a:solidFill>
                <a:latin typeface="Corbel"/>
                <a:ea typeface="Corbel"/>
                <a:cs typeface="Corbel"/>
                <a:sym typeface="Corbel"/>
              </a:rPr>
              <a:t>The </a:t>
            </a:r>
            <a:r>
              <a:rPr b="0" i="0" lang="en-US" sz="2800" u="none">
                <a:solidFill>
                  <a:srgbClr val="FFFF00"/>
                </a:solidFill>
                <a:latin typeface="Corbel"/>
                <a:ea typeface="Corbel"/>
                <a:cs typeface="Corbel"/>
                <a:sym typeface="Corbel"/>
              </a:rPr>
              <a:t>designer builds </a:t>
            </a:r>
            <a:endParaRPr/>
          </a:p>
          <a:p>
            <a:pPr indent="-285750" lvl="1" marL="739775" marR="0" rtl="0" algn="l">
              <a:lnSpc>
                <a:spcPct val="80000"/>
              </a:lnSpc>
              <a:spcBef>
                <a:spcPts val="480"/>
              </a:spcBef>
              <a:spcAft>
                <a:spcPts val="0"/>
              </a:spcAft>
              <a:buClr>
                <a:schemeClr val="accent2"/>
              </a:buClr>
              <a:buSzPts val="2160"/>
              <a:buFont typeface="Noto Sans Symbols"/>
              <a:buChar char="🢭"/>
            </a:pPr>
            <a:r>
              <a:rPr b="0" i="0" lang="en-US" sz="2400" u="none" cap="none" strike="noStrike">
                <a:solidFill>
                  <a:schemeClr val="lt1"/>
                </a:solidFill>
                <a:latin typeface="Corbel"/>
                <a:ea typeface="Corbel"/>
                <a:cs typeface="Corbel"/>
                <a:sym typeface="Corbel"/>
              </a:rPr>
              <a:t>the database </a:t>
            </a:r>
            <a:endParaRPr/>
          </a:p>
          <a:p>
            <a:pPr indent="-285750" lvl="1" marL="739775" marR="0" rtl="0" algn="l">
              <a:lnSpc>
                <a:spcPct val="80000"/>
              </a:lnSpc>
              <a:spcBef>
                <a:spcPts val="480"/>
              </a:spcBef>
              <a:spcAft>
                <a:spcPts val="0"/>
              </a:spcAft>
              <a:buClr>
                <a:schemeClr val="accent2"/>
              </a:buClr>
              <a:buSzPts val="2160"/>
              <a:buFont typeface="Noto Sans Symbols"/>
              <a:buChar char="🢭"/>
            </a:pPr>
            <a:r>
              <a:rPr b="0" i="0" lang="en-US" sz="2400" u="none" cap="none" strike="noStrike">
                <a:solidFill>
                  <a:schemeClr val="lt1"/>
                </a:solidFill>
                <a:latin typeface="Corbel"/>
                <a:ea typeface="Corbel"/>
                <a:cs typeface="Corbel"/>
                <a:sym typeface="Corbel"/>
              </a:rPr>
              <a:t>user interface </a:t>
            </a:r>
            <a:endParaRPr/>
          </a:p>
          <a:p>
            <a:pPr indent="-285750" lvl="1" marL="739775" marR="0" rtl="0" algn="l">
              <a:lnSpc>
                <a:spcPct val="80000"/>
              </a:lnSpc>
              <a:spcBef>
                <a:spcPts val="480"/>
              </a:spcBef>
              <a:spcAft>
                <a:spcPts val="0"/>
              </a:spcAft>
              <a:buClr>
                <a:schemeClr val="accent2"/>
              </a:buClr>
              <a:buSzPts val="2160"/>
              <a:buFont typeface="Noto Sans Symbols"/>
              <a:buChar char="🢭"/>
            </a:pPr>
            <a:r>
              <a:rPr b="0" i="0" lang="en-US" sz="2400" u="none" cap="none" strike="noStrike">
                <a:solidFill>
                  <a:schemeClr val="lt1"/>
                </a:solidFill>
                <a:latin typeface="Corbel"/>
                <a:ea typeface="Corbel"/>
                <a:cs typeface="Corbel"/>
                <a:sym typeface="Corbel"/>
              </a:rPr>
              <a:t>algorithmic functions</a:t>
            </a:r>
            <a:endParaRPr/>
          </a:p>
          <a:p>
            <a:pPr indent="-342899" lvl="0" marL="411162" marR="0" rtl="0" algn="l">
              <a:lnSpc>
                <a:spcPct val="80000"/>
              </a:lnSpc>
              <a:spcBef>
                <a:spcPts val="700"/>
              </a:spcBef>
              <a:spcAft>
                <a:spcPts val="0"/>
              </a:spcAft>
              <a:buClr>
                <a:schemeClr val="lt2"/>
              </a:buClr>
              <a:buSzPts val="2660"/>
              <a:buFont typeface="Noto Sans Symbols"/>
              <a:buChar char="▪"/>
            </a:pPr>
            <a:r>
              <a:rPr b="0" i="0" lang="en-US" sz="2800" u="none">
                <a:solidFill>
                  <a:schemeClr val="lt1"/>
                </a:solidFill>
                <a:latin typeface="Corbel"/>
                <a:ea typeface="Corbel"/>
                <a:cs typeface="Corbel"/>
                <a:sym typeface="Corbel"/>
              </a:rPr>
              <a:t>The designer </a:t>
            </a:r>
            <a:r>
              <a:rPr b="0" i="0" lang="en-US" sz="2800" u="none">
                <a:solidFill>
                  <a:srgbClr val="FFFF00"/>
                </a:solidFill>
                <a:latin typeface="Corbel"/>
                <a:ea typeface="Corbel"/>
                <a:cs typeface="Corbel"/>
                <a:sym typeface="Corbel"/>
              </a:rPr>
              <a:t>demonstrates the prototype</a:t>
            </a:r>
            <a:r>
              <a:rPr b="0" i="0" lang="en-US" sz="2800" u="none">
                <a:solidFill>
                  <a:schemeClr val="lt1"/>
                </a:solidFill>
                <a:latin typeface="Corbel"/>
                <a:ea typeface="Corbel"/>
                <a:cs typeface="Corbel"/>
                <a:sym typeface="Corbel"/>
              </a:rPr>
              <a:t>, the user evaluates for problems and suggests improvements.</a:t>
            </a:r>
            <a:endParaRPr/>
          </a:p>
          <a:p>
            <a:pPr indent="-342899" lvl="0" marL="411162" marR="0" rtl="0" algn="l">
              <a:lnSpc>
                <a:spcPct val="80000"/>
              </a:lnSpc>
              <a:spcBef>
                <a:spcPts val="700"/>
              </a:spcBef>
              <a:spcAft>
                <a:spcPts val="0"/>
              </a:spcAft>
              <a:buClr>
                <a:schemeClr val="lt2"/>
              </a:buClr>
              <a:buSzPts val="2660"/>
              <a:buFont typeface="Noto Sans Symbols"/>
              <a:buChar char="▪"/>
            </a:pPr>
            <a:r>
              <a:rPr b="0" i="0" lang="en-US" sz="2800" u="none">
                <a:solidFill>
                  <a:schemeClr val="lt1"/>
                </a:solidFill>
                <a:latin typeface="Corbel"/>
                <a:ea typeface="Corbel"/>
                <a:cs typeface="Corbel"/>
                <a:sym typeface="Corbel"/>
              </a:rPr>
              <a:t>This loop continues </a:t>
            </a:r>
            <a:r>
              <a:rPr b="0" i="0" lang="en-US" sz="2800" u="none">
                <a:solidFill>
                  <a:srgbClr val="FFFF00"/>
                </a:solidFill>
                <a:latin typeface="Corbel"/>
                <a:ea typeface="Corbel"/>
                <a:cs typeface="Corbel"/>
                <a:sym typeface="Corbel"/>
              </a:rPr>
              <a:t>until the user is satisfied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6"/>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EP Strengths</a:t>
            </a:r>
            <a:endParaRPr/>
          </a:p>
        </p:txBody>
      </p:sp>
      <p:sp>
        <p:nvSpPr>
          <p:cNvPr id="384" name="Google Shape;384;p46"/>
          <p:cNvSpPr txBox="1"/>
          <p:nvPr>
            <p:ph idx="1" type="body"/>
          </p:nvPr>
        </p:nvSpPr>
        <p:spPr>
          <a:xfrm>
            <a:off x="914400" y="1784350"/>
            <a:ext cx="7772400" cy="4572000"/>
          </a:xfrm>
          <a:prstGeom prst="rect">
            <a:avLst/>
          </a:prstGeom>
          <a:noFill/>
          <a:ln>
            <a:noFill/>
          </a:ln>
        </p:spPr>
        <p:txBody>
          <a:bodyPr anchorCtr="0" anchor="t" bIns="45700" lIns="91425" spcFirstLastPara="1" rIns="91425" wrap="square" tIns="45700">
            <a:noAutofit/>
          </a:bodyPr>
          <a:lstStyle/>
          <a:p>
            <a:pPr indent="-342899" lvl="0" marL="411162" marR="0" rtl="0" algn="l">
              <a:lnSpc>
                <a:spcPct val="90000"/>
              </a:lnSpc>
              <a:spcBef>
                <a:spcPts val="0"/>
              </a:spcBef>
              <a:spcAft>
                <a:spcPts val="0"/>
              </a:spcAft>
              <a:buClr>
                <a:schemeClr val="lt2"/>
              </a:buClr>
              <a:buSzPts val="2660"/>
              <a:buFont typeface="Noto Sans Symbols"/>
              <a:buChar char="▪"/>
            </a:pPr>
            <a:r>
              <a:rPr b="0" i="0" lang="en-US" sz="2800" u="none">
                <a:solidFill>
                  <a:schemeClr val="lt1"/>
                </a:solidFill>
                <a:latin typeface="Corbel"/>
                <a:ea typeface="Corbel"/>
                <a:cs typeface="Corbel"/>
                <a:sym typeface="Corbel"/>
              </a:rPr>
              <a:t>Customers can </a:t>
            </a:r>
            <a:r>
              <a:rPr b="0" i="0" lang="en-US" sz="2800" u="none">
                <a:solidFill>
                  <a:srgbClr val="FFFF00"/>
                </a:solidFill>
                <a:latin typeface="Corbel"/>
                <a:ea typeface="Corbel"/>
                <a:cs typeface="Corbel"/>
                <a:sym typeface="Corbel"/>
              </a:rPr>
              <a:t>“see” the system requirements </a:t>
            </a:r>
            <a:r>
              <a:rPr b="0" i="0" lang="en-US" sz="2800" u="none">
                <a:solidFill>
                  <a:schemeClr val="lt1"/>
                </a:solidFill>
                <a:latin typeface="Corbel"/>
                <a:ea typeface="Corbel"/>
                <a:cs typeface="Corbel"/>
                <a:sym typeface="Corbel"/>
              </a:rPr>
              <a:t>as they are being gathered</a:t>
            </a:r>
            <a:endParaRPr/>
          </a:p>
          <a:p>
            <a:pPr indent="-342899" lvl="0" marL="411162" marR="0" rtl="0" algn="l">
              <a:lnSpc>
                <a:spcPct val="90000"/>
              </a:lnSpc>
              <a:spcBef>
                <a:spcPts val="700"/>
              </a:spcBef>
              <a:spcAft>
                <a:spcPts val="0"/>
              </a:spcAft>
              <a:buClr>
                <a:schemeClr val="lt2"/>
              </a:buClr>
              <a:buSzPts val="2660"/>
              <a:buFont typeface="Noto Sans Symbols"/>
              <a:buChar char="▪"/>
            </a:pPr>
            <a:r>
              <a:rPr b="0" i="0" lang="en-US" sz="2800" u="none">
                <a:solidFill>
                  <a:schemeClr val="lt1"/>
                </a:solidFill>
                <a:latin typeface="Corbel"/>
                <a:ea typeface="Corbel"/>
                <a:cs typeface="Corbel"/>
                <a:sym typeface="Corbel"/>
              </a:rPr>
              <a:t>Developers </a:t>
            </a:r>
            <a:r>
              <a:rPr b="0" i="0" lang="en-US" sz="2800" u="none">
                <a:solidFill>
                  <a:srgbClr val="FFFF00"/>
                </a:solidFill>
                <a:latin typeface="Corbel"/>
                <a:ea typeface="Corbel"/>
                <a:cs typeface="Corbel"/>
                <a:sym typeface="Corbel"/>
              </a:rPr>
              <a:t>learn from customers </a:t>
            </a:r>
            <a:endParaRPr/>
          </a:p>
          <a:p>
            <a:pPr indent="-342899" lvl="0" marL="411162" marR="0" rtl="0" algn="l">
              <a:lnSpc>
                <a:spcPct val="90000"/>
              </a:lnSpc>
              <a:spcBef>
                <a:spcPts val="700"/>
              </a:spcBef>
              <a:spcAft>
                <a:spcPts val="0"/>
              </a:spcAft>
              <a:buClr>
                <a:schemeClr val="lt2"/>
              </a:buClr>
              <a:buSzPts val="2660"/>
              <a:buFont typeface="Noto Sans Symbols"/>
              <a:buChar char="▪"/>
            </a:pPr>
            <a:r>
              <a:rPr b="0" i="0" lang="en-US" sz="2800" u="none">
                <a:solidFill>
                  <a:schemeClr val="lt1"/>
                </a:solidFill>
                <a:latin typeface="Corbel"/>
                <a:ea typeface="Corbel"/>
                <a:cs typeface="Corbel"/>
                <a:sym typeface="Corbel"/>
              </a:rPr>
              <a:t>A more </a:t>
            </a:r>
            <a:r>
              <a:rPr b="0" i="0" lang="en-US" sz="2800" u="none">
                <a:solidFill>
                  <a:srgbClr val="FFFF00"/>
                </a:solidFill>
                <a:latin typeface="Corbel"/>
                <a:ea typeface="Corbel"/>
                <a:cs typeface="Corbel"/>
                <a:sym typeface="Corbel"/>
              </a:rPr>
              <a:t>accurate end product</a:t>
            </a:r>
            <a:endParaRPr/>
          </a:p>
          <a:p>
            <a:pPr indent="-342899" lvl="0" marL="411162" marR="0" rtl="0" algn="l">
              <a:lnSpc>
                <a:spcPct val="90000"/>
              </a:lnSpc>
              <a:spcBef>
                <a:spcPts val="700"/>
              </a:spcBef>
              <a:spcAft>
                <a:spcPts val="0"/>
              </a:spcAft>
              <a:buClr>
                <a:schemeClr val="lt2"/>
              </a:buClr>
              <a:buSzPts val="2660"/>
              <a:buFont typeface="Noto Sans Symbols"/>
              <a:buChar char="▪"/>
            </a:pPr>
            <a:r>
              <a:rPr b="0" i="0" lang="en-US" sz="2800" u="none">
                <a:solidFill>
                  <a:srgbClr val="FFFF00"/>
                </a:solidFill>
                <a:latin typeface="Corbel"/>
                <a:ea typeface="Corbel"/>
                <a:cs typeface="Corbel"/>
                <a:sym typeface="Corbel"/>
              </a:rPr>
              <a:t>Unexpected </a:t>
            </a:r>
            <a:r>
              <a:rPr b="0" i="0" lang="en-US" sz="2800" u="none">
                <a:solidFill>
                  <a:schemeClr val="lt1"/>
                </a:solidFill>
                <a:latin typeface="Corbel"/>
                <a:ea typeface="Corbel"/>
                <a:cs typeface="Corbel"/>
                <a:sym typeface="Corbel"/>
              </a:rPr>
              <a:t>requirements accommodated</a:t>
            </a:r>
            <a:endParaRPr/>
          </a:p>
          <a:p>
            <a:pPr indent="-342899" lvl="0" marL="411162" marR="0" rtl="0" algn="l">
              <a:lnSpc>
                <a:spcPct val="90000"/>
              </a:lnSpc>
              <a:spcBef>
                <a:spcPts val="700"/>
              </a:spcBef>
              <a:spcAft>
                <a:spcPts val="0"/>
              </a:spcAft>
              <a:buClr>
                <a:schemeClr val="lt2"/>
              </a:buClr>
              <a:buSzPts val="2660"/>
              <a:buFont typeface="Noto Sans Symbols"/>
              <a:buChar char="▪"/>
            </a:pPr>
            <a:r>
              <a:rPr b="0" i="0" lang="en-US" sz="2800" u="none">
                <a:solidFill>
                  <a:schemeClr val="lt1"/>
                </a:solidFill>
                <a:latin typeface="Corbel"/>
                <a:ea typeface="Corbel"/>
                <a:cs typeface="Corbel"/>
                <a:sym typeface="Corbel"/>
              </a:rPr>
              <a:t>Allows for </a:t>
            </a:r>
            <a:r>
              <a:rPr b="0" i="0" lang="en-US" sz="2800" u="none">
                <a:solidFill>
                  <a:srgbClr val="FFFF00"/>
                </a:solidFill>
                <a:latin typeface="Corbel"/>
                <a:ea typeface="Corbel"/>
                <a:cs typeface="Corbel"/>
                <a:sym typeface="Corbel"/>
              </a:rPr>
              <a:t>flexible design </a:t>
            </a:r>
            <a:r>
              <a:rPr b="0" i="0" lang="en-US" sz="2800" u="none">
                <a:solidFill>
                  <a:schemeClr val="lt1"/>
                </a:solidFill>
                <a:latin typeface="Corbel"/>
                <a:ea typeface="Corbel"/>
                <a:cs typeface="Corbel"/>
                <a:sym typeface="Corbel"/>
              </a:rPr>
              <a:t>and development</a:t>
            </a:r>
            <a:endParaRPr/>
          </a:p>
          <a:p>
            <a:pPr indent="-342899" lvl="0" marL="411162" marR="0" rtl="0" algn="l">
              <a:lnSpc>
                <a:spcPct val="90000"/>
              </a:lnSpc>
              <a:spcBef>
                <a:spcPts val="700"/>
              </a:spcBef>
              <a:spcAft>
                <a:spcPts val="0"/>
              </a:spcAft>
              <a:buClr>
                <a:schemeClr val="lt2"/>
              </a:buClr>
              <a:buSzPts val="2660"/>
              <a:buFont typeface="Noto Sans Symbols"/>
              <a:buChar char="▪"/>
            </a:pPr>
            <a:r>
              <a:rPr b="0" i="0" lang="en-US" sz="2800" u="none">
                <a:solidFill>
                  <a:schemeClr val="lt1"/>
                </a:solidFill>
                <a:latin typeface="Corbel"/>
                <a:ea typeface="Corbel"/>
                <a:cs typeface="Corbel"/>
                <a:sym typeface="Corbel"/>
              </a:rPr>
              <a:t>Steady, </a:t>
            </a:r>
            <a:r>
              <a:rPr b="0" i="0" lang="en-US" sz="2800" u="none">
                <a:solidFill>
                  <a:srgbClr val="FFFF00"/>
                </a:solidFill>
                <a:latin typeface="Corbel"/>
                <a:ea typeface="Corbel"/>
                <a:cs typeface="Corbel"/>
                <a:sym typeface="Corbel"/>
              </a:rPr>
              <a:t>visible signs </a:t>
            </a:r>
            <a:r>
              <a:rPr b="0" i="0" lang="en-US" sz="2800" u="none">
                <a:solidFill>
                  <a:schemeClr val="lt1"/>
                </a:solidFill>
                <a:latin typeface="Corbel"/>
                <a:ea typeface="Corbel"/>
                <a:cs typeface="Corbel"/>
                <a:sym typeface="Corbel"/>
              </a:rPr>
              <a:t>of progress produced</a:t>
            </a:r>
            <a:endParaRPr/>
          </a:p>
          <a:p>
            <a:pPr indent="-342899" lvl="0" marL="411162" marR="0" rtl="0" algn="l">
              <a:lnSpc>
                <a:spcPct val="90000"/>
              </a:lnSpc>
              <a:spcBef>
                <a:spcPts val="700"/>
              </a:spcBef>
              <a:spcAft>
                <a:spcPts val="0"/>
              </a:spcAft>
              <a:buClr>
                <a:schemeClr val="lt2"/>
              </a:buClr>
              <a:buSzPts val="2660"/>
              <a:buFont typeface="Noto Sans Symbols"/>
              <a:buChar char="▪"/>
            </a:pPr>
            <a:r>
              <a:rPr b="0" i="0" lang="en-US" sz="2800" u="none">
                <a:solidFill>
                  <a:schemeClr val="lt1"/>
                </a:solidFill>
                <a:latin typeface="Corbel"/>
                <a:ea typeface="Corbel"/>
                <a:cs typeface="Corbel"/>
                <a:sym typeface="Corbel"/>
              </a:rPr>
              <a:t>Interaction with the prototype stimulates awareness of </a:t>
            </a:r>
            <a:r>
              <a:rPr b="0" i="0" lang="en-US" sz="2800" u="none">
                <a:solidFill>
                  <a:srgbClr val="FFFF00"/>
                </a:solidFill>
                <a:latin typeface="Corbel"/>
                <a:ea typeface="Corbel"/>
                <a:cs typeface="Corbel"/>
                <a:sym typeface="Corbel"/>
              </a:rPr>
              <a:t>additional needed functionality</a:t>
            </a:r>
            <a:r>
              <a:rPr b="0" i="0" lang="en-US" sz="2800" u="none">
                <a:solidFill>
                  <a:schemeClr val="lt1"/>
                </a:solidFill>
                <a:latin typeface="Corbel"/>
                <a:ea typeface="Corbel"/>
                <a:cs typeface="Corbel"/>
                <a:sym typeface="Corbel"/>
              </a:rPr>
              <a:t>	</a:t>
            </a:r>
            <a:endParaRPr/>
          </a:p>
          <a:p>
            <a:pPr indent="-173989" lvl="0" marL="411163" marR="0" rtl="0" algn="l">
              <a:spcBef>
                <a:spcPts val="700"/>
              </a:spcBef>
              <a:spcAft>
                <a:spcPts val="0"/>
              </a:spcAft>
              <a:buClr>
                <a:schemeClr val="lt2"/>
              </a:buClr>
              <a:buSzPts val="2660"/>
              <a:buFont typeface="Noto Sans Symbols"/>
              <a:buNone/>
            </a:pPr>
            <a:r>
              <a:t/>
            </a:r>
            <a:endParaRPr b="0" i="0" sz="2800" u="none">
              <a:solidFill>
                <a:schemeClr val="lt1"/>
              </a:solidFill>
              <a:latin typeface="Corbel"/>
              <a:ea typeface="Corbel"/>
              <a:cs typeface="Corbel"/>
              <a:sym typeface="Corbe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7"/>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Incremental prototyping</a:t>
            </a:r>
            <a:endParaRPr/>
          </a:p>
        </p:txBody>
      </p:sp>
      <p:sp>
        <p:nvSpPr>
          <p:cNvPr id="390" name="Google Shape;390;p47"/>
          <p:cNvSpPr txBox="1"/>
          <p:nvPr>
            <p:ph idx="1" type="body"/>
          </p:nvPr>
        </p:nvSpPr>
        <p:spPr>
          <a:xfrm>
            <a:off x="914400" y="1784350"/>
            <a:ext cx="7772400" cy="4572000"/>
          </a:xfrm>
          <a:prstGeom prst="rect">
            <a:avLst/>
          </a:prstGeom>
          <a:noFill/>
          <a:ln>
            <a:noFill/>
          </a:ln>
        </p:spPr>
        <p:txBody>
          <a:bodyPr anchorCtr="0" anchor="t" bIns="45700" lIns="91425" spcFirstLastPara="1" rIns="91425" wrap="square" tIns="45700">
            <a:noAutofit/>
          </a:bodyPr>
          <a:lstStyle/>
          <a:p>
            <a:pPr indent="-342899" lvl="0" marL="411162" marR="0" rtl="0" algn="l">
              <a:lnSpc>
                <a:spcPct val="100000"/>
              </a:lnSpc>
              <a:spcBef>
                <a:spcPts val="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Final product built as separate prototypes</a:t>
            </a:r>
            <a:endParaRPr/>
          </a:p>
          <a:p>
            <a:pPr indent="-342899" lvl="0" marL="411162" marR="0" rtl="0" algn="l">
              <a:lnSpc>
                <a:spcPct val="100000"/>
              </a:lnSpc>
              <a:spcBef>
                <a:spcPts val="70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At the end, the prototypes are merged into a final design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8"/>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Extreme Prototyping</a:t>
            </a:r>
            <a:endParaRPr/>
          </a:p>
        </p:txBody>
      </p:sp>
      <p:sp>
        <p:nvSpPr>
          <p:cNvPr id="396" name="Google Shape;396;p48"/>
          <p:cNvSpPr txBox="1"/>
          <p:nvPr>
            <p:ph idx="1" type="body"/>
          </p:nvPr>
        </p:nvSpPr>
        <p:spPr>
          <a:xfrm>
            <a:off x="914400" y="1784350"/>
            <a:ext cx="7772400" cy="4572000"/>
          </a:xfrm>
          <a:prstGeom prst="rect">
            <a:avLst/>
          </a:prstGeom>
          <a:noFill/>
          <a:ln>
            <a:noFill/>
          </a:ln>
        </p:spPr>
        <p:txBody>
          <a:bodyPr anchorCtr="0" anchor="t" bIns="45700" lIns="91425" spcFirstLastPara="1" rIns="91425" wrap="square" tIns="45700">
            <a:normAutofit/>
          </a:bodyPr>
          <a:lstStyle/>
          <a:p>
            <a:pPr indent="-342899" lvl="0" marL="411162" marR="0" rtl="0" algn="l">
              <a:lnSpc>
                <a:spcPct val="100000"/>
              </a:lnSpc>
              <a:spcBef>
                <a:spcPts val="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Often used for web applications</a:t>
            </a:r>
            <a:endParaRPr/>
          </a:p>
          <a:p>
            <a:pPr indent="-342899" lvl="0" marL="411162" marR="0" rtl="0" algn="l">
              <a:lnSpc>
                <a:spcPct val="100000"/>
              </a:lnSpc>
              <a:spcBef>
                <a:spcPts val="70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Development broken down into 3 phases, each based on the preceding 1</a:t>
            </a:r>
            <a:endParaRPr/>
          </a:p>
          <a:p>
            <a:pPr indent="-514350" lvl="1" marL="968375" marR="0" rtl="0" algn="l">
              <a:lnSpc>
                <a:spcPct val="100000"/>
              </a:lnSpc>
              <a:spcBef>
                <a:spcPts val="520"/>
              </a:spcBef>
              <a:spcAft>
                <a:spcPts val="0"/>
              </a:spcAft>
              <a:buClr>
                <a:schemeClr val="accent2"/>
              </a:buClr>
              <a:buSzPts val="2340"/>
              <a:buFont typeface="Consolas"/>
              <a:buAutoNum type="arabicPeriod"/>
            </a:pPr>
            <a:r>
              <a:rPr b="0" i="0" lang="en-US" sz="2600" u="none" cap="none" strike="noStrike">
                <a:solidFill>
                  <a:schemeClr val="lt1"/>
                </a:solidFill>
                <a:latin typeface="Corbel"/>
                <a:ea typeface="Corbel"/>
                <a:cs typeface="Corbel"/>
                <a:sym typeface="Corbel"/>
              </a:rPr>
              <a:t>Static prototype consisting of HTML pages</a:t>
            </a:r>
            <a:endParaRPr/>
          </a:p>
          <a:p>
            <a:pPr indent="-514350" lvl="1" marL="968375" marR="0" rtl="0" algn="l">
              <a:lnSpc>
                <a:spcPct val="100000"/>
              </a:lnSpc>
              <a:spcBef>
                <a:spcPts val="520"/>
              </a:spcBef>
              <a:spcAft>
                <a:spcPts val="0"/>
              </a:spcAft>
              <a:buClr>
                <a:schemeClr val="accent2"/>
              </a:buClr>
              <a:buSzPts val="2340"/>
              <a:buFont typeface="Consolas"/>
              <a:buAutoNum type="arabicPeriod"/>
            </a:pPr>
            <a:r>
              <a:rPr b="0" i="0" lang="en-US" sz="2600" u="none" cap="none" strike="noStrike">
                <a:solidFill>
                  <a:schemeClr val="lt1"/>
                </a:solidFill>
                <a:latin typeface="Corbel"/>
                <a:ea typeface="Corbel"/>
                <a:cs typeface="Corbel"/>
                <a:sym typeface="Corbel"/>
              </a:rPr>
              <a:t>Screen are programmed and fully functional using a simulated services layer</a:t>
            </a:r>
            <a:endParaRPr/>
          </a:p>
          <a:p>
            <a:pPr indent="-514349" lvl="2" marL="1223962"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rgbClr val="F7A1CA"/>
                </a:solidFill>
                <a:latin typeface="Corbel"/>
                <a:ea typeface="Corbel"/>
                <a:cs typeface="Corbel"/>
                <a:sym typeface="Corbel"/>
              </a:rPr>
              <a:t>Fully functional UI is developed with little regard to the services, other than their contract</a:t>
            </a:r>
            <a:endParaRPr/>
          </a:p>
          <a:p>
            <a:pPr indent="-514350" lvl="1" marL="968375" marR="0" rtl="0" algn="l">
              <a:lnSpc>
                <a:spcPct val="100000"/>
              </a:lnSpc>
              <a:spcBef>
                <a:spcPts val="520"/>
              </a:spcBef>
              <a:spcAft>
                <a:spcPts val="0"/>
              </a:spcAft>
              <a:buClr>
                <a:schemeClr val="accent2"/>
              </a:buClr>
              <a:buSzPts val="2340"/>
              <a:buFont typeface="Consolas"/>
              <a:buAutoNum type="arabicPeriod"/>
            </a:pPr>
            <a:r>
              <a:rPr b="0" i="0" lang="en-US" sz="2600" u="none" cap="none" strike="noStrike">
                <a:solidFill>
                  <a:schemeClr val="lt1"/>
                </a:solidFill>
                <a:latin typeface="Corbel"/>
                <a:ea typeface="Corbel"/>
                <a:cs typeface="Corbel"/>
                <a:sym typeface="Corbel"/>
              </a:rPr>
              <a:t>Services are implemented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9"/>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Prototyping advantages</a:t>
            </a:r>
            <a:endParaRPr/>
          </a:p>
        </p:txBody>
      </p:sp>
      <p:sp>
        <p:nvSpPr>
          <p:cNvPr id="402" name="Google Shape;402;p49"/>
          <p:cNvSpPr txBox="1"/>
          <p:nvPr>
            <p:ph idx="1" type="body"/>
          </p:nvPr>
        </p:nvSpPr>
        <p:spPr>
          <a:xfrm>
            <a:off x="914400" y="1784350"/>
            <a:ext cx="7772400" cy="4572000"/>
          </a:xfrm>
          <a:prstGeom prst="rect">
            <a:avLst/>
          </a:prstGeom>
          <a:noFill/>
          <a:ln>
            <a:noFill/>
          </a:ln>
        </p:spPr>
        <p:txBody>
          <a:bodyPr anchorCtr="0" anchor="t" bIns="45700" lIns="91425" spcFirstLastPara="1" rIns="91425" wrap="square" tIns="45700">
            <a:normAutofit/>
          </a:bodyPr>
          <a:lstStyle/>
          <a:p>
            <a:pPr indent="-342899" lvl="0" marL="411162" marR="0" rtl="0" algn="l">
              <a:lnSpc>
                <a:spcPct val="90000"/>
              </a:lnSpc>
              <a:spcBef>
                <a:spcPts val="0"/>
              </a:spcBef>
              <a:spcAft>
                <a:spcPts val="0"/>
              </a:spcAft>
              <a:buClr>
                <a:schemeClr val="lt2"/>
              </a:buClr>
              <a:buSzPts val="2660"/>
              <a:buFont typeface="Noto Sans Symbols"/>
              <a:buChar char="▪"/>
            </a:pPr>
            <a:r>
              <a:rPr b="0" i="0" lang="en-US" sz="2800" u="none">
                <a:solidFill>
                  <a:schemeClr val="lt1"/>
                </a:solidFill>
                <a:latin typeface="Corbel"/>
                <a:ea typeface="Corbel"/>
                <a:cs typeface="Corbel"/>
                <a:sym typeface="Corbel"/>
              </a:rPr>
              <a:t>Reduced time and cost</a:t>
            </a:r>
            <a:endParaRPr/>
          </a:p>
          <a:p>
            <a:pPr indent="-285750" lvl="1" marL="739775" marR="0" rtl="0" algn="l">
              <a:lnSpc>
                <a:spcPct val="90000"/>
              </a:lnSpc>
              <a:spcBef>
                <a:spcPts val="480"/>
              </a:spcBef>
              <a:spcAft>
                <a:spcPts val="0"/>
              </a:spcAft>
              <a:buClr>
                <a:schemeClr val="accent2"/>
              </a:buClr>
              <a:buSzPts val="2160"/>
              <a:buFont typeface="Noto Sans Symbols"/>
              <a:buChar char="🢭"/>
            </a:pPr>
            <a:r>
              <a:rPr b="0" i="0" lang="en-US" sz="2400" u="none" cap="none" strike="noStrike">
                <a:solidFill>
                  <a:schemeClr val="lt1"/>
                </a:solidFill>
                <a:latin typeface="Corbel"/>
                <a:ea typeface="Corbel"/>
                <a:cs typeface="Corbel"/>
                <a:sym typeface="Corbel"/>
              </a:rPr>
              <a:t>Can improve the quality of requirements and specifications provided to developers</a:t>
            </a:r>
            <a:endParaRPr/>
          </a:p>
          <a:p>
            <a:pPr indent="-228599" lvl="2" marL="995362" marR="0" rtl="0" algn="l">
              <a:lnSpc>
                <a:spcPct val="90000"/>
              </a:lnSpc>
              <a:spcBef>
                <a:spcPts val="440"/>
              </a:spcBef>
              <a:spcAft>
                <a:spcPts val="0"/>
              </a:spcAft>
              <a:buClr>
                <a:schemeClr val="accent2"/>
              </a:buClr>
              <a:buSzPts val="2200"/>
              <a:buFont typeface="Noto Sans Symbols"/>
              <a:buChar char="■"/>
            </a:pPr>
            <a:r>
              <a:rPr b="0" i="0" lang="en-US" sz="2200" u="none" cap="none" strike="noStrike">
                <a:solidFill>
                  <a:schemeClr val="lt1"/>
                </a:solidFill>
                <a:latin typeface="Corbel"/>
                <a:ea typeface="Corbel"/>
                <a:cs typeface="Corbel"/>
                <a:sym typeface="Corbel"/>
              </a:rPr>
              <a:t>Early determination of what the user really wants can result in faster and less expensive software</a:t>
            </a:r>
            <a:endParaRPr/>
          </a:p>
          <a:p>
            <a:pPr indent="-342899" lvl="0" marL="411162" marR="0" rtl="0" algn="l">
              <a:lnSpc>
                <a:spcPct val="90000"/>
              </a:lnSpc>
              <a:spcBef>
                <a:spcPts val="700"/>
              </a:spcBef>
              <a:spcAft>
                <a:spcPts val="0"/>
              </a:spcAft>
              <a:buClr>
                <a:schemeClr val="lt2"/>
              </a:buClr>
              <a:buSzPts val="2660"/>
              <a:buFont typeface="Noto Sans Symbols"/>
              <a:buChar char="▪"/>
            </a:pPr>
            <a:r>
              <a:rPr b="0" i="0" lang="en-US" sz="2800" u="none">
                <a:solidFill>
                  <a:schemeClr val="lt1"/>
                </a:solidFill>
                <a:latin typeface="Corbel"/>
                <a:ea typeface="Corbel"/>
                <a:cs typeface="Corbel"/>
                <a:sym typeface="Corbel"/>
              </a:rPr>
              <a:t>Improved/increased user involvement</a:t>
            </a:r>
            <a:endParaRPr/>
          </a:p>
          <a:p>
            <a:pPr indent="-285750" lvl="1" marL="739775" marR="0" rtl="0" algn="l">
              <a:lnSpc>
                <a:spcPct val="90000"/>
              </a:lnSpc>
              <a:spcBef>
                <a:spcPts val="480"/>
              </a:spcBef>
              <a:spcAft>
                <a:spcPts val="0"/>
              </a:spcAft>
              <a:buClr>
                <a:schemeClr val="accent2"/>
              </a:buClr>
              <a:buSzPts val="2160"/>
              <a:buFont typeface="Noto Sans Symbols"/>
              <a:buChar char="🢭"/>
            </a:pPr>
            <a:r>
              <a:rPr b="0" i="0" lang="en-US" sz="2400" u="none" cap="none" strike="noStrike">
                <a:solidFill>
                  <a:schemeClr val="lt1"/>
                </a:solidFill>
                <a:latin typeface="Corbel"/>
                <a:ea typeface="Corbel"/>
                <a:cs typeface="Corbel"/>
                <a:sym typeface="Corbel"/>
              </a:rPr>
              <a:t>User can see and interact with the prototype, allowing them to provide better/more complete feedback and specs</a:t>
            </a:r>
            <a:endParaRPr/>
          </a:p>
          <a:p>
            <a:pPr indent="-285750" lvl="1" marL="739775" marR="0" rtl="0" algn="l">
              <a:lnSpc>
                <a:spcPct val="90000"/>
              </a:lnSpc>
              <a:spcBef>
                <a:spcPts val="480"/>
              </a:spcBef>
              <a:spcAft>
                <a:spcPts val="0"/>
              </a:spcAft>
              <a:buClr>
                <a:schemeClr val="accent2"/>
              </a:buClr>
              <a:buSzPts val="2160"/>
              <a:buFont typeface="Noto Sans Symbols"/>
              <a:buChar char="🢭"/>
            </a:pPr>
            <a:r>
              <a:rPr b="0" i="0" lang="en-US" sz="2400" u="none" cap="none" strike="noStrike">
                <a:solidFill>
                  <a:schemeClr val="lt1"/>
                </a:solidFill>
                <a:latin typeface="Corbel"/>
                <a:ea typeface="Corbel"/>
                <a:cs typeface="Corbel"/>
                <a:sym typeface="Corbel"/>
              </a:rPr>
              <a:t>Misunderstandings/miscommunications revealed</a:t>
            </a:r>
            <a:endParaRPr/>
          </a:p>
          <a:p>
            <a:pPr indent="-285750" lvl="1" marL="739775" marR="0" rtl="0" algn="l">
              <a:lnSpc>
                <a:spcPct val="90000"/>
              </a:lnSpc>
              <a:spcBef>
                <a:spcPts val="480"/>
              </a:spcBef>
              <a:spcAft>
                <a:spcPts val="0"/>
              </a:spcAft>
              <a:buClr>
                <a:schemeClr val="accent2"/>
              </a:buClr>
              <a:buSzPts val="2160"/>
              <a:buFont typeface="Noto Sans Symbols"/>
              <a:buChar char="🢭"/>
            </a:pPr>
            <a:r>
              <a:rPr b="0" i="0" lang="en-US" sz="2400" u="none" cap="none" strike="noStrike">
                <a:solidFill>
                  <a:schemeClr val="lt1"/>
                </a:solidFill>
                <a:latin typeface="Corbel"/>
                <a:ea typeface="Corbel"/>
                <a:cs typeface="Corbel"/>
                <a:sym typeface="Corbel"/>
              </a:rPr>
              <a:t>Final product more likely to satisfy their desired look/feel/performance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3"/>
          <p:cNvSpPr txBox="1"/>
          <p:nvPr>
            <p:ph type="title"/>
          </p:nvPr>
        </p:nvSpPr>
        <p:spPr>
          <a:xfrm>
            <a:off x="457200" y="512762"/>
            <a:ext cx="82296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CMM Levels</a:t>
            </a:r>
            <a:endParaRPr/>
          </a:p>
        </p:txBody>
      </p:sp>
      <p:sp>
        <p:nvSpPr>
          <p:cNvPr id="240" name="Google Shape;240;p23"/>
          <p:cNvSpPr txBox="1"/>
          <p:nvPr>
            <p:ph idx="1" type="body"/>
          </p:nvPr>
        </p:nvSpPr>
        <p:spPr>
          <a:xfrm>
            <a:off x="465137" y="1371600"/>
            <a:ext cx="5173662" cy="4924425"/>
          </a:xfrm>
          <a:prstGeom prst="rect">
            <a:avLst/>
          </a:prstGeom>
          <a:noFill/>
          <a:ln>
            <a:noFill/>
          </a:ln>
        </p:spPr>
        <p:txBody>
          <a:bodyPr anchorCtr="0" anchor="t" bIns="45700" lIns="91425" spcFirstLastPara="1" rIns="91425" wrap="square" tIns="45700">
            <a:noAutofit/>
          </a:bodyPr>
          <a:lstStyle/>
          <a:p>
            <a:pPr indent="-342899" lvl="0" marL="411162" marR="0" rtl="0" algn="l">
              <a:lnSpc>
                <a:spcPct val="80000"/>
              </a:lnSpc>
              <a:spcBef>
                <a:spcPts val="0"/>
              </a:spcBef>
              <a:spcAft>
                <a:spcPts val="0"/>
              </a:spcAft>
              <a:buClr>
                <a:schemeClr val="lt2"/>
              </a:buClr>
              <a:buSzPts val="1900"/>
              <a:buFont typeface="Noto Sans Symbols"/>
              <a:buNone/>
            </a:pPr>
            <a:r>
              <a:rPr b="1" i="0" lang="en-US" sz="2000" u="none" cap="none" strike="noStrike">
                <a:solidFill>
                  <a:srgbClr val="FFFF00"/>
                </a:solidFill>
                <a:latin typeface="Corbel"/>
                <a:ea typeface="Corbel"/>
                <a:cs typeface="Corbel"/>
                <a:sym typeface="Corbel"/>
              </a:rPr>
              <a:t>Level 5 – Optimizing  (&lt; 1%)</a:t>
            </a:r>
            <a:endParaRPr/>
          </a:p>
          <a:p>
            <a:pPr indent="-285750" lvl="1" marL="739775" marR="0" rtl="0" algn="l">
              <a:lnSpc>
                <a:spcPct val="80000"/>
              </a:lnSpc>
              <a:spcBef>
                <a:spcPts val="400"/>
              </a:spcBef>
              <a:spcAft>
                <a:spcPts val="0"/>
              </a:spcAft>
              <a:buClr>
                <a:schemeClr val="accent2"/>
              </a:buClr>
              <a:buSzPts val="1800"/>
              <a:buFont typeface="Noto Sans Symbols"/>
              <a:buNone/>
            </a:pPr>
            <a:r>
              <a:rPr b="0" i="0" lang="en-US" sz="2000" u="none" cap="none" strike="noStrike">
                <a:solidFill>
                  <a:schemeClr val="lt1"/>
                </a:solidFill>
                <a:latin typeface="Corbel"/>
                <a:ea typeface="Corbel"/>
                <a:cs typeface="Corbel"/>
                <a:sym typeface="Corbel"/>
              </a:rPr>
              <a:t>-- process change management</a:t>
            </a:r>
            <a:endParaRPr/>
          </a:p>
          <a:p>
            <a:pPr indent="-285750" lvl="1" marL="739775" marR="0" rtl="0" algn="l">
              <a:lnSpc>
                <a:spcPct val="80000"/>
              </a:lnSpc>
              <a:spcBef>
                <a:spcPts val="400"/>
              </a:spcBef>
              <a:spcAft>
                <a:spcPts val="0"/>
              </a:spcAft>
              <a:buClr>
                <a:schemeClr val="accent2"/>
              </a:buClr>
              <a:buSzPts val="1800"/>
              <a:buFont typeface="Noto Sans Symbols"/>
              <a:buNone/>
            </a:pPr>
            <a:r>
              <a:rPr b="0" i="0" lang="en-US" sz="2000" u="none" cap="none" strike="noStrike">
                <a:solidFill>
                  <a:schemeClr val="lt1"/>
                </a:solidFill>
                <a:latin typeface="Corbel"/>
                <a:ea typeface="Corbel"/>
                <a:cs typeface="Corbel"/>
                <a:sym typeface="Corbel"/>
              </a:rPr>
              <a:t>-- technology change management</a:t>
            </a:r>
            <a:endParaRPr/>
          </a:p>
          <a:p>
            <a:pPr indent="-285750" lvl="1" marL="739775" marR="0" rtl="0" algn="l">
              <a:lnSpc>
                <a:spcPct val="80000"/>
              </a:lnSpc>
              <a:spcBef>
                <a:spcPts val="400"/>
              </a:spcBef>
              <a:spcAft>
                <a:spcPts val="0"/>
              </a:spcAft>
              <a:buClr>
                <a:schemeClr val="accent2"/>
              </a:buClr>
              <a:buSzPts val="1800"/>
              <a:buFont typeface="Noto Sans Symbols"/>
              <a:buNone/>
            </a:pPr>
            <a:r>
              <a:rPr b="0" i="0" lang="en-US" sz="2000" u="none" cap="none" strike="noStrike">
                <a:solidFill>
                  <a:schemeClr val="lt1"/>
                </a:solidFill>
                <a:latin typeface="Corbel"/>
                <a:ea typeface="Corbel"/>
                <a:cs typeface="Corbel"/>
                <a:sym typeface="Corbel"/>
              </a:rPr>
              <a:t>-- defect prevention</a:t>
            </a:r>
            <a:endParaRPr/>
          </a:p>
          <a:p>
            <a:pPr indent="-342899" lvl="0" marL="411162" marR="0" rtl="0" algn="l">
              <a:lnSpc>
                <a:spcPct val="80000"/>
              </a:lnSpc>
              <a:spcBef>
                <a:spcPts val="700"/>
              </a:spcBef>
              <a:spcAft>
                <a:spcPts val="0"/>
              </a:spcAft>
              <a:buClr>
                <a:schemeClr val="lt2"/>
              </a:buClr>
              <a:buSzPts val="1900"/>
              <a:buFont typeface="Noto Sans Symbols"/>
              <a:buNone/>
            </a:pPr>
            <a:r>
              <a:rPr b="1" i="0" lang="en-US" sz="2000" u="none" cap="none" strike="noStrike">
                <a:solidFill>
                  <a:srgbClr val="FFFF00"/>
                </a:solidFill>
                <a:latin typeface="Corbel"/>
                <a:ea typeface="Corbel"/>
                <a:cs typeface="Corbel"/>
                <a:sym typeface="Corbel"/>
              </a:rPr>
              <a:t>Level 4 – Managed   (&lt; 5%)</a:t>
            </a:r>
            <a:endParaRPr/>
          </a:p>
          <a:p>
            <a:pPr indent="-285750" lvl="1" marL="739775" marR="0" rtl="0" algn="l">
              <a:lnSpc>
                <a:spcPct val="80000"/>
              </a:lnSpc>
              <a:spcBef>
                <a:spcPts val="400"/>
              </a:spcBef>
              <a:spcAft>
                <a:spcPts val="0"/>
              </a:spcAft>
              <a:buClr>
                <a:schemeClr val="accent2"/>
              </a:buClr>
              <a:buSzPts val="1800"/>
              <a:buFont typeface="Noto Sans Symbols"/>
              <a:buNone/>
            </a:pPr>
            <a:r>
              <a:rPr b="0" i="0" lang="en-US" sz="2000" u="none" cap="none" strike="noStrike">
                <a:solidFill>
                  <a:schemeClr val="lt1"/>
                </a:solidFill>
                <a:latin typeface="Corbel"/>
                <a:ea typeface="Corbel"/>
                <a:cs typeface="Corbel"/>
                <a:sym typeface="Corbel"/>
              </a:rPr>
              <a:t>-- software quality management</a:t>
            </a:r>
            <a:endParaRPr/>
          </a:p>
          <a:p>
            <a:pPr indent="-285750" lvl="1" marL="739775" marR="0" rtl="0" algn="l">
              <a:lnSpc>
                <a:spcPct val="80000"/>
              </a:lnSpc>
              <a:spcBef>
                <a:spcPts val="400"/>
              </a:spcBef>
              <a:spcAft>
                <a:spcPts val="0"/>
              </a:spcAft>
              <a:buClr>
                <a:schemeClr val="accent2"/>
              </a:buClr>
              <a:buSzPts val="1800"/>
              <a:buFont typeface="Noto Sans Symbols"/>
              <a:buNone/>
            </a:pPr>
            <a:r>
              <a:rPr b="0" i="0" lang="en-US" sz="2000" u="none" cap="none" strike="noStrike">
                <a:solidFill>
                  <a:schemeClr val="lt1"/>
                </a:solidFill>
                <a:latin typeface="Corbel"/>
                <a:ea typeface="Corbel"/>
                <a:cs typeface="Corbel"/>
                <a:sym typeface="Corbel"/>
              </a:rPr>
              <a:t>-- quantitative process management</a:t>
            </a:r>
            <a:endParaRPr/>
          </a:p>
          <a:p>
            <a:pPr indent="-342899" lvl="0" marL="411162" marR="0" rtl="0" algn="l">
              <a:lnSpc>
                <a:spcPct val="80000"/>
              </a:lnSpc>
              <a:spcBef>
                <a:spcPts val="700"/>
              </a:spcBef>
              <a:spcAft>
                <a:spcPts val="0"/>
              </a:spcAft>
              <a:buClr>
                <a:schemeClr val="lt2"/>
              </a:buClr>
              <a:buSzPts val="1900"/>
              <a:buFont typeface="Noto Sans Symbols"/>
              <a:buNone/>
            </a:pPr>
            <a:r>
              <a:rPr b="1" i="0" lang="en-US" sz="2000" u="none" cap="none" strike="noStrike">
                <a:solidFill>
                  <a:srgbClr val="FFFF00"/>
                </a:solidFill>
                <a:latin typeface="Corbel"/>
                <a:ea typeface="Corbel"/>
                <a:cs typeface="Corbel"/>
                <a:sym typeface="Corbel"/>
              </a:rPr>
              <a:t>Level 3 – Defined      (&lt; 10%)</a:t>
            </a:r>
            <a:r>
              <a:rPr b="1" i="0" lang="en-US" sz="2000" u="none" cap="none" strike="noStrike">
                <a:solidFill>
                  <a:schemeClr val="lt1"/>
                </a:solidFill>
                <a:latin typeface="Corbel"/>
                <a:ea typeface="Corbel"/>
                <a:cs typeface="Corbel"/>
                <a:sym typeface="Corbel"/>
              </a:rPr>
              <a:t> </a:t>
            </a:r>
            <a:endParaRPr/>
          </a:p>
          <a:p>
            <a:pPr indent="-285750" lvl="1" marL="739775" marR="0" rtl="0" algn="l">
              <a:lnSpc>
                <a:spcPct val="80000"/>
              </a:lnSpc>
              <a:spcBef>
                <a:spcPts val="400"/>
              </a:spcBef>
              <a:spcAft>
                <a:spcPts val="0"/>
              </a:spcAft>
              <a:buClr>
                <a:schemeClr val="accent2"/>
              </a:buClr>
              <a:buSzPts val="1800"/>
              <a:buFont typeface="Noto Sans Symbols"/>
              <a:buNone/>
            </a:pPr>
            <a:r>
              <a:rPr b="0" i="0" lang="en-US" sz="2000" u="none" cap="none" strike="noStrike">
                <a:solidFill>
                  <a:schemeClr val="lt1"/>
                </a:solidFill>
                <a:latin typeface="Corbel"/>
                <a:ea typeface="Corbel"/>
                <a:cs typeface="Corbel"/>
                <a:sym typeface="Corbel"/>
              </a:rPr>
              <a:t>-- peer reviews </a:t>
            </a:r>
            <a:endParaRPr/>
          </a:p>
          <a:p>
            <a:pPr indent="-285750" lvl="1" marL="739775" marR="0" rtl="0" algn="l">
              <a:lnSpc>
                <a:spcPct val="80000"/>
              </a:lnSpc>
              <a:spcBef>
                <a:spcPts val="400"/>
              </a:spcBef>
              <a:spcAft>
                <a:spcPts val="0"/>
              </a:spcAft>
              <a:buClr>
                <a:schemeClr val="accent2"/>
              </a:buClr>
              <a:buSzPts val="1800"/>
              <a:buFont typeface="Noto Sans Symbols"/>
              <a:buNone/>
            </a:pPr>
            <a:r>
              <a:rPr b="0" i="0" lang="en-US" sz="2000" u="none" cap="none" strike="noStrike">
                <a:solidFill>
                  <a:schemeClr val="lt1"/>
                </a:solidFill>
                <a:latin typeface="Corbel"/>
                <a:ea typeface="Corbel"/>
                <a:cs typeface="Corbel"/>
                <a:sym typeface="Corbel"/>
              </a:rPr>
              <a:t>-- intergroup coordination</a:t>
            </a:r>
            <a:endParaRPr/>
          </a:p>
          <a:p>
            <a:pPr indent="-285750" lvl="1" marL="739775" marR="0" rtl="0" algn="l">
              <a:lnSpc>
                <a:spcPct val="80000"/>
              </a:lnSpc>
              <a:spcBef>
                <a:spcPts val="400"/>
              </a:spcBef>
              <a:spcAft>
                <a:spcPts val="0"/>
              </a:spcAft>
              <a:buClr>
                <a:schemeClr val="accent2"/>
              </a:buClr>
              <a:buSzPts val="1800"/>
              <a:buFont typeface="Noto Sans Symbols"/>
              <a:buNone/>
            </a:pPr>
            <a:r>
              <a:rPr b="0" i="0" lang="en-US" sz="2000" u="none" cap="none" strike="noStrike">
                <a:solidFill>
                  <a:schemeClr val="lt1"/>
                </a:solidFill>
                <a:latin typeface="Corbel"/>
                <a:ea typeface="Corbel"/>
                <a:cs typeface="Corbel"/>
                <a:sym typeface="Corbel"/>
              </a:rPr>
              <a:t>-- software product engineering</a:t>
            </a:r>
            <a:endParaRPr/>
          </a:p>
          <a:p>
            <a:pPr indent="-285750" lvl="1" marL="739775" marR="0" rtl="0" algn="l">
              <a:lnSpc>
                <a:spcPct val="80000"/>
              </a:lnSpc>
              <a:spcBef>
                <a:spcPts val="400"/>
              </a:spcBef>
              <a:spcAft>
                <a:spcPts val="0"/>
              </a:spcAft>
              <a:buClr>
                <a:schemeClr val="accent2"/>
              </a:buClr>
              <a:buSzPts val="1800"/>
              <a:buFont typeface="Noto Sans Symbols"/>
              <a:buNone/>
            </a:pPr>
            <a:r>
              <a:rPr b="0" i="0" lang="en-US" sz="2000" u="none" cap="none" strike="noStrike">
                <a:solidFill>
                  <a:schemeClr val="lt1"/>
                </a:solidFill>
                <a:latin typeface="Corbel"/>
                <a:ea typeface="Corbel"/>
                <a:cs typeface="Corbel"/>
                <a:sym typeface="Corbel"/>
              </a:rPr>
              <a:t>-- integrated software management</a:t>
            </a:r>
            <a:endParaRPr/>
          </a:p>
          <a:p>
            <a:pPr indent="-285750" lvl="1" marL="739775" marR="0" rtl="0" algn="l">
              <a:lnSpc>
                <a:spcPct val="80000"/>
              </a:lnSpc>
              <a:spcBef>
                <a:spcPts val="400"/>
              </a:spcBef>
              <a:spcAft>
                <a:spcPts val="0"/>
              </a:spcAft>
              <a:buClr>
                <a:schemeClr val="accent2"/>
              </a:buClr>
              <a:buSzPts val="1800"/>
              <a:buFont typeface="Noto Sans Symbols"/>
              <a:buNone/>
            </a:pPr>
            <a:r>
              <a:rPr b="0" i="0" lang="en-US" sz="2000" u="none" cap="none" strike="noStrike">
                <a:solidFill>
                  <a:schemeClr val="lt1"/>
                </a:solidFill>
                <a:latin typeface="Corbel"/>
                <a:ea typeface="Corbel"/>
                <a:cs typeface="Corbel"/>
                <a:sym typeface="Corbel"/>
              </a:rPr>
              <a:t>-- training program</a:t>
            </a:r>
            <a:endParaRPr/>
          </a:p>
          <a:p>
            <a:pPr indent="-285750" lvl="1" marL="739775" marR="0" rtl="0" algn="l">
              <a:lnSpc>
                <a:spcPct val="80000"/>
              </a:lnSpc>
              <a:spcBef>
                <a:spcPts val="400"/>
              </a:spcBef>
              <a:spcAft>
                <a:spcPts val="0"/>
              </a:spcAft>
              <a:buClr>
                <a:schemeClr val="accent2"/>
              </a:buClr>
              <a:buSzPts val="1800"/>
              <a:buFont typeface="Noto Sans Symbols"/>
              <a:buNone/>
            </a:pPr>
            <a:r>
              <a:rPr b="0" i="0" lang="en-US" sz="2000" u="none" cap="none" strike="noStrike">
                <a:solidFill>
                  <a:schemeClr val="lt1"/>
                </a:solidFill>
                <a:latin typeface="Corbel"/>
                <a:ea typeface="Corbel"/>
                <a:cs typeface="Corbel"/>
                <a:sym typeface="Corbel"/>
              </a:rPr>
              <a:t>-- organization process definition</a:t>
            </a:r>
            <a:endParaRPr/>
          </a:p>
          <a:p>
            <a:pPr indent="-285750" lvl="1" marL="739775" marR="0" rtl="0" algn="l">
              <a:lnSpc>
                <a:spcPct val="80000"/>
              </a:lnSpc>
              <a:spcBef>
                <a:spcPts val="400"/>
              </a:spcBef>
              <a:spcAft>
                <a:spcPts val="0"/>
              </a:spcAft>
              <a:buClr>
                <a:schemeClr val="accent2"/>
              </a:buClr>
              <a:buSzPts val="1800"/>
              <a:buFont typeface="Noto Sans Symbols"/>
              <a:buNone/>
            </a:pPr>
            <a:r>
              <a:rPr b="0" i="0" lang="en-US" sz="2000" u="none" cap="none" strike="noStrike">
                <a:solidFill>
                  <a:schemeClr val="lt1"/>
                </a:solidFill>
                <a:latin typeface="Corbel"/>
                <a:ea typeface="Corbel"/>
                <a:cs typeface="Corbel"/>
                <a:sym typeface="Corbel"/>
              </a:rPr>
              <a:t>-- organization process focus</a:t>
            </a:r>
            <a:endParaRPr/>
          </a:p>
        </p:txBody>
      </p:sp>
      <p:sp>
        <p:nvSpPr>
          <p:cNvPr id="241" name="Google Shape;241;p23"/>
          <p:cNvSpPr txBox="1"/>
          <p:nvPr>
            <p:ph idx="2" type="body"/>
          </p:nvPr>
        </p:nvSpPr>
        <p:spPr>
          <a:xfrm>
            <a:off x="5257800" y="1371600"/>
            <a:ext cx="3436937" cy="4924425"/>
          </a:xfrm>
          <a:prstGeom prst="rect">
            <a:avLst/>
          </a:prstGeom>
          <a:noFill/>
          <a:ln>
            <a:noFill/>
          </a:ln>
        </p:spPr>
        <p:txBody>
          <a:bodyPr anchorCtr="0" anchor="t" bIns="45700" lIns="91425" spcFirstLastPara="1" rIns="91425" wrap="square" tIns="45700">
            <a:noAutofit/>
          </a:bodyPr>
          <a:lstStyle/>
          <a:p>
            <a:pPr indent="-342899" lvl="0" marL="411162" marR="0" rtl="0" algn="l">
              <a:lnSpc>
                <a:spcPct val="80000"/>
              </a:lnSpc>
              <a:spcBef>
                <a:spcPts val="0"/>
              </a:spcBef>
              <a:spcAft>
                <a:spcPts val="0"/>
              </a:spcAft>
              <a:buClr>
                <a:schemeClr val="lt2"/>
              </a:buClr>
              <a:buSzPts val="1900"/>
              <a:buFont typeface="Noto Sans Symbols"/>
              <a:buNone/>
            </a:pPr>
            <a:r>
              <a:rPr b="1" i="0" lang="en-US" sz="2000" u="none" cap="none" strike="noStrike">
                <a:solidFill>
                  <a:srgbClr val="FFFF00"/>
                </a:solidFill>
                <a:latin typeface="Corbel"/>
                <a:ea typeface="Corbel"/>
                <a:cs typeface="Corbel"/>
                <a:sym typeface="Corbel"/>
              </a:rPr>
              <a:t>Level 2 – Repeatable (~ 15%)</a:t>
            </a:r>
            <a:endParaRPr/>
          </a:p>
          <a:p>
            <a:pPr indent="-285750" lvl="1" marL="739775" marR="0" rtl="0" algn="l">
              <a:lnSpc>
                <a:spcPct val="80000"/>
              </a:lnSpc>
              <a:spcBef>
                <a:spcPts val="400"/>
              </a:spcBef>
              <a:spcAft>
                <a:spcPts val="0"/>
              </a:spcAft>
              <a:buClr>
                <a:schemeClr val="accent2"/>
              </a:buClr>
              <a:buSzPts val="1800"/>
              <a:buFont typeface="Noto Sans Symbols"/>
              <a:buNone/>
            </a:pPr>
            <a:r>
              <a:rPr b="0" i="0" lang="en-US" sz="2000" u="none" cap="none" strike="noStrike">
                <a:solidFill>
                  <a:schemeClr val="lt1"/>
                </a:solidFill>
                <a:latin typeface="Corbel"/>
                <a:ea typeface="Corbel"/>
                <a:cs typeface="Corbel"/>
                <a:sym typeface="Corbel"/>
              </a:rPr>
              <a:t>-- software configuration management</a:t>
            </a:r>
            <a:endParaRPr/>
          </a:p>
          <a:p>
            <a:pPr indent="-285750" lvl="1" marL="739775" marR="0" rtl="0" algn="l">
              <a:lnSpc>
                <a:spcPct val="80000"/>
              </a:lnSpc>
              <a:spcBef>
                <a:spcPts val="400"/>
              </a:spcBef>
              <a:spcAft>
                <a:spcPts val="0"/>
              </a:spcAft>
              <a:buClr>
                <a:schemeClr val="accent2"/>
              </a:buClr>
              <a:buSzPts val="1800"/>
              <a:buFont typeface="Noto Sans Symbols"/>
              <a:buNone/>
            </a:pPr>
            <a:r>
              <a:rPr b="0" i="0" lang="en-US" sz="2000" u="none" cap="none" strike="noStrike">
                <a:solidFill>
                  <a:schemeClr val="lt1"/>
                </a:solidFill>
                <a:latin typeface="Corbel"/>
                <a:ea typeface="Corbel"/>
                <a:cs typeface="Corbel"/>
                <a:sym typeface="Corbel"/>
              </a:rPr>
              <a:t>-- software quality assurance </a:t>
            </a:r>
            <a:endParaRPr/>
          </a:p>
          <a:p>
            <a:pPr indent="-285750" lvl="1" marL="739775" marR="0" rtl="0" algn="l">
              <a:lnSpc>
                <a:spcPct val="80000"/>
              </a:lnSpc>
              <a:spcBef>
                <a:spcPts val="400"/>
              </a:spcBef>
              <a:spcAft>
                <a:spcPts val="0"/>
              </a:spcAft>
              <a:buClr>
                <a:schemeClr val="accent2"/>
              </a:buClr>
              <a:buSzPts val="1800"/>
              <a:buFont typeface="Noto Sans Symbols"/>
              <a:buNone/>
            </a:pPr>
            <a:r>
              <a:rPr b="0" i="0" lang="en-US" sz="2000" u="none" cap="none" strike="noStrike">
                <a:solidFill>
                  <a:schemeClr val="lt1"/>
                </a:solidFill>
                <a:latin typeface="Corbel"/>
                <a:ea typeface="Corbel"/>
                <a:cs typeface="Corbel"/>
                <a:sym typeface="Corbel"/>
              </a:rPr>
              <a:t>-- software project tracking and oversight</a:t>
            </a:r>
            <a:endParaRPr/>
          </a:p>
          <a:p>
            <a:pPr indent="-285750" lvl="1" marL="739775" marR="0" rtl="0" algn="l">
              <a:lnSpc>
                <a:spcPct val="80000"/>
              </a:lnSpc>
              <a:spcBef>
                <a:spcPts val="400"/>
              </a:spcBef>
              <a:spcAft>
                <a:spcPts val="0"/>
              </a:spcAft>
              <a:buClr>
                <a:schemeClr val="accent2"/>
              </a:buClr>
              <a:buSzPts val="1800"/>
              <a:buFont typeface="Noto Sans Symbols"/>
              <a:buNone/>
            </a:pPr>
            <a:r>
              <a:rPr b="0" i="0" lang="en-US" sz="2000" u="none" cap="none" strike="noStrike">
                <a:solidFill>
                  <a:schemeClr val="lt1"/>
                </a:solidFill>
                <a:latin typeface="Corbel"/>
                <a:ea typeface="Corbel"/>
                <a:cs typeface="Corbel"/>
                <a:sym typeface="Corbel"/>
              </a:rPr>
              <a:t>-- software project planning</a:t>
            </a:r>
            <a:endParaRPr/>
          </a:p>
          <a:p>
            <a:pPr indent="-285750" lvl="1" marL="739775" marR="0" rtl="0" algn="l">
              <a:lnSpc>
                <a:spcPct val="80000"/>
              </a:lnSpc>
              <a:spcBef>
                <a:spcPts val="400"/>
              </a:spcBef>
              <a:spcAft>
                <a:spcPts val="0"/>
              </a:spcAft>
              <a:buClr>
                <a:schemeClr val="accent2"/>
              </a:buClr>
              <a:buSzPts val="1800"/>
              <a:buFont typeface="Noto Sans Symbols"/>
              <a:buNone/>
            </a:pPr>
            <a:r>
              <a:rPr b="0" i="0" lang="en-US" sz="2000" u="none" cap="none" strike="noStrike">
                <a:solidFill>
                  <a:schemeClr val="lt1"/>
                </a:solidFill>
                <a:latin typeface="Corbel"/>
                <a:ea typeface="Corbel"/>
                <a:cs typeface="Corbel"/>
                <a:sym typeface="Corbel"/>
              </a:rPr>
              <a:t>-- requirements management</a:t>
            </a:r>
            <a:endParaRPr/>
          </a:p>
          <a:p>
            <a:pPr indent="-342899" lvl="0" marL="411162" marR="0" rtl="0" algn="l">
              <a:lnSpc>
                <a:spcPct val="80000"/>
              </a:lnSpc>
              <a:spcBef>
                <a:spcPts val="700"/>
              </a:spcBef>
              <a:spcAft>
                <a:spcPts val="0"/>
              </a:spcAft>
              <a:buClr>
                <a:schemeClr val="lt2"/>
              </a:buClr>
              <a:buSzPts val="1900"/>
              <a:buFont typeface="Noto Sans Symbols"/>
              <a:buNone/>
            </a:pPr>
            <a:r>
              <a:rPr b="1" i="0" lang="en-US" sz="2000" u="none" cap="none" strike="noStrike">
                <a:solidFill>
                  <a:srgbClr val="FFFF00"/>
                </a:solidFill>
                <a:latin typeface="Corbel"/>
                <a:ea typeface="Corbel"/>
                <a:cs typeface="Corbel"/>
                <a:sym typeface="Corbel"/>
              </a:rPr>
              <a:t>Level 1 – Initial         (~ 70%) </a:t>
            </a:r>
            <a:endParaRPr/>
          </a:p>
          <a:p>
            <a:pPr indent="-222249" lvl="0" marL="411163" marR="0" rtl="0" algn="l">
              <a:spcBef>
                <a:spcPts val="700"/>
              </a:spcBef>
              <a:spcAft>
                <a:spcPts val="0"/>
              </a:spcAft>
              <a:buClr>
                <a:schemeClr val="lt2"/>
              </a:buClr>
              <a:buSzPts val="1900"/>
              <a:buFont typeface="Noto Sans Symbols"/>
              <a:buNone/>
            </a:pPr>
            <a:r>
              <a:t/>
            </a:r>
            <a:endParaRPr b="1" i="0" sz="2000" u="none">
              <a:solidFill>
                <a:srgbClr val="FFFF00"/>
              </a:solidFill>
              <a:latin typeface="Corbel"/>
              <a:ea typeface="Corbel"/>
              <a:cs typeface="Corbel"/>
              <a:sym typeface="Corbe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0"/>
          <p:cNvSpPr txBox="1"/>
          <p:nvPr>
            <p:ph type="title"/>
          </p:nvPr>
        </p:nvSpPr>
        <p:spPr>
          <a:xfrm>
            <a:off x="381000" y="512762"/>
            <a:ext cx="83058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Disadvantages of prototyping 1</a:t>
            </a:r>
            <a:endParaRPr/>
          </a:p>
        </p:txBody>
      </p:sp>
      <p:sp>
        <p:nvSpPr>
          <p:cNvPr id="408" name="Google Shape;408;p50"/>
          <p:cNvSpPr txBox="1"/>
          <p:nvPr>
            <p:ph idx="1" type="body"/>
          </p:nvPr>
        </p:nvSpPr>
        <p:spPr>
          <a:xfrm>
            <a:off x="914400" y="1524000"/>
            <a:ext cx="7772400" cy="4832350"/>
          </a:xfrm>
          <a:prstGeom prst="rect">
            <a:avLst/>
          </a:prstGeom>
          <a:noFill/>
          <a:ln>
            <a:noFill/>
          </a:ln>
        </p:spPr>
        <p:txBody>
          <a:bodyPr anchorCtr="0" anchor="t" bIns="45700" lIns="91425" spcFirstLastPara="1" rIns="91425" wrap="square" tIns="45700">
            <a:noAutofit/>
          </a:bodyPr>
          <a:lstStyle/>
          <a:p>
            <a:pPr indent="-342899" lvl="0" marL="411162" marR="0" rtl="0" algn="l">
              <a:lnSpc>
                <a:spcPct val="100000"/>
              </a:lnSpc>
              <a:spcBef>
                <a:spcPts val="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Insufficient analysis</a:t>
            </a:r>
            <a:endParaRPr/>
          </a:p>
          <a:p>
            <a:pPr indent="-285750" lvl="1" marL="739775" marR="0" rtl="0" algn="l">
              <a:lnSpc>
                <a:spcPct val="100000"/>
              </a:lnSpc>
              <a:spcBef>
                <a:spcPts val="520"/>
              </a:spcBef>
              <a:spcAft>
                <a:spcPts val="0"/>
              </a:spcAft>
              <a:buClr>
                <a:schemeClr val="accent2"/>
              </a:buClr>
              <a:buSzPts val="2340"/>
              <a:buFont typeface="Noto Sans Symbols"/>
              <a:buChar char="🢭"/>
            </a:pPr>
            <a:r>
              <a:rPr b="0" i="0" lang="en-US" sz="2600" u="none" cap="none" strike="noStrike">
                <a:solidFill>
                  <a:schemeClr val="lt1"/>
                </a:solidFill>
                <a:latin typeface="Corbel"/>
                <a:ea typeface="Corbel"/>
                <a:cs typeface="Corbel"/>
                <a:sym typeface="Corbel"/>
              </a:rPr>
              <a:t>Focus on limited prototype can distract developers from analyzing complete project</a:t>
            </a:r>
            <a:endParaRPr/>
          </a:p>
          <a:p>
            <a:pPr indent="-285750" lvl="1" marL="739775" marR="0" rtl="0" algn="l">
              <a:lnSpc>
                <a:spcPct val="100000"/>
              </a:lnSpc>
              <a:spcBef>
                <a:spcPts val="520"/>
              </a:spcBef>
              <a:spcAft>
                <a:spcPts val="0"/>
              </a:spcAft>
              <a:buClr>
                <a:schemeClr val="accent2"/>
              </a:buClr>
              <a:buSzPts val="2340"/>
              <a:buFont typeface="Noto Sans Symbols"/>
              <a:buChar char="🢭"/>
            </a:pPr>
            <a:r>
              <a:rPr b="0" i="0" lang="en-US" sz="2600" u="none" cap="none" strike="noStrike">
                <a:solidFill>
                  <a:schemeClr val="lt1"/>
                </a:solidFill>
                <a:latin typeface="Corbel"/>
                <a:ea typeface="Corbel"/>
                <a:cs typeface="Corbel"/>
                <a:sym typeface="Corbel"/>
              </a:rPr>
              <a:t>May overlook better solutions</a:t>
            </a:r>
            <a:endParaRPr/>
          </a:p>
          <a:p>
            <a:pPr indent="-285750" lvl="1" marL="739775" marR="0" rtl="0" algn="l">
              <a:lnSpc>
                <a:spcPct val="100000"/>
              </a:lnSpc>
              <a:spcBef>
                <a:spcPts val="520"/>
              </a:spcBef>
              <a:spcAft>
                <a:spcPts val="0"/>
              </a:spcAft>
              <a:buClr>
                <a:schemeClr val="accent2"/>
              </a:buClr>
              <a:buSzPts val="2340"/>
              <a:buFont typeface="Noto Sans Symbols"/>
              <a:buChar char="🢭"/>
            </a:pPr>
            <a:r>
              <a:rPr b="0" i="0" lang="en-US" sz="2600" u="none" cap="none" strike="noStrike">
                <a:solidFill>
                  <a:schemeClr val="lt1"/>
                </a:solidFill>
                <a:latin typeface="Corbel"/>
                <a:ea typeface="Corbel"/>
                <a:cs typeface="Corbel"/>
                <a:sym typeface="Corbel"/>
              </a:rPr>
              <a:t>Conversion of limited prototypes into poorly engineered final projects that are hard to maintain</a:t>
            </a:r>
            <a:endParaRPr/>
          </a:p>
          <a:p>
            <a:pPr indent="-285750" lvl="1" marL="739775" marR="0" rtl="0" algn="l">
              <a:lnSpc>
                <a:spcPct val="100000"/>
              </a:lnSpc>
              <a:spcBef>
                <a:spcPts val="520"/>
              </a:spcBef>
              <a:spcAft>
                <a:spcPts val="0"/>
              </a:spcAft>
              <a:buClr>
                <a:schemeClr val="accent2"/>
              </a:buClr>
              <a:buSzPts val="2340"/>
              <a:buFont typeface="Noto Sans Symbols"/>
              <a:buChar char="🢭"/>
            </a:pPr>
            <a:r>
              <a:rPr b="0" i="0" lang="en-US" sz="2600" u="none" cap="none" strike="noStrike">
                <a:solidFill>
                  <a:schemeClr val="lt1"/>
                </a:solidFill>
                <a:latin typeface="Corbel"/>
                <a:ea typeface="Corbel"/>
                <a:cs typeface="Corbel"/>
                <a:sym typeface="Corbel"/>
              </a:rPr>
              <a:t>Limited functionality may not scale well if used as the basis of a final deliverable</a:t>
            </a:r>
            <a:endParaRPr/>
          </a:p>
          <a:p>
            <a:pPr indent="-228599" lvl="2" marL="995362"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lt1"/>
                </a:solidFill>
                <a:latin typeface="Corbel"/>
                <a:ea typeface="Corbel"/>
                <a:cs typeface="Corbel"/>
                <a:sym typeface="Corbel"/>
              </a:rPr>
              <a:t>May not be noticed if developers too focused on building prototype as a model</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1"/>
          <p:cNvSpPr txBox="1"/>
          <p:nvPr>
            <p:ph type="title"/>
          </p:nvPr>
        </p:nvSpPr>
        <p:spPr>
          <a:xfrm>
            <a:off x="381000" y="512762"/>
            <a:ext cx="83058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Disadvantages of prototyping 2</a:t>
            </a:r>
            <a:endParaRPr/>
          </a:p>
        </p:txBody>
      </p:sp>
      <p:sp>
        <p:nvSpPr>
          <p:cNvPr id="414" name="Google Shape;414;p51"/>
          <p:cNvSpPr txBox="1"/>
          <p:nvPr>
            <p:ph idx="1" type="body"/>
          </p:nvPr>
        </p:nvSpPr>
        <p:spPr>
          <a:xfrm>
            <a:off x="914400" y="1524000"/>
            <a:ext cx="7772400" cy="4832350"/>
          </a:xfrm>
          <a:prstGeom prst="rect">
            <a:avLst/>
          </a:prstGeom>
          <a:noFill/>
          <a:ln>
            <a:noFill/>
          </a:ln>
        </p:spPr>
        <p:txBody>
          <a:bodyPr anchorCtr="0" anchor="t" bIns="45700" lIns="91425" spcFirstLastPara="1" rIns="91425" wrap="square" tIns="45700">
            <a:noAutofit/>
          </a:bodyPr>
          <a:lstStyle/>
          <a:p>
            <a:pPr indent="-342899" lvl="0" marL="411162" marR="0" rtl="0" algn="l">
              <a:lnSpc>
                <a:spcPct val="100000"/>
              </a:lnSpc>
              <a:spcBef>
                <a:spcPts val="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User confusion of prototype and finished system</a:t>
            </a:r>
            <a:endParaRPr/>
          </a:p>
          <a:p>
            <a:pPr indent="-285750" lvl="1" marL="739775" marR="0" rtl="0" algn="l">
              <a:lnSpc>
                <a:spcPct val="100000"/>
              </a:lnSpc>
              <a:spcBef>
                <a:spcPts val="520"/>
              </a:spcBef>
              <a:spcAft>
                <a:spcPts val="0"/>
              </a:spcAft>
              <a:buClr>
                <a:schemeClr val="accent2"/>
              </a:buClr>
              <a:buSzPts val="2340"/>
              <a:buFont typeface="Noto Sans Symbols"/>
              <a:buChar char="🢭"/>
            </a:pPr>
            <a:r>
              <a:rPr b="0" i="0" lang="en-US" sz="2600" u="none" cap="none" strike="noStrike">
                <a:solidFill>
                  <a:schemeClr val="lt1"/>
                </a:solidFill>
                <a:latin typeface="Corbel"/>
                <a:ea typeface="Corbel"/>
                <a:cs typeface="Corbel"/>
                <a:sym typeface="Corbel"/>
              </a:rPr>
              <a:t>Users can think that a prototype (intended to be thrown away) is actually a final system that needs to be polished</a:t>
            </a:r>
            <a:endParaRPr/>
          </a:p>
          <a:p>
            <a:pPr indent="-228599" lvl="2" marL="995362"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lt1"/>
                </a:solidFill>
                <a:latin typeface="Corbel"/>
                <a:ea typeface="Corbel"/>
                <a:cs typeface="Corbel"/>
                <a:sym typeface="Corbel"/>
              </a:rPr>
              <a:t>Unaware of the scope of programming needed to give prototype robust functionality</a:t>
            </a:r>
            <a:endParaRPr/>
          </a:p>
          <a:p>
            <a:pPr indent="-285750" lvl="1" marL="739775" marR="0" rtl="0" algn="l">
              <a:lnSpc>
                <a:spcPct val="100000"/>
              </a:lnSpc>
              <a:spcBef>
                <a:spcPts val="520"/>
              </a:spcBef>
              <a:spcAft>
                <a:spcPts val="0"/>
              </a:spcAft>
              <a:buClr>
                <a:schemeClr val="accent2"/>
              </a:buClr>
              <a:buSzPts val="2340"/>
              <a:buFont typeface="Noto Sans Symbols"/>
              <a:buChar char="🢭"/>
            </a:pPr>
            <a:r>
              <a:rPr b="0" i="0" lang="en-US" sz="2600" u="none" cap="none" strike="noStrike">
                <a:solidFill>
                  <a:schemeClr val="lt1"/>
                </a:solidFill>
                <a:latin typeface="Corbel"/>
                <a:ea typeface="Corbel"/>
                <a:cs typeface="Corbel"/>
                <a:sym typeface="Corbel"/>
              </a:rPr>
              <a:t>Users can become attached to features included in prototype for consideration and then removed from final specification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2"/>
          <p:cNvSpPr txBox="1"/>
          <p:nvPr>
            <p:ph type="title"/>
          </p:nvPr>
        </p:nvSpPr>
        <p:spPr>
          <a:xfrm>
            <a:off x="381000" y="512762"/>
            <a:ext cx="83058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Disadvantages of prototyping 3</a:t>
            </a:r>
            <a:endParaRPr/>
          </a:p>
        </p:txBody>
      </p:sp>
      <p:sp>
        <p:nvSpPr>
          <p:cNvPr id="420" name="Google Shape;420;p52"/>
          <p:cNvSpPr txBox="1"/>
          <p:nvPr>
            <p:ph idx="1" type="body"/>
          </p:nvPr>
        </p:nvSpPr>
        <p:spPr>
          <a:xfrm>
            <a:off x="914400" y="1524000"/>
            <a:ext cx="7772400" cy="4832350"/>
          </a:xfrm>
          <a:prstGeom prst="rect">
            <a:avLst/>
          </a:prstGeom>
          <a:noFill/>
          <a:ln>
            <a:noFill/>
          </a:ln>
        </p:spPr>
        <p:txBody>
          <a:bodyPr anchorCtr="0" anchor="t" bIns="45700" lIns="91425" spcFirstLastPara="1" rIns="91425" wrap="square" tIns="45700">
            <a:noAutofit/>
          </a:bodyPr>
          <a:lstStyle/>
          <a:p>
            <a:pPr indent="-342899" lvl="0" marL="411162" marR="0" rtl="0" algn="l">
              <a:lnSpc>
                <a:spcPct val="100000"/>
              </a:lnSpc>
              <a:spcBef>
                <a:spcPts val="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Developer attachment to prototype</a:t>
            </a:r>
            <a:endParaRPr/>
          </a:p>
          <a:p>
            <a:pPr indent="-285750" lvl="1" marL="739775" marR="0" rtl="0" algn="l">
              <a:lnSpc>
                <a:spcPct val="100000"/>
              </a:lnSpc>
              <a:spcBef>
                <a:spcPts val="520"/>
              </a:spcBef>
              <a:spcAft>
                <a:spcPts val="0"/>
              </a:spcAft>
              <a:buClr>
                <a:schemeClr val="accent2"/>
              </a:buClr>
              <a:buSzPts val="2340"/>
              <a:buFont typeface="Noto Sans Symbols"/>
              <a:buChar char="🢭"/>
            </a:pPr>
            <a:r>
              <a:rPr b="0" i="0" lang="en-US" sz="2600" u="none" cap="none" strike="noStrike">
                <a:solidFill>
                  <a:schemeClr val="lt1"/>
                </a:solidFill>
                <a:latin typeface="Corbel"/>
                <a:ea typeface="Corbel"/>
                <a:cs typeface="Corbel"/>
                <a:sym typeface="Corbel"/>
              </a:rPr>
              <a:t>If spend a great deal of time/effort to produce, may become attached</a:t>
            </a:r>
            <a:endParaRPr/>
          </a:p>
          <a:p>
            <a:pPr indent="-285750" lvl="1" marL="739775" marR="0" rtl="0" algn="l">
              <a:lnSpc>
                <a:spcPct val="100000"/>
              </a:lnSpc>
              <a:spcBef>
                <a:spcPts val="520"/>
              </a:spcBef>
              <a:spcAft>
                <a:spcPts val="0"/>
              </a:spcAft>
              <a:buClr>
                <a:schemeClr val="accent2"/>
              </a:buClr>
              <a:buSzPts val="2340"/>
              <a:buFont typeface="Noto Sans Symbols"/>
              <a:buChar char="🢭"/>
            </a:pPr>
            <a:r>
              <a:rPr b="0" i="0" lang="en-US" sz="2600" u="none" cap="none" strike="noStrike">
                <a:solidFill>
                  <a:schemeClr val="lt1"/>
                </a:solidFill>
                <a:latin typeface="Corbel"/>
                <a:ea typeface="Corbel"/>
                <a:cs typeface="Corbel"/>
                <a:sym typeface="Corbel"/>
              </a:rPr>
              <a:t>Might try to attempt to convert a limited prototype into a final system</a:t>
            </a:r>
            <a:endParaRPr/>
          </a:p>
          <a:p>
            <a:pPr indent="-228599" lvl="2" marL="995362"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lt1"/>
                </a:solidFill>
                <a:latin typeface="Corbel"/>
                <a:ea typeface="Corbel"/>
                <a:cs typeface="Corbel"/>
                <a:sym typeface="Corbel"/>
              </a:rPr>
              <a:t>Bad if the prototype does not have an appropriate underlying architecture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3"/>
          <p:cNvSpPr txBox="1"/>
          <p:nvPr>
            <p:ph type="title"/>
          </p:nvPr>
        </p:nvSpPr>
        <p:spPr>
          <a:xfrm>
            <a:off x="381000" y="512762"/>
            <a:ext cx="83058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Disadvantages of prototyping 4</a:t>
            </a:r>
            <a:endParaRPr/>
          </a:p>
        </p:txBody>
      </p:sp>
      <p:sp>
        <p:nvSpPr>
          <p:cNvPr id="426" name="Google Shape;426;p53"/>
          <p:cNvSpPr txBox="1"/>
          <p:nvPr>
            <p:ph idx="1" type="body"/>
          </p:nvPr>
        </p:nvSpPr>
        <p:spPr>
          <a:xfrm>
            <a:off x="914400" y="1524000"/>
            <a:ext cx="7772400" cy="4832350"/>
          </a:xfrm>
          <a:prstGeom prst="rect">
            <a:avLst/>
          </a:prstGeom>
          <a:noFill/>
          <a:ln>
            <a:noFill/>
          </a:ln>
        </p:spPr>
        <p:txBody>
          <a:bodyPr anchorCtr="0" anchor="t" bIns="45700" lIns="91425" spcFirstLastPara="1" rIns="91425" wrap="square" tIns="45700">
            <a:noAutofit/>
          </a:bodyPr>
          <a:lstStyle/>
          <a:p>
            <a:pPr indent="-342899" lvl="0" marL="411162" marR="0" rtl="0" algn="l">
              <a:lnSpc>
                <a:spcPct val="100000"/>
              </a:lnSpc>
              <a:spcBef>
                <a:spcPts val="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Excessive development time of the prototype</a:t>
            </a:r>
            <a:endParaRPr/>
          </a:p>
          <a:p>
            <a:pPr indent="-285750" lvl="1" marL="739775" marR="0" rtl="0" algn="l">
              <a:lnSpc>
                <a:spcPct val="100000"/>
              </a:lnSpc>
              <a:spcBef>
                <a:spcPts val="520"/>
              </a:spcBef>
              <a:spcAft>
                <a:spcPts val="0"/>
              </a:spcAft>
              <a:buClr>
                <a:schemeClr val="accent2"/>
              </a:buClr>
              <a:buSzPts val="2340"/>
              <a:buFont typeface="Noto Sans Symbols"/>
              <a:buChar char="🢭"/>
            </a:pPr>
            <a:r>
              <a:rPr b="0" i="0" lang="en-US" sz="2600" u="none" cap="none" strike="noStrike">
                <a:solidFill>
                  <a:schemeClr val="lt1"/>
                </a:solidFill>
                <a:latin typeface="Corbel"/>
                <a:ea typeface="Corbel"/>
                <a:cs typeface="Corbel"/>
                <a:sym typeface="Corbel"/>
              </a:rPr>
              <a:t>Prototyping supposed to be done quickly</a:t>
            </a:r>
            <a:endParaRPr/>
          </a:p>
          <a:p>
            <a:pPr indent="-285750" lvl="1" marL="739775" marR="0" rtl="0" algn="l">
              <a:lnSpc>
                <a:spcPct val="100000"/>
              </a:lnSpc>
              <a:spcBef>
                <a:spcPts val="520"/>
              </a:spcBef>
              <a:spcAft>
                <a:spcPts val="0"/>
              </a:spcAft>
              <a:buClr>
                <a:schemeClr val="accent2"/>
              </a:buClr>
              <a:buSzPts val="2340"/>
              <a:buFont typeface="Noto Sans Symbols"/>
              <a:buChar char="🢭"/>
            </a:pPr>
            <a:r>
              <a:rPr b="0" i="0" lang="en-US" sz="2600" u="none" cap="none" strike="noStrike">
                <a:solidFill>
                  <a:schemeClr val="lt1"/>
                </a:solidFill>
                <a:latin typeface="Corbel"/>
                <a:ea typeface="Corbel"/>
                <a:cs typeface="Corbel"/>
                <a:sym typeface="Corbel"/>
              </a:rPr>
              <a:t>If developers lose sight of this, can try to build a prototype that is too complex</a:t>
            </a:r>
            <a:endParaRPr/>
          </a:p>
          <a:p>
            <a:pPr indent="-285750" lvl="1" marL="739775" marR="0" rtl="0" algn="l">
              <a:lnSpc>
                <a:spcPct val="100000"/>
              </a:lnSpc>
              <a:spcBef>
                <a:spcPts val="520"/>
              </a:spcBef>
              <a:spcAft>
                <a:spcPts val="0"/>
              </a:spcAft>
              <a:buClr>
                <a:schemeClr val="accent2"/>
              </a:buClr>
              <a:buSzPts val="2340"/>
              <a:buFont typeface="Noto Sans Symbols"/>
              <a:buChar char="🢭"/>
            </a:pPr>
            <a:r>
              <a:rPr b="0" i="0" lang="en-US" sz="2600" u="none" cap="none" strike="noStrike">
                <a:solidFill>
                  <a:schemeClr val="lt1"/>
                </a:solidFill>
                <a:latin typeface="Corbel"/>
                <a:ea typeface="Corbel"/>
                <a:cs typeface="Corbel"/>
                <a:sym typeface="Corbel"/>
              </a:rPr>
              <a:t>For throw away prototypes, the benefits realized from the prototype (precise requirements) may not offset the time spent in developing the prototype – expected productivity reduced</a:t>
            </a:r>
            <a:endParaRPr/>
          </a:p>
          <a:p>
            <a:pPr indent="-285750" lvl="1" marL="739775" marR="0" rtl="0" algn="l">
              <a:lnSpc>
                <a:spcPct val="100000"/>
              </a:lnSpc>
              <a:spcBef>
                <a:spcPts val="520"/>
              </a:spcBef>
              <a:spcAft>
                <a:spcPts val="0"/>
              </a:spcAft>
              <a:buClr>
                <a:schemeClr val="accent2"/>
              </a:buClr>
              <a:buSzPts val="2340"/>
              <a:buFont typeface="Noto Sans Symbols"/>
              <a:buChar char="🢭"/>
            </a:pPr>
            <a:r>
              <a:rPr b="0" i="0" lang="en-US" sz="2600" u="none" cap="none" strike="noStrike">
                <a:solidFill>
                  <a:schemeClr val="lt1"/>
                </a:solidFill>
                <a:latin typeface="Corbel"/>
                <a:ea typeface="Corbel"/>
                <a:cs typeface="Corbel"/>
                <a:sym typeface="Corbel"/>
              </a:rPr>
              <a:t>Users can be stuck in debates over prototype details and hold up development process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4"/>
          <p:cNvSpPr txBox="1"/>
          <p:nvPr>
            <p:ph type="title"/>
          </p:nvPr>
        </p:nvSpPr>
        <p:spPr>
          <a:xfrm>
            <a:off x="381000" y="512762"/>
            <a:ext cx="83058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Disadvantages of prototyping 5</a:t>
            </a:r>
            <a:endParaRPr/>
          </a:p>
        </p:txBody>
      </p:sp>
      <p:sp>
        <p:nvSpPr>
          <p:cNvPr id="432" name="Google Shape;432;p54"/>
          <p:cNvSpPr txBox="1"/>
          <p:nvPr>
            <p:ph idx="1" type="body"/>
          </p:nvPr>
        </p:nvSpPr>
        <p:spPr>
          <a:xfrm>
            <a:off x="914400" y="1524000"/>
            <a:ext cx="7772400" cy="4832350"/>
          </a:xfrm>
          <a:prstGeom prst="rect">
            <a:avLst/>
          </a:prstGeom>
          <a:noFill/>
          <a:ln>
            <a:noFill/>
          </a:ln>
        </p:spPr>
        <p:txBody>
          <a:bodyPr anchorCtr="0" anchor="t" bIns="45700" lIns="91425" spcFirstLastPara="1" rIns="91425" wrap="square" tIns="45700">
            <a:noAutofit/>
          </a:bodyPr>
          <a:lstStyle/>
          <a:p>
            <a:pPr indent="-342899" lvl="0" marL="411162" marR="0" rtl="0" algn="l">
              <a:lnSpc>
                <a:spcPct val="100000"/>
              </a:lnSpc>
              <a:spcBef>
                <a:spcPts val="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Expense of implementing prototyping</a:t>
            </a:r>
            <a:endParaRPr/>
          </a:p>
          <a:p>
            <a:pPr indent="-285750" lvl="1" marL="739775" marR="0" rtl="0" algn="l">
              <a:lnSpc>
                <a:spcPct val="100000"/>
              </a:lnSpc>
              <a:spcBef>
                <a:spcPts val="520"/>
              </a:spcBef>
              <a:spcAft>
                <a:spcPts val="0"/>
              </a:spcAft>
              <a:buClr>
                <a:schemeClr val="accent2"/>
              </a:buClr>
              <a:buSzPts val="2340"/>
              <a:buFont typeface="Noto Sans Symbols"/>
              <a:buChar char="🢭"/>
            </a:pPr>
            <a:r>
              <a:rPr b="0" i="0" lang="en-US" sz="2600" u="none" cap="none" strike="noStrike">
                <a:solidFill>
                  <a:schemeClr val="lt1"/>
                </a:solidFill>
                <a:latin typeface="Corbel"/>
                <a:ea typeface="Corbel"/>
                <a:cs typeface="Corbel"/>
                <a:sym typeface="Corbel"/>
              </a:rPr>
              <a:t>Start up costs of prototyping may be high</a:t>
            </a:r>
            <a:endParaRPr/>
          </a:p>
          <a:p>
            <a:pPr indent="-285750" lvl="1" marL="739775" marR="0" rtl="0" algn="l">
              <a:lnSpc>
                <a:spcPct val="100000"/>
              </a:lnSpc>
              <a:spcBef>
                <a:spcPts val="520"/>
              </a:spcBef>
              <a:spcAft>
                <a:spcPts val="0"/>
              </a:spcAft>
              <a:buClr>
                <a:schemeClr val="accent2"/>
              </a:buClr>
              <a:buSzPts val="2340"/>
              <a:buFont typeface="Noto Sans Symbols"/>
              <a:buChar char="🢭"/>
            </a:pPr>
            <a:r>
              <a:rPr b="0" i="0" lang="en-US" sz="2600" u="none" cap="none" strike="noStrike">
                <a:solidFill>
                  <a:schemeClr val="lt1"/>
                </a:solidFill>
                <a:latin typeface="Corbel"/>
                <a:ea typeface="Corbel"/>
                <a:cs typeface="Corbel"/>
                <a:sym typeface="Corbel"/>
              </a:rPr>
              <a:t>Expensive to change development methodologies in place (re-training, re-tooling)</a:t>
            </a:r>
            <a:endParaRPr/>
          </a:p>
          <a:p>
            <a:pPr indent="-285750" lvl="1" marL="739775" marR="0" rtl="0" algn="l">
              <a:lnSpc>
                <a:spcPct val="100000"/>
              </a:lnSpc>
              <a:spcBef>
                <a:spcPts val="520"/>
              </a:spcBef>
              <a:spcAft>
                <a:spcPts val="0"/>
              </a:spcAft>
              <a:buClr>
                <a:schemeClr val="accent2"/>
              </a:buClr>
              <a:buSzPts val="2340"/>
              <a:buFont typeface="Noto Sans Symbols"/>
              <a:buChar char="🢭"/>
            </a:pPr>
            <a:r>
              <a:rPr b="0" i="0" lang="en-US" sz="2600" u="none" cap="none" strike="noStrike">
                <a:solidFill>
                  <a:schemeClr val="lt1"/>
                </a:solidFill>
                <a:latin typeface="Corbel"/>
                <a:ea typeface="Corbel"/>
                <a:cs typeface="Corbel"/>
                <a:sym typeface="Corbel"/>
              </a:rPr>
              <a:t>Slow development if proper training not in place</a:t>
            </a:r>
            <a:endParaRPr/>
          </a:p>
          <a:p>
            <a:pPr indent="-228599" lvl="2" marL="995362"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lt1"/>
                </a:solidFill>
                <a:latin typeface="Corbel"/>
                <a:ea typeface="Corbel"/>
                <a:cs typeface="Corbel"/>
                <a:sym typeface="Corbel"/>
              </a:rPr>
              <a:t>High expectations for productivity unrealistic if insufficient recognition of the learning curve</a:t>
            </a:r>
            <a:endParaRPr/>
          </a:p>
          <a:p>
            <a:pPr indent="-285750" lvl="1" marL="739775" marR="0" rtl="0" algn="l">
              <a:lnSpc>
                <a:spcPct val="100000"/>
              </a:lnSpc>
              <a:spcBef>
                <a:spcPts val="520"/>
              </a:spcBef>
              <a:spcAft>
                <a:spcPts val="0"/>
              </a:spcAft>
              <a:buClr>
                <a:schemeClr val="accent2"/>
              </a:buClr>
              <a:buSzPts val="2340"/>
              <a:buFont typeface="Noto Sans Symbols"/>
              <a:buChar char="🢭"/>
            </a:pPr>
            <a:r>
              <a:rPr b="0" i="0" lang="en-US" sz="2600" u="none" cap="none" strike="noStrike">
                <a:solidFill>
                  <a:schemeClr val="lt1"/>
                </a:solidFill>
                <a:latin typeface="Corbel"/>
                <a:ea typeface="Corbel"/>
                <a:cs typeface="Corbel"/>
                <a:sym typeface="Corbel"/>
              </a:rPr>
              <a:t>Lower productivity can result if overlook the need to develop corporate and project specific underlying structure to support the technology</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5"/>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Best uses of prototyping</a:t>
            </a:r>
            <a:endParaRPr/>
          </a:p>
        </p:txBody>
      </p:sp>
      <p:sp>
        <p:nvSpPr>
          <p:cNvPr id="438" name="Google Shape;438;p55"/>
          <p:cNvSpPr txBox="1"/>
          <p:nvPr>
            <p:ph idx="1" type="body"/>
          </p:nvPr>
        </p:nvSpPr>
        <p:spPr>
          <a:xfrm>
            <a:off x="914400" y="1784350"/>
            <a:ext cx="7772400" cy="4572000"/>
          </a:xfrm>
          <a:prstGeom prst="rect">
            <a:avLst/>
          </a:prstGeom>
          <a:noFill/>
          <a:ln>
            <a:noFill/>
          </a:ln>
        </p:spPr>
        <p:txBody>
          <a:bodyPr anchorCtr="0" anchor="t" bIns="45700" lIns="91425" spcFirstLastPara="1" rIns="91425" wrap="square" tIns="45700">
            <a:noAutofit/>
          </a:bodyPr>
          <a:lstStyle/>
          <a:p>
            <a:pPr indent="-342899" lvl="0" marL="411162" marR="0" rtl="0" algn="l">
              <a:lnSpc>
                <a:spcPct val="100000"/>
              </a:lnSpc>
              <a:spcBef>
                <a:spcPts val="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Most beneficial for systems that will have many interactions with end users</a:t>
            </a:r>
            <a:endParaRPr/>
          </a:p>
          <a:p>
            <a:pPr indent="-342899" lvl="0" marL="411162" marR="0" rtl="0" algn="l">
              <a:lnSpc>
                <a:spcPct val="100000"/>
              </a:lnSpc>
              <a:spcBef>
                <a:spcPts val="70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The greater the interaction between the computer and the user, the greater the benefit of building a quick system for the user to play with</a:t>
            </a:r>
            <a:endParaRPr/>
          </a:p>
          <a:p>
            <a:pPr indent="-342899" lvl="0" marL="411162" marR="0" rtl="0" algn="l">
              <a:lnSpc>
                <a:spcPct val="100000"/>
              </a:lnSpc>
              <a:spcBef>
                <a:spcPts val="70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Especially good for designing good human-computer interfaces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6"/>
          <p:cNvSpPr txBox="1"/>
          <p:nvPr>
            <p:ph type="title"/>
          </p:nvPr>
        </p:nvSpPr>
        <p:spPr>
          <a:xfrm>
            <a:off x="457200" y="228600"/>
            <a:ext cx="82296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Spiral SDLC Model</a:t>
            </a:r>
            <a:endParaRPr/>
          </a:p>
        </p:txBody>
      </p:sp>
      <p:pic>
        <p:nvPicPr>
          <p:cNvPr descr="Spiral SDLC 2" id="444" name="Google Shape;444;p56"/>
          <p:cNvPicPr preferRelativeResize="0"/>
          <p:nvPr>
            <p:ph idx="1" type="body"/>
          </p:nvPr>
        </p:nvPicPr>
        <p:blipFill rotWithShape="1">
          <a:blip r:embed="rId3">
            <a:alphaModFix/>
          </a:blip>
          <a:srcRect b="0" l="0" r="0" t="0"/>
          <a:stretch/>
        </p:blipFill>
        <p:spPr>
          <a:xfrm>
            <a:off x="0" y="1524000"/>
            <a:ext cx="5572125" cy="4114800"/>
          </a:xfrm>
          <a:prstGeom prst="rect">
            <a:avLst/>
          </a:prstGeom>
          <a:noFill/>
          <a:ln>
            <a:noFill/>
          </a:ln>
        </p:spPr>
      </p:pic>
      <p:sp>
        <p:nvSpPr>
          <p:cNvPr id="445" name="Google Shape;445;p56"/>
          <p:cNvSpPr txBox="1"/>
          <p:nvPr>
            <p:ph idx="1" type="body"/>
          </p:nvPr>
        </p:nvSpPr>
        <p:spPr>
          <a:xfrm>
            <a:off x="5715000" y="1295400"/>
            <a:ext cx="3200400" cy="4495800"/>
          </a:xfrm>
          <a:prstGeom prst="rect">
            <a:avLst/>
          </a:prstGeom>
          <a:noFill/>
          <a:ln>
            <a:noFill/>
          </a:ln>
        </p:spPr>
        <p:txBody>
          <a:bodyPr anchorCtr="0" anchor="t" bIns="45700" lIns="91425" spcFirstLastPara="1" rIns="91425" wrap="square" tIns="45700">
            <a:normAutofit/>
          </a:bodyPr>
          <a:lstStyle/>
          <a:p>
            <a:pPr indent="-342899" lvl="0" marL="411162" rtl="0" algn="l">
              <a:lnSpc>
                <a:spcPct val="90000"/>
              </a:lnSpc>
              <a:spcBef>
                <a:spcPts val="0"/>
              </a:spcBef>
              <a:spcAft>
                <a:spcPts val="0"/>
              </a:spcAft>
              <a:buClr>
                <a:schemeClr val="lt2"/>
              </a:buClr>
              <a:buSzPts val="2660"/>
              <a:buFont typeface="Noto Sans Symbols"/>
              <a:buChar char="▪"/>
            </a:pPr>
            <a:r>
              <a:rPr b="0" i="0" lang="en-US" sz="2800" u="none">
                <a:solidFill>
                  <a:schemeClr val="lt1"/>
                </a:solidFill>
                <a:latin typeface="Corbel"/>
                <a:ea typeface="Corbel"/>
                <a:cs typeface="Corbel"/>
                <a:sym typeface="Corbel"/>
              </a:rPr>
              <a:t>Adds risk analysis, and 4gl RAD prototyping to the waterfall model</a:t>
            </a:r>
            <a:endParaRPr/>
          </a:p>
          <a:p>
            <a:pPr indent="-342899" lvl="0" marL="411162" rtl="0" algn="l">
              <a:lnSpc>
                <a:spcPct val="90000"/>
              </a:lnSpc>
              <a:spcBef>
                <a:spcPts val="700"/>
              </a:spcBef>
              <a:spcAft>
                <a:spcPts val="0"/>
              </a:spcAft>
              <a:buClr>
                <a:schemeClr val="lt2"/>
              </a:buClr>
              <a:buSzPts val="2660"/>
              <a:buFont typeface="Noto Sans Symbols"/>
              <a:buChar char="▪"/>
            </a:pPr>
            <a:r>
              <a:rPr b="0" i="0" lang="en-US" sz="2800" u="none">
                <a:solidFill>
                  <a:schemeClr val="lt1"/>
                </a:solidFill>
                <a:latin typeface="Corbel"/>
                <a:ea typeface="Corbel"/>
                <a:cs typeface="Corbel"/>
                <a:sym typeface="Corbel"/>
              </a:rPr>
              <a:t>Each cycle involves the same sequence of steps as the waterfall process model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pic>
        <p:nvPicPr>
          <p:cNvPr id="450" name="Google Shape;450;p57"/>
          <p:cNvPicPr preferRelativeResize="0"/>
          <p:nvPr/>
        </p:nvPicPr>
        <p:blipFill rotWithShape="1">
          <a:blip r:embed="rId3">
            <a:alphaModFix/>
          </a:blip>
          <a:srcRect b="0" l="0" r="0" t="0"/>
          <a:stretch/>
        </p:blipFill>
        <p:spPr>
          <a:xfrm>
            <a:off x="0" y="609600"/>
            <a:ext cx="8839200" cy="58674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8"/>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2800"/>
              <a:buFont typeface="Consolas"/>
              <a:buNone/>
            </a:pPr>
            <a:r>
              <a:rPr b="0" i="0" lang="en-US" sz="2800" u="none">
                <a:solidFill>
                  <a:srgbClr val="C1EEFF"/>
                </a:solidFill>
                <a:latin typeface="Consolas"/>
                <a:ea typeface="Consolas"/>
                <a:cs typeface="Consolas"/>
                <a:sym typeface="Consolas"/>
              </a:rPr>
              <a:t>Spiral Quadrant: </a:t>
            </a:r>
            <a:r>
              <a:rPr b="0" i="0" lang="en-US" sz="2800" u="none">
                <a:solidFill>
                  <a:srgbClr val="FFFF00"/>
                </a:solidFill>
                <a:latin typeface="Consolas"/>
                <a:ea typeface="Consolas"/>
                <a:cs typeface="Consolas"/>
                <a:sym typeface="Consolas"/>
              </a:rPr>
              <a:t>Determine objectives, alternatives and constraints</a:t>
            </a:r>
            <a:br>
              <a:rPr b="0" i="0" lang="en-US" sz="2800" u="none">
                <a:solidFill>
                  <a:srgbClr val="FFFF00"/>
                </a:solidFill>
                <a:latin typeface="Consolas"/>
                <a:ea typeface="Consolas"/>
                <a:cs typeface="Consolas"/>
                <a:sym typeface="Consolas"/>
              </a:rPr>
            </a:br>
            <a:endParaRPr/>
          </a:p>
        </p:txBody>
      </p:sp>
      <p:sp>
        <p:nvSpPr>
          <p:cNvPr id="456" name="Google Shape;456;p58"/>
          <p:cNvSpPr txBox="1"/>
          <p:nvPr>
            <p:ph idx="1" type="body"/>
          </p:nvPr>
        </p:nvSpPr>
        <p:spPr>
          <a:xfrm>
            <a:off x="914400" y="1784350"/>
            <a:ext cx="7772400" cy="4572000"/>
          </a:xfrm>
          <a:prstGeom prst="rect">
            <a:avLst/>
          </a:prstGeom>
          <a:noFill/>
          <a:ln>
            <a:noFill/>
          </a:ln>
        </p:spPr>
        <p:txBody>
          <a:bodyPr anchorCtr="0" anchor="t" bIns="45700" lIns="91425" spcFirstLastPara="1" rIns="91425" wrap="square" tIns="45700">
            <a:noAutofit/>
          </a:bodyPr>
          <a:lstStyle/>
          <a:p>
            <a:pPr indent="-342899" lvl="0" marL="411162" marR="0" rtl="0" algn="l">
              <a:lnSpc>
                <a:spcPct val="100000"/>
              </a:lnSpc>
              <a:spcBef>
                <a:spcPts val="0"/>
              </a:spcBef>
              <a:spcAft>
                <a:spcPts val="0"/>
              </a:spcAft>
              <a:buClr>
                <a:schemeClr val="lt2"/>
              </a:buClr>
              <a:buSzPts val="2660"/>
              <a:buFont typeface="Noto Sans Symbols"/>
              <a:buChar char="▪"/>
            </a:pPr>
            <a:r>
              <a:rPr b="0" i="0" lang="en-US" sz="2800" u="none">
                <a:solidFill>
                  <a:srgbClr val="FFFF00"/>
                </a:solidFill>
                <a:latin typeface="Corbel"/>
                <a:ea typeface="Corbel"/>
                <a:cs typeface="Corbel"/>
                <a:sym typeface="Corbel"/>
              </a:rPr>
              <a:t>Objectives</a:t>
            </a:r>
            <a:r>
              <a:rPr b="0" i="0" lang="en-US" sz="2800" u="none">
                <a:solidFill>
                  <a:schemeClr val="lt1"/>
                </a:solidFill>
                <a:latin typeface="Corbel"/>
                <a:ea typeface="Corbel"/>
                <a:cs typeface="Corbel"/>
                <a:sym typeface="Corbel"/>
              </a:rPr>
              <a:t>:  functionality, performance, hardware/software interface, critical success factors, etc.</a:t>
            </a:r>
            <a:endParaRPr/>
          </a:p>
          <a:p>
            <a:pPr indent="-342899" lvl="0" marL="411162" marR="0" rtl="0" algn="l">
              <a:lnSpc>
                <a:spcPct val="100000"/>
              </a:lnSpc>
              <a:spcBef>
                <a:spcPts val="700"/>
              </a:spcBef>
              <a:spcAft>
                <a:spcPts val="0"/>
              </a:spcAft>
              <a:buClr>
                <a:schemeClr val="lt2"/>
              </a:buClr>
              <a:buSzPts val="2660"/>
              <a:buFont typeface="Noto Sans Symbols"/>
              <a:buChar char="▪"/>
            </a:pPr>
            <a:r>
              <a:rPr b="0" i="0" lang="en-US" sz="2800" u="none">
                <a:solidFill>
                  <a:srgbClr val="FFFF00"/>
                </a:solidFill>
                <a:latin typeface="Corbel"/>
                <a:ea typeface="Corbel"/>
                <a:cs typeface="Corbel"/>
                <a:sym typeface="Corbel"/>
              </a:rPr>
              <a:t>Alternatives</a:t>
            </a:r>
            <a:r>
              <a:rPr b="0" i="0" lang="en-US" sz="2800" u="none">
                <a:solidFill>
                  <a:schemeClr val="lt1"/>
                </a:solidFill>
                <a:latin typeface="Corbel"/>
                <a:ea typeface="Corbel"/>
                <a:cs typeface="Corbel"/>
                <a:sym typeface="Corbel"/>
              </a:rPr>
              <a:t>: build, reuse, buy, sub-contract, etc.</a:t>
            </a:r>
            <a:endParaRPr/>
          </a:p>
          <a:p>
            <a:pPr indent="-342899" lvl="0" marL="411162" marR="0" rtl="0" algn="l">
              <a:lnSpc>
                <a:spcPct val="100000"/>
              </a:lnSpc>
              <a:spcBef>
                <a:spcPts val="700"/>
              </a:spcBef>
              <a:spcAft>
                <a:spcPts val="0"/>
              </a:spcAft>
              <a:buClr>
                <a:schemeClr val="lt2"/>
              </a:buClr>
              <a:buSzPts val="2660"/>
              <a:buFont typeface="Noto Sans Symbols"/>
              <a:buChar char="▪"/>
            </a:pPr>
            <a:r>
              <a:rPr b="0" i="0" lang="en-US" sz="2800" u="none">
                <a:solidFill>
                  <a:srgbClr val="FFFF00"/>
                </a:solidFill>
                <a:latin typeface="Corbel"/>
                <a:ea typeface="Corbel"/>
                <a:cs typeface="Corbel"/>
                <a:sym typeface="Corbel"/>
              </a:rPr>
              <a:t>Constraints</a:t>
            </a:r>
            <a:r>
              <a:rPr b="0" i="0" lang="en-US" sz="2800" u="none">
                <a:solidFill>
                  <a:schemeClr val="lt1"/>
                </a:solidFill>
                <a:latin typeface="Corbel"/>
                <a:ea typeface="Corbel"/>
                <a:cs typeface="Corbel"/>
                <a:sym typeface="Corbel"/>
              </a:rPr>
              <a:t>:  cost, schedule, interface, etc.</a:t>
            </a:r>
            <a:endParaRPr/>
          </a:p>
          <a:p>
            <a:pPr indent="-173989" lvl="0" marL="411163" marR="0" rtl="0" algn="l">
              <a:spcBef>
                <a:spcPts val="700"/>
              </a:spcBef>
              <a:spcAft>
                <a:spcPts val="0"/>
              </a:spcAft>
              <a:buClr>
                <a:schemeClr val="lt2"/>
              </a:buClr>
              <a:buSzPts val="2660"/>
              <a:buFont typeface="Noto Sans Symbols"/>
              <a:buNone/>
            </a:pPr>
            <a:r>
              <a:t/>
            </a:r>
            <a:endParaRPr b="0" i="0" sz="2800" u="none">
              <a:solidFill>
                <a:schemeClr val="lt1"/>
              </a:solidFill>
              <a:latin typeface="Corbel"/>
              <a:ea typeface="Corbel"/>
              <a:cs typeface="Corbel"/>
              <a:sym typeface="Corbe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59"/>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2800"/>
              <a:buFont typeface="Consolas"/>
              <a:buNone/>
            </a:pPr>
            <a:r>
              <a:rPr b="0" i="0" lang="en-US" sz="2800" u="none">
                <a:solidFill>
                  <a:srgbClr val="C1EEFF"/>
                </a:solidFill>
                <a:latin typeface="Consolas"/>
                <a:ea typeface="Consolas"/>
                <a:cs typeface="Consolas"/>
                <a:sym typeface="Consolas"/>
              </a:rPr>
              <a:t>Spiral Quadrant: </a:t>
            </a:r>
            <a:r>
              <a:rPr b="0" i="0" lang="en-US" sz="2800" u="none">
                <a:solidFill>
                  <a:srgbClr val="FFFF00"/>
                </a:solidFill>
                <a:latin typeface="Consolas"/>
                <a:ea typeface="Consolas"/>
                <a:cs typeface="Consolas"/>
                <a:sym typeface="Consolas"/>
              </a:rPr>
              <a:t>Evaluate alternatives,  identify and resolve risks </a:t>
            </a:r>
            <a:endParaRPr/>
          </a:p>
        </p:txBody>
      </p:sp>
      <p:sp>
        <p:nvSpPr>
          <p:cNvPr id="462" name="Google Shape;462;p59"/>
          <p:cNvSpPr txBox="1"/>
          <p:nvPr>
            <p:ph idx="1" type="body"/>
          </p:nvPr>
        </p:nvSpPr>
        <p:spPr>
          <a:xfrm>
            <a:off x="914400" y="1784350"/>
            <a:ext cx="7772400" cy="4572000"/>
          </a:xfrm>
          <a:prstGeom prst="rect">
            <a:avLst/>
          </a:prstGeom>
          <a:noFill/>
          <a:ln>
            <a:noFill/>
          </a:ln>
        </p:spPr>
        <p:txBody>
          <a:bodyPr anchorCtr="0" anchor="t" bIns="45700" lIns="91425" spcFirstLastPara="1" rIns="91425" wrap="square" tIns="45700">
            <a:noAutofit/>
          </a:bodyPr>
          <a:lstStyle/>
          <a:p>
            <a:pPr indent="-342899" lvl="0" marL="411162" marR="0" rtl="0" algn="l">
              <a:lnSpc>
                <a:spcPct val="100000"/>
              </a:lnSpc>
              <a:spcBef>
                <a:spcPts val="0"/>
              </a:spcBef>
              <a:spcAft>
                <a:spcPts val="0"/>
              </a:spcAft>
              <a:buClr>
                <a:schemeClr val="lt2"/>
              </a:buClr>
              <a:buSzPts val="2660"/>
              <a:buFont typeface="Noto Sans Symbols"/>
              <a:buChar char="▪"/>
            </a:pPr>
            <a:r>
              <a:rPr b="0" i="0" lang="en-US" sz="2800" u="none">
                <a:solidFill>
                  <a:srgbClr val="FFFF00"/>
                </a:solidFill>
                <a:latin typeface="Corbel"/>
                <a:ea typeface="Corbel"/>
                <a:cs typeface="Corbel"/>
                <a:sym typeface="Corbel"/>
              </a:rPr>
              <a:t>Study alternatives </a:t>
            </a:r>
            <a:r>
              <a:rPr b="0" i="0" lang="en-US" sz="2800" u="none">
                <a:solidFill>
                  <a:schemeClr val="lt1"/>
                </a:solidFill>
                <a:latin typeface="Corbel"/>
                <a:ea typeface="Corbel"/>
                <a:cs typeface="Corbel"/>
                <a:sym typeface="Corbel"/>
              </a:rPr>
              <a:t>relative to objectives and constraints</a:t>
            </a:r>
            <a:endParaRPr/>
          </a:p>
          <a:p>
            <a:pPr indent="-342899" lvl="0" marL="411162" marR="0" rtl="0" algn="l">
              <a:lnSpc>
                <a:spcPct val="100000"/>
              </a:lnSpc>
              <a:spcBef>
                <a:spcPts val="700"/>
              </a:spcBef>
              <a:spcAft>
                <a:spcPts val="0"/>
              </a:spcAft>
              <a:buClr>
                <a:schemeClr val="lt2"/>
              </a:buClr>
              <a:buSzPts val="2660"/>
              <a:buFont typeface="Noto Sans Symbols"/>
              <a:buChar char="▪"/>
            </a:pPr>
            <a:r>
              <a:rPr b="0" i="0" lang="en-US" sz="2800" u="none">
                <a:solidFill>
                  <a:srgbClr val="FFFF00"/>
                </a:solidFill>
                <a:latin typeface="Corbel"/>
                <a:ea typeface="Corbel"/>
                <a:cs typeface="Corbel"/>
                <a:sym typeface="Corbel"/>
              </a:rPr>
              <a:t>Identify risks </a:t>
            </a:r>
            <a:r>
              <a:rPr b="0" i="0" lang="en-US" sz="2800" u="none">
                <a:solidFill>
                  <a:schemeClr val="lt1"/>
                </a:solidFill>
                <a:latin typeface="Corbel"/>
                <a:ea typeface="Corbel"/>
                <a:cs typeface="Corbel"/>
                <a:sym typeface="Corbel"/>
              </a:rPr>
              <a:t>(lack of experience, new technology, tight schedules, poor process, etc.</a:t>
            </a:r>
            <a:endParaRPr/>
          </a:p>
          <a:p>
            <a:pPr indent="-342899" lvl="0" marL="411162" marR="0" rtl="0" algn="l">
              <a:lnSpc>
                <a:spcPct val="100000"/>
              </a:lnSpc>
              <a:spcBef>
                <a:spcPts val="700"/>
              </a:spcBef>
              <a:spcAft>
                <a:spcPts val="0"/>
              </a:spcAft>
              <a:buClr>
                <a:schemeClr val="lt2"/>
              </a:buClr>
              <a:buSzPts val="2660"/>
              <a:buFont typeface="Noto Sans Symbols"/>
              <a:buChar char="▪"/>
            </a:pPr>
            <a:r>
              <a:rPr b="0" i="0" lang="en-US" sz="2800" u="none">
                <a:solidFill>
                  <a:srgbClr val="FFFF00"/>
                </a:solidFill>
                <a:latin typeface="Corbel"/>
                <a:ea typeface="Corbel"/>
                <a:cs typeface="Corbel"/>
                <a:sym typeface="Corbel"/>
              </a:rPr>
              <a:t>Resolve risks</a:t>
            </a:r>
            <a:r>
              <a:rPr b="0" i="0" lang="en-US" sz="2800" u="none">
                <a:solidFill>
                  <a:schemeClr val="lt1"/>
                </a:solidFill>
                <a:latin typeface="Corbel"/>
                <a:ea typeface="Corbel"/>
                <a:cs typeface="Corbel"/>
                <a:sym typeface="Corbel"/>
              </a:rPr>
              <a:t> (evaluate if money could be lost by continuing system development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4"/>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SDLC Model</a:t>
            </a:r>
            <a:endParaRPr/>
          </a:p>
        </p:txBody>
      </p:sp>
      <p:sp>
        <p:nvSpPr>
          <p:cNvPr id="247" name="Google Shape;247;p24"/>
          <p:cNvSpPr txBox="1"/>
          <p:nvPr>
            <p:ph idx="1" type="body"/>
          </p:nvPr>
        </p:nvSpPr>
        <p:spPr>
          <a:xfrm>
            <a:off x="914400" y="1784350"/>
            <a:ext cx="7772400" cy="4572000"/>
          </a:xfrm>
          <a:prstGeom prst="rect">
            <a:avLst/>
          </a:prstGeom>
          <a:noFill/>
          <a:ln>
            <a:noFill/>
          </a:ln>
        </p:spPr>
        <p:txBody>
          <a:bodyPr anchorCtr="0" anchor="t" bIns="45700" lIns="91425" spcFirstLastPara="1" rIns="91425" wrap="square" tIns="45700">
            <a:noAutofit/>
          </a:bodyPr>
          <a:lstStyle/>
          <a:p>
            <a:pPr indent="-342899" lvl="0" marL="411162" marR="0" rtl="0" algn="l">
              <a:lnSpc>
                <a:spcPct val="100000"/>
              </a:lnSpc>
              <a:spcBef>
                <a:spcPts val="0"/>
              </a:spcBef>
              <a:spcAft>
                <a:spcPts val="0"/>
              </a:spcAft>
              <a:buClr>
                <a:schemeClr val="lt2"/>
              </a:buClr>
              <a:buSzPts val="2850"/>
              <a:buFont typeface="Noto Sans Symbols"/>
              <a:buNone/>
            </a:pPr>
            <a:r>
              <a:rPr b="0" i="0" lang="en-US" sz="3000" u="none" cap="none" strike="noStrike">
                <a:solidFill>
                  <a:schemeClr val="lt1"/>
                </a:solidFill>
                <a:latin typeface="Corbel"/>
                <a:ea typeface="Corbel"/>
                <a:cs typeface="Corbel"/>
                <a:sym typeface="Corbel"/>
              </a:rPr>
              <a:t>   A framework that describes the activities performed at each stage of a software development project.  </a:t>
            </a:r>
            <a:endParaRPr/>
          </a:p>
          <a:p>
            <a:pPr indent="-161924" lvl="0" marL="411163" marR="0" rtl="0" algn="l">
              <a:spcBef>
                <a:spcPts val="700"/>
              </a:spcBef>
              <a:spcAft>
                <a:spcPts val="0"/>
              </a:spcAft>
              <a:buClr>
                <a:schemeClr val="lt2"/>
              </a:buClr>
              <a:buSzPts val="2850"/>
              <a:buFont typeface="Noto Sans Symbols"/>
              <a:buNone/>
            </a:pPr>
            <a:r>
              <a:t/>
            </a:r>
            <a:endParaRPr b="0" i="0" sz="3000" u="none">
              <a:solidFill>
                <a:schemeClr val="lt1"/>
              </a:solidFill>
              <a:latin typeface="Corbel"/>
              <a:ea typeface="Corbel"/>
              <a:cs typeface="Corbel"/>
              <a:sym typeface="Corbe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60"/>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3200"/>
              <a:buFont typeface="Consolas"/>
              <a:buNone/>
            </a:pPr>
            <a:r>
              <a:rPr b="0" i="0" lang="en-US" sz="3200" u="none">
                <a:solidFill>
                  <a:srgbClr val="C1EEFF"/>
                </a:solidFill>
                <a:latin typeface="Consolas"/>
                <a:ea typeface="Consolas"/>
                <a:cs typeface="Consolas"/>
                <a:sym typeface="Consolas"/>
              </a:rPr>
              <a:t>Spiral Quadrant: </a:t>
            </a:r>
            <a:r>
              <a:rPr b="0" i="0" lang="en-US" sz="3200" u="none">
                <a:solidFill>
                  <a:srgbClr val="FFFF00"/>
                </a:solidFill>
                <a:latin typeface="Consolas"/>
                <a:ea typeface="Consolas"/>
                <a:cs typeface="Consolas"/>
                <a:sym typeface="Consolas"/>
              </a:rPr>
              <a:t>Develop next-level product</a:t>
            </a:r>
            <a:endParaRPr/>
          </a:p>
        </p:txBody>
      </p:sp>
      <p:sp>
        <p:nvSpPr>
          <p:cNvPr id="468" name="Google Shape;468;p60"/>
          <p:cNvSpPr txBox="1"/>
          <p:nvPr>
            <p:ph idx="1" type="body"/>
          </p:nvPr>
        </p:nvSpPr>
        <p:spPr>
          <a:xfrm>
            <a:off x="914400" y="1784350"/>
            <a:ext cx="7772400" cy="4572000"/>
          </a:xfrm>
          <a:prstGeom prst="rect">
            <a:avLst/>
          </a:prstGeom>
          <a:noFill/>
          <a:ln>
            <a:noFill/>
          </a:ln>
        </p:spPr>
        <p:txBody>
          <a:bodyPr anchorCtr="0" anchor="t" bIns="45700" lIns="91425" spcFirstLastPara="1" rIns="91425" wrap="square" tIns="45700">
            <a:noAutofit/>
          </a:bodyPr>
          <a:lstStyle/>
          <a:p>
            <a:pPr indent="-342899" lvl="0" marL="411162" marR="0" rtl="0" algn="l">
              <a:lnSpc>
                <a:spcPct val="100000"/>
              </a:lnSpc>
              <a:spcBef>
                <a:spcPts val="0"/>
              </a:spcBef>
              <a:spcAft>
                <a:spcPts val="0"/>
              </a:spcAft>
              <a:buClr>
                <a:schemeClr val="lt2"/>
              </a:buClr>
              <a:buSzPts val="2660"/>
              <a:buFont typeface="Noto Sans Symbols"/>
              <a:buChar char="▪"/>
            </a:pPr>
            <a:r>
              <a:rPr b="0" i="0" lang="en-US" sz="2800" u="none">
                <a:solidFill>
                  <a:schemeClr val="lt1"/>
                </a:solidFill>
                <a:latin typeface="Corbel"/>
                <a:ea typeface="Corbel"/>
                <a:cs typeface="Corbel"/>
                <a:sym typeface="Corbel"/>
              </a:rPr>
              <a:t>Typical activites:</a:t>
            </a:r>
            <a:endParaRPr/>
          </a:p>
          <a:p>
            <a:pPr indent="-285750" lvl="1" marL="739775" marR="0" rtl="0" algn="l">
              <a:lnSpc>
                <a:spcPct val="100000"/>
              </a:lnSpc>
              <a:spcBef>
                <a:spcPts val="560"/>
              </a:spcBef>
              <a:spcAft>
                <a:spcPts val="0"/>
              </a:spcAft>
              <a:buClr>
                <a:schemeClr val="accent2"/>
              </a:buClr>
              <a:buSzPts val="2520"/>
              <a:buFont typeface="Noto Sans Symbols"/>
              <a:buChar char="🢭"/>
            </a:pPr>
            <a:r>
              <a:rPr b="0" i="0" lang="en-US" sz="2800" u="none" cap="none" strike="noStrike">
                <a:solidFill>
                  <a:schemeClr val="lt1"/>
                </a:solidFill>
                <a:latin typeface="Corbel"/>
                <a:ea typeface="Corbel"/>
                <a:cs typeface="Corbel"/>
                <a:sym typeface="Corbel"/>
              </a:rPr>
              <a:t>Create a design</a:t>
            </a:r>
            <a:endParaRPr/>
          </a:p>
          <a:p>
            <a:pPr indent="-285750" lvl="1" marL="739775" marR="0" rtl="0" algn="l">
              <a:lnSpc>
                <a:spcPct val="100000"/>
              </a:lnSpc>
              <a:spcBef>
                <a:spcPts val="560"/>
              </a:spcBef>
              <a:spcAft>
                <a:spcPts val="0"/>
              </a:spcAft>
              <a:buClr>
                <a:schemeClr val="accent2"/>
              </a:buClr>
              <a:buSzPts val="2520"/>
              <a:buFont typeface="Noto Sans Symbols"/>
              <a:buChar char="🢭"/>
            </a:pPr>
            <a:r>
              <a:rPr b="0" i="0" lang="en-US" sz="2800" u="none" cap="none" strike="noStrike">
                <a:solidFill>
                  <a:schemeClr val="lt1"/>
                </a:solidFill>
                <a:latin typeface="Corbel"/>
                <a:ea typeface="Corbel"/>
                <a:cs typeface="Corbel"/>
                <a:sym typeface="Corbel"/>
              </a:rPr>
              <a:t>Review design</a:t>
            </a:r>
            <a:endParaRPr/>
          </a:p>
          <a:p>
            <a:pPr indent="-285750" lvl="1" marL="739775" marR="0" rtl="0" algn="l">
              <a:lnSpc>
                <a:spcPct val="100000"/>
              </a:lnSpc>
              <a:spcBef>
                <a:spcPts val="560"/>
              </a:spcBef>
              <a:spcAft>
                <a:spcPts val="0"/>
              </a:spcAft>
              <a:buClr>
                <a:schemeClr val="accent2"/>
              </a:buClr>
              <a:buSzPts val="2520"/>
              <a:buFont typeface="Noto Sans Symbols"/>
              <a:buChar char="🢭"/>
            </a:pPr>
            <a:r>
              <a:rPr b="0" i="0" lang="en-US" sz="2800" u="none" cap="none" strike="noStrike">
                <a:solidFill>
                  <a:schemeClr val="lt1"/>
                </a:solidFill>
                <a:latin typeface="Corbel"/>
                <a:ea typeface="Corbel"/>
                <a:cs typeface="Corbel"/>
                <a:sym typeface="Corbel"/>
              </a:rPr>
              <a:t>Develop code</a:t>
            </a:r>
            <a:endParaRPr/>
          </a:p>
          <a:p>
            <a:pPr indent="-285750" lvl="1" marL="739775" marR="0" rtl="0" algn="l">
              <a:lnSpc>
                <a:spcPct val="100000"/>
              </a:lnSpc>
              <a:spcBef>
                <a:spcPts val="560"/>
              </a:spcBef>
              <a:spcAft>
                <a:spcPts val="0"/>
              </a:spcAft>
              <a:buClr>
                <a:schemeClr val="accent2"/>
              </a:buClr>
              <a:buSzPts val="2520"/>
              <a:buFont typeface="Noto Sans Symbols"/>
              <a:buChar char="🢭"/>
            </a:pPr>
            <a:r>
              <a:rPr b="0" i="0" lang="en-US" sz="2800" u="none" cap="none" strike="noStrike">
                <a:solidFill>
                  <a:schemeClr val="lt1"/>
                </a:solidFill>
                <a:latin typeface="Corbel"/>
                <a:ea typeface="Corbel"/>
                <a:cs typeface="Corbel"/>
                <a:sym typeface="Corbel"/>
              </a:rPr>
              <a:t>Inspect code</a:t>
            </a:r>
            <a:endParaRPr/>
          </a:p>
          <a:p>
            <a:pPr indent="-285750" lvl="1" marL="739775" marR="0" rtl="0" algn="l">
              <a:lnSpc>
                <a:spcPct val="100000"/>
              </a:lnSpc>
              <a:spcBef>
                <a:spcPts val="560"/>
              </a:spcBef>
              <a:spcAft>
                <a:spcPts val="0"/>
              </a:spcAft>
              <a:buClr>
                <a:schemeClr val="accent2"/>
              </a:buClr>
              <a:buSzPts val="2520"/>
              <a:buFont typeface="Noto Sans Symbols"/>
              <a:buChar char="🢭"/>
            </a:pPr>
            <a:r>
              <a:rPr b="0" i="0" lang="en-US" sz="2800" u="none" cap="none" strike="noStrike">
                <a:solidFill>
                  <a:schemeClr val="lt1"/>
                </a:solidFill>
                <a:latin typeface="Corbel"/>
                <a:ea typeface="Corbel"/>
                <a:cs typeface="Corbel"/>
                <a:sym typeface="Corbel"/>
              </a:rPr>
              <a:t>Test product</a:t>
            </a:r>
            <a:endParaRPr/>
          </a:p>
          <a:p>
            <a:pPr indent="-173989" lvl="0" marL="411163" marR="0" rtl="0" algn="l">
              <a:spcBef>
                <a:spcPts val="700"/>
              </a:spcBef>
              <a:spcAft>
                <a:spcPts val="0"/>
              </a:spcAft>
              <a:buClr>
                <a:schemeClr val="lt2"/>
              </a:buClr>
              <a:buSzPts val="2660"/>
              <a:buFont typeface="Noto Sans Symbols"/>
              <a:buNone/>
            </a:pPr>
            <a:r>
              <a:t/>
            </a:r>
            <a:endParaRPr b="0" i="0" sz="2800" u="none" cap="none" strike="noStrike">
              <a:solidFill>
                <a:schemeClr val="lt1"/>
              </a:solidFill>
              <a:latin typeface="Corbel"/>
              <a:ea typeface="Corbel"/>
              <a:cs typeface="Corbel"/>
              <a:sym typeface="Corbe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61"/>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3200"/>
              <a:buFont typeface="Consolas"/>
              <a:buNone/>
            </a:pPr>
            <a:r>
              <a:rPr b="0" i="0" lang="en-US" sz="3200" u="none">
                <a:solidFill>
                  <a:srgbClr val="C1EEFF"/>
                </a:solidFill>
                <a:latin typeface="Consolas"/>
                <a:ea typeface="Consolas"/>
                <a:cs typeface="Consolas"/>
                <a:sym typeface="Consolas"/>
              </a:rPr>
              <a:t>Spiral Quadrant: </a:t>
            </a:r>
            <a:r>
              <a:rPr b="0" i="0" lang="en-US" sz="3200" u="none">
                <a:solidFill>
                  <a:srgbClr val="FFFF00"/>
                </a:solidFill>
                <a:latin typeface="Consolas"/>
                <a:ea typeface="Consolas"/>
                <a:cs typeface="Consolas"/>
                <a:sym typeface="Consolas"/>
              </a:rPr>
              <a:t>Plan next phase</a:t>
            </a:r>
            <a:endParaRPr/>
          </a:p>
        </p:txBody>
      </p:sp>
      <p:sp>
        <p:nvSpPr>
          <p:cNvPr id="474" name="Google Shape;474;p61"/>
          <p:cNvSpPr txBox="1"/>
          <p:nvPr>
            <p:ph idx="1" type="body"/>
          </p:nvPr>
        </p:nvSpPr>
        <p:spPr>
          <a:xfrm>
            <a:off x="914400" y="1784350"/>
            <a:ext cx="7772400" cy="4572000"/>
          </a:xfrm>
          <a:prstGeom prst="rect">
            <a:avLst/>
          </a:prstGeom>
          <a:noFill/>
          <a:ln>
            <a:noFill/>
          </a:ln>
        </p:spPr>
        <p:txBody>
          <a:bodyPr anchorCtr="0" anchor="t" bIns="45700" lIns="91425" spcFirstLastPara="1" rIns="91425" wrap="square" tIns="45700">
            <a:noAutofit/>
          </a:bodyPr>
          <a:lstStyle/>
          <a:p>
            <a:pPr indent="-342899" lvl="0" marL="411162" marR="0" rtl="0" algn="l">
              <a:lnSpc>
                <a:spcPct val="100000"/>
              </a:lnSpc>
              <a:spcBef>
                <a:spcPts val="0"/>
              </a:spcBef>
              <a:spcAft>
                <a:spcPts val="0"/>
              </a:spcAft>
              <a:buClr>
                <a:schemeClr val="lt2"/>
              </a:buClr>
              <a:buSzPts val="2660"/>
              <a:buFont typeface="Noto Sans Symbols"/>
              <a:buChar char="▪"/>
            </a:pPr>
            <a:r>
              <a:rPr b="0" i="0" lang="en-US" sz="2800" u="none">
                <a:solidFill>
                  <a:srgbClr val="FFFF00"/>
                </a:solidFill>
                <a:latin typeface="Corbel"/>
                <a:ea typeface="Corbel"/>
                <a:cs typeface="Corbel"/>
                <a:sym typeface="Corbel"/>
              </a:rPr>
              <a:t>Typical activities</a:t>
            </a:r>
            <a:endParaRPr/>
          </a:p>
          <a:p>
            <a:pPr indent="-285750" lvl="1" marL="739775" marR="0" rtl="0" algn="l">
              <a:lnSpc>
                <a:spcPct val="100000"/>
              </a:lnSpc>
              <a:spcBef>
                <a:spcPts val="560"/>
              </a:spcBef>
              <a:spcAft>
                <a:spcPts val="0"/>
              </a:spcAft>
              <a:buClr>
                <a:schemeClr val="accent2"/>
              </a:buClr>
              <a:buSzPts val="2520"/>
              <a:buFont typeface="Noto Sans Symbols"/>
              <a:buChar char="🢭"/>
            </a:pPr>
            <a:r>
              <a:rPr b="0" i="0" lang="en-US" sz="2800" u="none" cap="none" strike="noStrike">
                <a:solidFill>
                  <a:schemeClr val="lt1"/>
                </a:solidFill>
                <a:latin typeface="Corbel"/>
                <a:ea typeface="Corbel"/>
                <a:cs typeface="Corbel"/>
                <a:sym typeface="Corbel"/>
              </a:rPr>
              <a:t>Develop project plan</a:t>
            </a:r>
            <a:endParaRPr/>
          </a:p>
          <a:p>
            <a:pPr indent="-285750" lvl="1" marL="739775" marR="0" rtl="0" algn="l">
              <a:lnSpc>
                <a:spcPct val="100000"/>
              </a:lnSpc>
              <a:spcBef>
                <a:spcPts val="560"/>
              </a:spcBef>
              <a:spcAft>
                <a:spcPts val="0"/>
              </a:spcAft>
              <a:buClr>
                <a:schemeClr val="accent2"/>
              </a:buClr>
              <a:buSzPts val="2520"/>
              <a:buFont typeface="Noto Sans Symbols"/>
              <a:buChar char="🢭"/>
            </a:pPr>
            <a:r>
              <a:rPr b="0" i="0" lang="en-US" sz="2800" u="none" cap="none" strike="noStrike">
                <a:solidFill>
                  <a:schemeClr val="lt1"/>
                </a:solidFill>
                <a:latin typeface="Corbel"/>
                <a:ea typeface="Corbel"/>
                <a:cs typeface="Corbel"/>
                <a:sym typeface="Corbel"/>
              </a:rPr>
              <a:t>Develop configuration management plan</a:t>
            </a:r>
            <a:endParaRPr/>
          </a:p>
          <a:p>
            <a:pPr indent="-285750" lvl="1" marL="739775" marR="0" rtl="0" algn="l">
              <a:lnSpc>
                <a:spcPct val="100000"/>
              </a:lnSpc>
              <a:spcBef>
                <a:spcPts val="560"/>
              </a:spcBef>
              <a:spcAft>
                <a:spcPts val="0"/>
              </a:spcAft>
              <a:buClr>
                <a:schemeClr val="accent2"/>
              </a:buClr>
              <a:buSzPts val="2520"/>
              <a:buFont typeface="Noto Sans Symbols"/>
              <a:buChar char="🢭"/>
            </a:pPr>
            <a:r>
              <a:rPr b="0" i="0" lang="en-US" sz="2800" u="none" cap="none" strike="noStrike">
                <a:solidFill>
                  <a:schemeClr val="lt1"/>
                </a:solidFill>
                <a:latin typeface="Corbel"/>
                <a:ea typeface="Corbel"/>
                <a:cs typeface="Corbel"/>
                <a:sym typeface="Corbel"/>
              </a:rPr>
              <a:t>Develop a test plan</a:t>
            </a:r>
            <a:endParaRPr/>
          </a:p>
          <a:p>
            <a:pPr indent="-285750" lvl="1" marL="739775" marR="0" rtl="0" algn="l">
              <a:lnSpc>
                <a:spcPct val="100000"/>
              </a:lnSpc>
              <a:spcBef>
                <a:spcPts val="560"/>
              </a:spcBef>
              <a:spcAft>
                <a:spcPts val="0"/>
              </a:spcAft>
              <a:buClr>
                <a:schemeClr val="accent2"/>
              </a:buClr>
              <a:buSzPts val="2520"/>
              <a:buFont typeface="Noto Sans Symbols"/>
              <a:buChar char="🢭"/>
            </a:pPr>
            <a:r>
              <a:rPr b="0" i="0" lang="en-US" sz="2800" u="none" cap="none" strike="noStrike">
                <a:solidFill>
                  <a:schemeClr val="lt1"/>
                </a:solidFill>
                <a:latin typeface="Corbel"/>
                <a:ea typeface="Corbel"/>
                <a:cs typeface="Corbel"/>
                <a:sym typeface="Corbel"/>
              </a:rPr>
              <a:t>Develop an installation plan</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62"/>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Spiral Model Strengths</a:t>
            </a:r>
            <a:endParaRPr/>
          </a:p>
        </p:txBody>
      </p:sp>
      <p:sp>
        <p:nvSpPr>
          <p:cNvPr id="480" name="Google Shape;480;p62"/>
          <p:cNvSpPr txBox="1"/>
          <p:nvPr>
            <p:ph idx="1" type="body"/>
          </p:nvPr>
        </p:nvSpPr>
        <p:spPr>
          <a:xfrm>
            <a:off x="914400" y="1784350"/>
            <a:ext cx="7772400" cy="4572000"/>
          </a:xfrm>
          <a:prstGeom prst="rect">
            <a:avLst/>
          </a:prstGeom>
          <a:noFill/>
          <a:ln>
            <a:noFill/>
          </a:ln>
        </p:spPr>
        <p:txBody>
          <a:bodyPr anchorCtr="0" anchor="t" bIns="45700" lIns="91425" spcFirstLastPara="1" rIns="91425" wrap="square" tIns="45700">
            <a:noAutofit/>
          </a:bodyPr>
          <a:lstStyle/>
          <a:p>
            <a:pPr indent="-342899" lvl="0" marL="411162" marR="0" rtl="0" algn="l">
              <a:lnSpc>
                <a:spcPct val="100000"/>
              </a:lnSpc>
              <a:spcBef>
                <a:spcPts val="0"/>
              </a:spcBef>
              <a:spcAft>
                <a:spcPts val="0"/>
              </a:spcAft>
              <a:buClr>
                <a:schemeClr val="lt2"/>
              </a:buClr>
              <a:buSzPts val="2660"/>
              <a:buFont typeface="Noto Sans Symbols"/>
              <a:buChar char="▪"/>
            </a:pPr>
            <a:r>
              <a:rPr b="0" i="0" lang="en-US" sz="2800" u="none">
                <a:solidFill>
                  <a:schemeClr val="lt1"/>
                </a:solidFill>
                <a:latin typeface="Corbel"/>
                <a:ea typeface="Corbel"/>
                <a:cs typeface="Corbel"/>
                <a:sym typeface="Corbel"/>
              </a:rPr>
              <a:t>Provides early indication of insurmountable risks, without much cost</a:t>
            </a:r>
            <a:endParaRPr/>
          </a:p>
          <a:p>
            <a:pPr indent="-342899" lvl="0" marL="411162" marR="0" rtl="0" algn="l">
              <a:lnSpc>
                <a:spcPct val="100000"/>
              </a:lnSpc>
              <a:spcBef>
                <a:spcPts val="700"/>
              </a:spcBef>
              <a:spcAft>
                <a:spcPts val="0"/>
              </a:spcAft>
              <a:buClr>
                <a:schemeClr val="lt2"/>
              </a:buClr>
              <a:buSzPts val="2660"/>
              <a:buFont typeface="Noto Sans Symbols"/>
              <a:buChar char="▪"/>
            </a:pPr>
            <a:r>
              <a:rPr b="0" i="0" lang="en-US" sz="2800" u="none">
                <a:solidFill>
                  <a:schemeClr val="lt1"/>
                </a:solidFill>
                <a:latin typeface="Corbel"/>
                <a:ea typeface="Corbel"/>
                <a:cs typeface="Corbel"/>
                <a:sym typeface="Corbel"/>
              </a:rPr>
              <a:t>Users see the system early because of rapid prototyping tools</a:t>
            </a:r>
            <a:endParaRPr/>
          </a:p>
          <a:p>
            <a:pPr indent="-342899" lvl="0" marL="411162" marR="0" rtl="0" algn="l">
              <a:lnSpc>
                <a:spcPct val="100000"/>
              </a:lnSpc>
              <a:spcBef>
                <a:spcPts val="700"/>
              </a:spcBef>
              <a:spcAft>
                <a:spcPts val="0"/>
              </a:spcAft>
              <a:buClr>
                <a:schemeClr val="lt2"/>
              </a:buClr>
              <a:buSzPts val="2660"/>
              <a:buFont typeface="Noto Sans Symbols"/>
              <a:buChar char="▪"/>
            </a:pPr>
            <a:r>
              <a:rPr b="0" i="0" lang="en-US" sz="2800" u="none">
                <a:solidFill>
                  <a:schemeClr val="lt1"/>
                </a:solidFill>
                <a:latin typeface="Corbel"/>
                <a:ea typeface="Corbel"/>
                <a:cs typeface="Corbel"/>
                <a:sym typeface="Corbel"/>
              </a:rPr>
              <a:t>Critical high-risk functions are developed first</a:t>
            </a:r>
            <a:endParaRPr/>
          </a:p>
          <a:p>
            <a:pPr indent="-342899" lvl="0" marL="411162" marR="0" rtl="0" algn="l">
              <a:lnSpc>
                <a:spcPct val="100000"/>
              </a:lnSpc>
              <a:spcBef>
                <a:spcPts val="700"/>
              </a:spcBef>
              <a:spcAft>
                <a:spcPts val="0"/>
              </a:spcAft>
              <a:buClr>
                <a:schemeClr val="lt2"/>
              </a:buClr>
              <a:buSzPts val="2660"/>
              <a:buFont typeface="Noto Sans Symbols"/>
              <a:buChar char="▪"/>
            </a:pPr>
            <a:r>
              <a:rPr b="0" i="0" lang="en-US" sz="2800" u="none">
                <a:solidFill>
                  <a:schemeClr val="lt1"/>
                </a:solidFill>
                <a:latin typeface="Corbel"/>
                <a:ea typeface="Corbel"/>
                <a:cs typeface="Corbel"/>
                <a:sym typeface="Corbel"/>
              </a:rPr>
              <a:t>The design does not have to be perfect </a:t>
            </a:r>
            <a:endParaRPr/>
          </a:p>
          <a:p>
            <a:pPr indent="-342899" lvl="0" marL="411162" marR="0" rtl="0" algn="l">
              <a:lnSpc>
                <a:spcPct val="100000"/>
              </a:lnSpc>
              <a:spcBef>
                <a:spcPts val="700"/>
              </a:spcBef>
              <a:spcAft>
                <a:spcPts val="0"/>
              </a:spcAft>
              <a:buClr>
                <a:schemeClr val="lt2"/>
              </a:buClr>
              <a:buSzPts val="2660"/>
              <a:buFont typeface="Noto Sans Symbols"/>
              <a:buChar char="▪"/>
            </a:pPr>
            <a:r>
              <a:rPr b="0" i="0" lang="en-US" sz="2800" u="none">
                <a:solidFill>
                  <a:schemeClr val="lt1"/>
                </a:solidFill>
                <a:latin typeface="Corbel"/>
                <a:ea typeface="Corbel"/>
                <a:cs typeface="Corbel"/>
                <a:sym typeface="Corbel"/>
              </a:rPr>
              <a:t>Users can be closely tied to all lifecycle steps</a:t>
            </a:r>
            <a:endParaRPr/>
          </a:p>
          <a:p>
            <a:pPr indent="-342899" lvl="0" marL="411162" marR="0" rtl="0" algn="l">
              <a:lnSpc>
                <a:spcPct val="100000"/>
              </a:lnSpc>
              <a:spcBef>
                <a:spcPts val="700"/>
              </a:spcBef>
              <a:spcAft>
                <a:spcPts val="0"/>
              </a:spcAft>
              <a:buClr>
                <a:schemeClr val="lt2"/>
              </a:buClr>
              <a:buSzPts val="2660"/>
              <a:buFont typeface="Noto Sans Symbols"/>
              <a:buChar char="▪"/>
            </a:pPr>
            <a:r>
              <a:rPr b="0" i="0" lang="en-US" sz="2800" u="none">
                <a:solidFill>
                  <a:schemeClr val="lt1"/>
                </a:solidFill>
                <a:latin typeface="Corbel"/>
                <a:ea typeface="Corbel"/>
                <a:cs typeface="Corbel"/>
                <a:sym typeface="Corbel"/>
              </a:rPr>
              <a:t>Early and frequent feedback from users</a:t>
            </a:r>
            <a:endParaRPr/>
          </a:p>
          <a:p>
            <a:pPr indent="-342899" lvl="0" marL="411162" marR="0" rtl="0" algn="l">
              <a:lnSpc>
                <a:spcPct val="100000"/>
              </a:lnSpc>
              <a:spcBef>
                <a:spcPts val="700"/>
              </a:spcBef>
              <a:spcAft>
                <a:spcPts val="0"/>
              </a:spcAft>
              <a:buClr>
                <a:schemeClr val="lt2"/>
              </a:buClr>
              <a:buSzPts val="2660"/>
              <a:buFont typeface="Noto Sans Symbols"/>
              <a:buChar char="▪"/>
            </a:pPr>
            <a:r>
              <a:rPr b="0" i="0" lang="en-US" sz="2800" u="none">
                <a:solidFill>
                  <a:schemeClr val="lt1"/>
                </a:solidFill>
                <a:latin typeface="Corbel"/>
                <a:ea typeface="Corbel"/>
                <a:cs typeface="Corbel"/>
                <a:sym typeface="Corbel"/>
              </a:rPr>
              <a:t>Cumulative costs assessed frequently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3"/>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Spiral Model Weaknesses</a:t>
            </a:r>
            <a:endParaRPr/>
          </a:p>
        </p:txBody>
      </p:sp>
      <p:sp>
        <p:nvSpPr>
          <p:cNvPr id="486" name="Google Shape;486;p63"/>
          <p:cNvSpPr txBox="1"/>
          <p:nvPr>
            <p:ph idx="1" type="body"/>
          </p:nvPr>
        </p:nvSpPr>
        <p:spPr>
          <a:xfrm>
            <a:off x="533400" y="1447800"/>
            <a:ext cx="8382000" cy="4908550"/>
          </a:xfrm>
          <a:prstGeom prst="rect">
            <a:avLst/>
          </a:prstGeom>
          <a:noFill/>
          <a:ln>
            <a:noFill/>
          </a:ln>
        </p:spPr>
        <p:txBody>
          <a:bodyPr anchorCtr="0" anchor="t" bIns="45700" lIns="91425" spcFirstLastPara="1" rIns="91425" wrap="square" tIns="45700">
            <a:noAutofit/>
          </a:bodyPr>
          <a:lstStyle/>
          <a:p>
            <a:pPr indent="-342899" lvl="0" marL="411162" marR="0" rtl="0" algn="l">
              <a:lnSpc>
                <a:spcPct val="90000"/>
              </a:lnSpc>
              <a:spcBef>
                <a:spcPts val="0"/>
              </a:spcBef>
              <a:spcAft>
                <a:spcPts val="0"/>
              </a:spcAft>
              <a:buClr>
                <a:schemeClr val="lt2"/>
              </a:buClr>
              <a:buSzPts val="2470"/>
              <a:buFont typeface="Noto Sans Symbols"/>
              <a:buChar char="▪"/>
            </a:pPr>
            <a:r>
              <a:rPr b="0" i="0" lang="en-US" sz="2600" u="none">
                <a:solidFill>
                  <a:schemeClr val="lt1"/>
                </a:solidFill>
                <a:latin typeface="Corbel"/>
                <a:ea typeface="Corbel"/>
                <a:cs typeface="Corbel"/>
                <a:sym typeface="Corbel"/>
              </a:rPr>
              <a:t>Time spent for evaluating risks too large for small or low-risk projects</a:t>
            </a:r>
            <a:endParaRPr/>
          </a:p>
          <a:p>
            <a:pPr indent="-342899" lvl="0" marL="411162" marR="0" rtl="0" algn="l">
              <a:lnSpc>
                <a:spcPct val="90000"/>
              </a:lnSpc>
              <a:spcBef>
                <a:spcPts val="700"/>
              </a:spcBef>
              <a:spcAft>
                <a:spcPts val="0"/>
              </a:spcAft>
              <a:buClr>
                <a:schemeClr val="lt2"/>
              </a:buClr>
              <a:buSzPts val="2470"/>
              <a:buFont typeface="Noto Sans Symbols"/>
              <a:buChar char="▪"/>
            </a:pPr>
            <a:r>
              <a:rPr b="0" i="0" lang="en-US" sz="2600" u="none">
                <a:solidFill>
                  <a:schemeClr val="lt1"/>
                </a:solidFill>
                <a:latin typeface="Corbel"/>
                <a:ea typeface="Corbel"/>
                <a:cs typeface="Corbel"/>
                <a:sym typeface="Corbel"/>
              </a:rPr>
              <a:t>Time spent planning, resetting objectives, doing risk analysis and prototyping may  be excessive</a:t>
            </a:r>
            <a:endParaRPr/>
          </a:p>
          <a:p>
            <a:pPr indent="-342899" lvl="0" marL="411162" marR="0" rtl="0" algn="l">
              <a:lnSpc>
                <a:spcPct val="90000"/>
              </a:lnSpc>
              <a:spcBef>
                <a:spcPts val="700"/>
              </a:spcBef>
              <a:spcAft>
                <a:spcPts val="0"/>
              </a:spcAft>
              <a:buClr>
                <a:schemeClr val="lt2"/>
              </a:buClr>
              <a:buSzPts val="2470"/>
              <a:buFont typeface="Noto Sans Symbols"/>
              <a:buChar char="▪"/>
            </a:pPr>
            <a:r>
              <a:rPr b="0" i="0" lang="en-US" sz="2600" u="none">
                <a:solidFill>
                  <a:schemeClr val="lt1"/>
                </a:solidFill>
                <a:latin typeface="Corbel"/>
                <a:ea typeface="Corbel"/>
                <a:cs typeface="Corbel"/>
                <a:sym typeface="Corbel"/>
              </a:rPr>
              <a:t>The model is complex </a:t>
            </a:r>
            <a:endParaRPr/>
          </a:p>
          <a:p>
            <a:pPr indent="-342899" lvl="0" marL="411162" marR="0" rtl="0" algn="l">
              <a:lnSpc>
                <a:spcPct val="90000"/>
              </a:lnSpc>
              <a:spcBef>
                <a:spcPts val="700"/>
              </a:spcBef>
              <a:spcAft>
                <a:spcPts val="0"/>
              </a:spcAft>
              <a:buClr>
                <a:schemeClr val="lt2"/>
              </a:buClr>
              <a:buSzPts val="2470"/>
              <a:buFont typeface="Noto Sans Symbols"/>
              <a:buChar char="▪"/>
            </a:pPr>
            <a:r>
              <a:rPr b="0" i="0" lang="en-US" sz="2600" u="none">
                <a:solidFill>
                  <a:schemeClr val="lt1"/>
                </a:solidFill>
                <a:latin typeface="Corbel"/>
                <a:ea typeface="Corbel"/>
                <a:cs typeface="Corbel"/>
                <a:sym typeface="Corbel"/>
              </a:rPr>
              <a:t>Risk assessment expertise is required</a:t>
            </a:r>
            <a:endParaRPr/>
          </a:p>
          <a:p>
            <a:pPr indent="-342899" lvl="0" marL="411162" marR="0" rtl="0" algn="l">
              <a:lnSpc>
                <a:spcPct val="90000"/>
              </a:lnSpc>
              <a:spcBef>
                <a:spcPts val="700"/>
              </a:spcBef>
              <a:spcAft>
                <a:spcPts val="0"/>
              </a:spcAft>
              <a:buClr>
                <a:schemeClr val="lt2"/>
              </a:buClr>
              <a:buSzPts val="2470"/>
              <a:buFont typeface="Noto Sans Symbols"/>
              <a:buChar char="▪"/>
            </a:pPr>
            <a:r>
              <a:rPr b="0" i="0" lang="en-US" sz="2600" u="none">
                <a:solidFill>
                  <a:schemeClr val="lt1"/>
                </a:solidFill>
                <a:latin typeface="Corbel"/>
                <a:ea typeface="Corbel"/>
                <a:cs typeface="Corbel"/>
                <a:sym typeface="Corbel"/>
              </a:rPr>
              <a:t>Spiral may continue indefinitely</a:t>
            </a:r>
            <a:endParaRPr/>
          </a:p>
          <a:p>
            <a:pPr indent="-342899" lvl="0" marL="411162" marR="0" rtl="0" algn="l">
              <a:lnSpc>
                <a:spcPct val="90000"/>
              </a:lnSpc>
              <a:spcBef>
                <a:spcPts val="700"/>
              </a:spcBef>
              <a:spcAft>
                <a:spcPts val="0"/>
              </a:spcAft>
              <a:buClr>
                <a:schemeClr val="lt2"/>
              </a:buClr>
              <a:buSzPts val="2470"/>
              <a:buFont typeface="Noto Sans Symbols"/>
              <a:buChar char="▪"/>
            </a:pPr>
            <a:r>
              <a:rPr b="0" i="0" lang="en-US" sz="2600" u="none">
                <a:solidFill>
                  <a:schemeClr val="lt1"/>
                </a:solidFill>
                <a:latin typeface="Corbel"/>
                <a:ea typeface="Corbel"/>
                <a:cs typeface="Corbel"/>
                <a:sym typeface="Corbel"/>
              </a:rPr>
              <a:t>Developers must be reassigned during non-development phase activities</a:t>
            </a:r>
            <a:endParaRPr/>
          </a:p>
          <a:p>
            <a:pPr indent="-342899" lvl="0" marL="411162" marR="0" rtl="0" algn="l">
              <a:lnSpc>
                <a:spcPct val="90000"/>
              </a:lnSpc>
              <a:spcBef>
                <a:spcPts val="700"/>
              </a:spcBef>
              <a:spcAft>
                <a:spcPts val="0"/>
              </a:spcAft>
              <a:buClr>
                <a:schemeClr val="lt2"/>
              </a:buClr>
              <a:buSzPts val="2470"/>
              <a:buFont typeface="Noto Sans Symbols"/>
              <a:buChar char="▪"/>
            </a:pPr>
            <a:r>
              <a:rPr b="0" i="0" lang="en-US" sz="2600" u="none">
                <a:solidFill>
                  <a:schemeClr val="lt1"/>
                </a:solidFill>
                <a:latin typeface="Corbel"/>
                <a:ea typeface="Corbel"/>
                <a:cs typeface="Corbel"/>
                <a:sym typeface="Corbel"/>
              </a:rPr>
              <a:t>May be hard to define objective, verifiable milestones that indicate readiness to proceed through the next iteration</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4"/>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When to use Spiral Model</a:t>
            </a:r>
            <a:endParaRPr/>
          </a:p>
        </p:txBody>
      </p:sp>
      <p:sp>
        <p:nvSpPr>
          <p:cNvPr id="492" name="Google Shape;492;p64"/>
          <p:cNvSpPr txBox="1"/>
          <p:nvPr>
            <p:ph idx="1" type="body"/>
          </p:nvPr>
        </p:nvSpPr>
        <p:spPr>
          <a:xfrm>
            <a:off x="914400" y="1784350"/>
            <a:ext cx="7772400" cy="4572000"/>
          </a:xfrm>
          <a:prstGeom prst="rect">
            <a:avLst/>
          </a:prstGeom>
          <a:noFill/>
          <a:ln>
            <a:noFill/>
          </a:ln>
        </p:spPr>
        <p:txBody>
          <a:bodyPr anchorCtr="0" anchor="t" bIns="45700" lIns="91425" spcFirstLastPara="1" rIns="91425" wrap="square" tIns="45700">
            <a:normAutofit/>
          </a:bodyPr>
          <a:lstStyle/>
          <a:p>
            <a:pPr indent="-342899" lvl="0" marL="411162" marR="0" rtl="0" algn="l">
              <a:lnSpc>
                <a:spcPct val="90000"/>
              </a:lnSpc>
              <a:spcBef>
                <a:spcPts val="0"/>
              </a:spcBef>
              <a:spcAft>
                <a:spcPts val="0"/>
              </a:spcAft>
              <a:buClr>
                <a:schemeClr val="lt2"/>
              </a:buClr>
              <a:buSzPts val="2660"/>
              <a:buFont typeface="Noto Sans Symbols"/>
              <a:buChar char="▪"/>
            </a:pPr>
            <a:r>
              <a:rPr b="0" i="0" lang="en-US" sz="2800" u="none">
                <a:solidFill>
                  <a:schemeClr val="lt1"/>
                </a:solidFill>
                <a:latin typeface="Corbel"/>
                <a:ea typeface="Corbel"/>
                <a:cs typeface="Corbel"/>
                <a:sym typeface="Corbel"/>
              </a:rPr>
              <a:t>When creation of a prototype is appropriate</a:t>
            </a:r>
            <a:endParaRPr/>
          </a:p>
          <a:p>
            <a:pPr indent="-342899" lvl="0" marL="411162" marR="0" rtl="0" algn="l">
              <a:lnSpc>
                <a:spcPct val="90000"/>
              </a:lnSpc>
              <a:spcBef>
                <a:spcPts val="700"/>
              </a:spcBef>
              <a:spcAft>
                <a:spcPts val="0"/>
              </a:spcAft>
              <a:buClr>
                <a:schemeClr val="lt2"/>
              </a:buClr>
              <a:buSzPts val="2660"/>
              <a:buFont typeface="Noto Sans Symbols"/>
              <a:buChar char="▪"/>
            </a:pPr>
            <a:r>
              <a:rPr b="0" i="0" lang="en-US" sz="2800" u="none">
                <a:solidFill>
                  <a:schemeClr val="lt1"/>
                </a:solidFill>
                <a:latin typeface="Corbel"/>
                <a:ea typeface="Corbel"/>
                <a:cs typeface="Corbel"/>
                <a:sym typeface="Corbel"/>
              </a:rPr>
              <a:t>When costs and risk evaluation is important</a:t>
            </a:r>
            <a:endParaRPr/>
          </a:p>
          <a:p>
            <a:pPr indent="-342899" lvl="0" marL="411162" marR="0" rtl="0" algn="l">
              <a:lnSpc>
                <a:spcPct val="90000"/>
              </a:lnSpc>
              <a:spcBef>
                <a:spcPts val="700"/>
              </a:spcBef>
              <a:spcAft>
                <a:spcPts val="0"/>
              </a:spcAft>
              <a:buClr>
                <a:schemeClr val="lt2"/>
              </a:buClr>
              <a:buSzPts val="2660"/>
              <a:buFont typeface="Noto Sans Symbols"/>
              <a:buChar char="▪"/>
            </a:pPr>
            <a:r>
              <a:rPr b="0" i="0" lang="en-US" sz="2800" u="none">
                <a:solidFill>
                  <a:schemeClr val="lt1"/>
                </a:solidFill>
                <a:latin typeface="Corbel"/>
                <a:ea typeface="Corbel"/>
                <a:cs typeface="Corbel"/>
                <a:sym typeface="Corbel"/>
              </a:rPr>
              <a:t>For medium to high-risk projects</a:t>
            </a:r>
            <a:endParaRPr/>
          </a:p>
          <a:p>
            <a:pPr indent="-342899" lvl="0" marL="411162" marR="0" rtl="0" algn="l">
              <a:lnSpc>
                <a:spcPct val="90000"/>
              </a:lnSpc>
              <a:spcBef>
                <a:spcPts val="700"/>
              </a:spcBef>
              <a:spcAft>
                <a:spcPts val="0"/>
              </a:spcAft>
              <a:buClr>
                <a:schemeClr val="lt2"/>
              </a:buClr>
              <a:buSzPts val="2660"/>
              <a:buFont typeface="Noto Sans Symbols"/>
              <a:buChar char="▪"/>
            </a:pPr>
            <a:r>
              <a:rPr b="0" i="0" lang="en-US" sz="2800" u="none">
                <a:solidFill>
                  <a:schemeClr val="lt1"/>
                </a:solidFill>
                <a:latin typeface="Corbel"/>
                <a:ea typeface="Corbel"/>
                <a:cs typeface="Corbel"/>
                <a:sym typeface="Corbel"/>
              </a:rPr>
              <a:t>Long-term project commitment unwise because of potential changes to economic priorities</a:t>
            </a:r>
            <a:endParaRPr/>
          </a:p>
          <a:p>
            <a:pPr indent="-342899" lvl="0" marL="411162" marR="0" rtl="0" algn="l">
              <a:lnSpc>
                <a:spcPct val="90000"/>
              </a:lnSpc>
              <a:spcBef>
                <a:spcPts val="700"/>
              </a:spcBef>
              <a:spcAft>
                <a:spcPts val="0"/>
              </a:spcAft>
              <a:buClr>
                <a:schemeClr val="lt2"/>
              </a:buClr>
              <a:buSzPts val="2660"/>
              <a:buFont typeface="Noto Sans Symbols"/>
              <a:buChar char="▪"/>
            </a:pPr>
            <a:r>
              <a:rPr b="0" i="0" lang="en-US" sz="2800" u="none">
                <a:solidFill>
                  <a:schemeClr val="lt1"/>
                </a:solidFill>
                <a:latin typeface="Corbel"/>
                <a:ea typeface="Corbel"/>
                <a:cs typeface="Corbel"/>
                <a:sym typeface="Corbel"/>
              </a:rPr>
              <a:t>Users are unsure of their needs</a:t>
            </a:r>
            <a:endParaRPr/>
          </a:p>
          <a:p>
            <a:pPr indent="-342899" lvl="0" marL="411162" marR="0" rtl="0" algn="l">
              <a:lnSpc>
                <a:spcPct val="90000"/>
              </a:lnSpc>
              <a:spcBef>
                <a:spcPts val="700"/>
              </a:spcBef>
              <a:spcAft>
                <a:spcPts val="0"/>
              </a:spcAft>
              <a:buClr>
                <a:schemeClr val="lt2"/>
              </a:buClr>
              <a:buSzPts val="2660"/>
              <a:buFont typeface="Noto Sans Symbols"/>
              <a:buChar char="▪"/>
            </a:pPr>
            <a:r>
              <a:rPr b="0" i="0" lang="en-US" sz="2800" u="none">
                <a:solidFill>
                  <a:schemeClr val="lt1"/>
                </a:solidFill>
                <a:latin typeface="Corbel"/>
                <a:ea typeface="Corbel"/>
                <a:cs typeface="Corbel"/>
                <a:sym typeface="Corbel"/>
              </a:rPr>
              <a:t>Requirements are complex</a:t>
            </a:r>
            <a:endParaRPr/>
          </a:p>
          <a:p>
            <a:pPr indent="-342899" lvl="0" marL="411162" marR="0" rtl="0" algn="l">
              <a:lnSpc>
                <a:spcPct val="90000"/>
              </a:lnSpc>
              <a:spcBef>
                <a:spcPts val="700"/>
              </a:spcBef>
              <a:spcAft>
                <a:spcPts val="0"/>
              </a:spcAft>
              <a:buClr>
                <a:schemeClr val="lt2"/>
              </a:buClr>
              <a:buSzPts val="2660"/>
              <a:buFont typeface="Noto Sans Symbols"/>
              <a:buChar char="▪"/>
            </a:pPr>
            <a:r>
              <a:rPr b="0" i="0" lang="en-US" sz="2800" u="none">
                <a:solidFill>
                  <a:schemeClr val="lt1"/>
                </a:solidFill>
                <a:latin typeface="Corbel"/>
                <a:ea typeface="Corbel"/>
                <a:cs typeface="Corbel"/>
                <a:sym typeface="Corbel"/>
              </a:rPr>
              <a:t>New product line </a:t>
            </a:r>
            <a:endParaRPr/>
          </a:p>
          <a:p>
            <a:pPr indent="-342899" lvl="0" marL="411162" marR="0" rtl="0" algn="l">
              <a:lnSpc>
                <a:spcPct val="90000"/>
              </a:lnSpc>
              <a:spcBef>
                <a:spcPts val="700"/>
              </a:spcBef>
              <a:spcAft>
                <a:spcPts val="0"/>
              </a:spcAft>
              <a:buClr>
                <a:schemeClr val="lt2"/>
              </a:buClr>
              <a:buSzPts val="2660"/>
              <a:buFont typeface="Noto Sans Symbols"/>
              <a:buChar char="▪"/>
            </a:pPr>
            <a:r>
              <a:rPr b="0" i="0" lang="en-US" sz="2800" u="none">
                <a:solidFill>
                  <a:schemeClr val="lt1"/>
                </a:solidFill>
                <a:latin typeface="Corbel"/>
                <a:ea typeface="Corbel"/>
                <a:cs typeface="Corbel"/>
                <a:sym typeface="Corbel"/>
              </a:rPr>
              <a:t>Significant changes are expected (research and exploration)</a:t>
            </a:r>
            <a:endParaRPr/>
          </a:p>
          <a:p>
            <a:pPr indent="-173989" lvl="0" marL="411163" marR="0" rtl="0" algn="l">
              <a:spcBef>
                <a:spcPts val="700"/>
              </a:spcBef>
              <a:spcAft>
                <a:spcPts val="0"/>
              </a:spcAft>
              <a:buClr>
                <a:schemeClr val="lt2"/>
              </a:buClr>
              <a:buSzPts val="2660"/>
              <a:buFont typeface="Noto Sans Symbols"/>
              <a:buNone/>
            </a:pPr>
            <a:r>
              <a:t/>
            </a:r>
            <a:endParaRPr b="0" i="0" sz="2800" u="none">
              <a:solidFill>
                <a:schemeClr val="lt1"/>
              </a:solidFill>
              <a:latin typeface="Corbel"/>
              <a:ea typeface="Corbel"/>
              <a:cs typeface="Corbel"/>
              <a:sym typeface="Corbe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65"/>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Role Playing Game for SE’s</a:t>
            </a:r>
            <a:endParaRPr/>
          </a:p>
        </p:txBody>
      </p:sp>
      <p:sp>
        <p:nvSpPr>
          <p:cNvPr id="498" name="Google Shape;498;p65"/>
          <p:cNvSpPr txBox="1"/>
          <p:nvPr>
            <p:ph idx="1" type="body"/>
          </p:nvPr>
        </p:nvSpPr>
        <p:spPr>
          <a:xfrm>
            <a:off x="914400" y="1784350"/>
            <a:ext cx="7772400" cy="4572000"/>
          </a:xfrm>
          <a:prstGeom prst="rect">
            <a:avLst/>
          </a:prstGeom>
          <a:noFill/>
          <a:ln>
            <a:noFill/>
          </a:ln>
        </p:spPr>
        <p:txBody>
          <a:bodyPr anchorCtr="0" anchor="t" bIns="45700" lIns="91425" spcFirstLastPara="1" rIns="91425" wrap="square" tIns="45700">
            <a:noAutofit/>
          </a:bodyPr>
          <a:lstStyle/>
          <a:p>
            <a:pPr indent="-342899" lvl="0" marL="411162" marR="0" rtl="0" algn="l">
              <a:lnSpc>
                <a:spcPct val="100000"/>
              </a:lnSpc>
              <a:spcBef>
                <a:spcPts val="0"/>
              </a:spcBef>
              <a:spcAft>
                <a:spcPts val="0"/>
              </a:spcAft>
              <a:buClr>
                <a:schemeClr val="lt2"/>
              </a:buClr>
              <a:buSzPts val="2850"/>
              <a:buFont typeface="Noto Sans Symbols"/>
              <a:buChar char="▪"/>
            </a:pPr>
            <a:r>
              <a:rPr b="0" i="0" lang="en-US" sz="3000" u="sng">
                <a:solidFill>
                  <a:schemeClr val="hlink"/>
                </a:solidFill>
                <a:latin typeface="Corbel"/>
                <a:ea typeface="Corbel"/>
                <a:cs typeface="Corbel"/>
                <a:sym typeface="Corbel"/>
                <a:hlinkClick r:id="rId3"/>
              </a:rPr>
              <a:t>http://www.youtube.com/watch?v=kkkl3LucxTY&amp;feature=related</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66"/>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Housekeeping</a:t>
            </a:r>
            <a:endParaRPr/>
          </a:p>
        </p:txBody>
      </p:sp>
      <p:sp>
        <p:nvSpPr>
          <p:cNvPr id="504" name="Google Shape;504;p66"/>
          <p:cNvSpPr txBox="1"/>
          <p:nvPr>
            <p:ph idx="1" type="body"/>
          </p:nvPr>
        </p:nvSpPr>
        <p:spPr>
          <a:xfrm>
            <a:off x="914400" y="1784350"/>
            <a:ext cx="7772400" cy="4572000"/>
          </a:xfrm>
          <a:prstGeom prst="rect">
            <a:avLst/>
          </a:prstGeom>
          <a:noFill/>
          <a:ln>
            <a:noFill/>
          </a:ln>
        </p:spPr>
        <p:txBody>
          <a:bodyPr anchorCtr="0" anchor="t" bIns="45700" lIns="91425" spcFirstLastPara="1" rIns="91425" wrap="square" tIns="45700">
            <a:noAutofit/>
          </a:bodyPr>
          <a:lstStyle/>
          <a:p>
            <a:pPr indent="-342899" lvl="0" marL="411162" marR="0" rtl="0" algn="l">
              <a:lnSpc>
                <a:spcPct val="100000"/>
              </a:lnSpc>
              <a:spcBef>
                <a:spcPts val="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Individual Assignment:</a:t>
            </a:r>
            <a:endParaRPr/>
          </a:p>
          <a:p>
            <a:pPr indent="-285750" lvl="1" marL="739775" marR="0" rtl="0" algn="l">
              <a:lnSpc>
                <a:spcPct val="100000"/>
              </a:lnSpc>
              <a:spcBef>
                <a:spcPts val="520"/>
              </a:spcBef>
              <a:spcAft>
                <a:spcPts val="0"/>
              </a:spcAft>
              <a:buClr>
                <a:schemeClr val="accent2"/>
              </a:buClr>
              <a:buSzPts val="2340"/>
              <a:buFont typeface="Noto Sans Symbols"/>
              <a:buChar char="🢭"/>
            </a:pPr>
            <a:r>
              <a:rPr b="0" i="0" lang="en-US" sz="2600" u="none" cap="none" strike="noStrike">
                <a:solidFill>
                  <a:schemeClr val="lt1"/>
                </a:solidFill>
                <a:latin typeface="Corbel"/>
                <a:ea typeface="Corbel"/>
                <a:cs typeface="Corbel"/>
                <a:sym typeface="Corbel"/>
              </a:rPr>
              <a:t>Post mortem  + peer review</a:t>
            </a:r>
            <a:endParaRPr/>
          </a:p>
          <a:p>
            <a:pPr indent="-342899" lvl="0" marL="411162" marR="0" rtl="0" algn="l">
              <a:lnSpc>
                <a:spcPct val="100000"/>
              </a:lnSpc>
              <a:spcBef>
                <a:spcPts val="70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Final presentations/demos</a:t>
            </a:r>
            <a:endParaRPr/>
          </a:p>
          <a:p>
            <a:pPr indent="-285750" lvl="1" marL="739775" marR="0" rtl="0" algn="l">
              <a:lnSpc>
                <a:spcPct val="100000"/>
              </a:lnSpc>
              <a:spcBef>
                <a:spcPts val="520"/>
              </a:spcBef>
              <a:spcAft>
                <a:spcPts val="0"/>
              </a:spcAft>
              <a:buClr>
                <a:schemeClr val="accent2"/>
              </a:buClr>
              <a:buSzPts val="2340"/>
              <a:buFont typeface="Noto Sans Symbols"/>
              <a:buChar char="🢭"/>
            </a:pPr>
            <a:r>
              <a:rPr b="0" i="0" lang="en-US" sz="2600" u="none" cap="none" strike="noStrike">
                <a:solidFill>
                  <a:schemeClr val="lt1"/>
                </a:solidFill>
                <a:latin typeface="Corbel"/>
                <a:ea typeface="Corbel"/>
                <a:cs typeface="Corbel"/>
                <a:sym typeface="Corbel"/>
              </a:rPr>
              <a:t>July 26/28  - 25 minutes per</a:t>
            </a:r>
            <a:endParaRPr/>
          </a:p>
          <a:p>
            <a:pPr indent="-228599" lvl="2" marL="995362"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lt1"/>
                </a:solidFill>
                <a:latin typeface="Corbel"/>
                <a:ea typeface="Corbel"/>
                <a:cs typeface="Corbel"/>
                <a:sym typeface="Corbel"/>
              </a:rPr>
              <a:t>~8 minute presentation</a:t>
            </a:r>
            <a:endParaRPr/>
          </a:p>
          <a:p>
            <a:pPr indent="-228599" lvl="2" marL="995362"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lt1"/>
                </a:solidFill>
                <a:latin typeface="Corbel"/>
                <a:ea typeface="Corbel"/>
                <a:cs typeface="Corbel"/>
                <a:sym typeface="Corbel"/>
              </a:rPr>
              <a:t>~10 minute demo</a:t>
            </a:r>
            <a:endParaRPr/>
          </a:p>
          <a:p>
            <a:pPr indent="-228599" lvl="2" marL="995362"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lt1"/>
                </a:solidFill>
                <a:latin typeface="Corbel"/>
                <a:ea typeface="Corbel"/>
                <a:cs typeface="Corbel"/>
                <a:sym typeface="Corbel"/>
              </a:rPr>
              <a:t>~7 minutes questions</a:t>
            </a:r>
            <a:endParaRPr/>
          </a:p>
          <a:p>
            <a:pPr indent="-342899" lvl="0" marL="411162" marR="0" rtl="0" algn="l">
              <a:lnSpc>
                <a:spcPct val="100000"/>
              </a:lnSpc>
              <a:spcBef>
                <a:spcPts val="70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Course evaluations this Thursday (4:05 pm)</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67"/>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The Rise and Fall of Waterfall</a:t>
            </a:r>
            <a:endParaRPr/>
          </a:p>
        </p:txBody>
      </p:sp>
      <p:sp>
        <p:nvSpPr>
          <p:cNvPr id="510" name="Google Shape;510;p67"/>
          <p:cNvSpPr txBox="1"/>
          <p:nvPr>
            <p:ph idx="1" type="body"/>
          </p:nvPr>
        </p:nvSpPr>
        <p:spPr>
          <a:xfrm>
            <a:off x="914400" y="1784350"/>
            <a:ext cx="7772400" cy="4572000"/>
          </a:xfrm>
          <a:prstGeom prst="rect">
            <a:avLst/>
          </a:prstGeom>
          <a:noFill/>
          <a:ln>
            <a:noFill/>
          </a:ln>
        </p:spPr>
        <p:txBody>
          <a:bodyPr anchorCtr="0" anchor="t" bIns="45700" lIns="91425" spcFirstLastPara="1" rIns="91425" wrap="square" tIns="45700">
            <a:noAutofit/>
          </a:bodyPr>
          <a:lstStyle/>
          <a:p>
            <a:pPr indent="-342899" lvl="0" marL="411162" marR="0" rtl="0" algn="l">
              <a:lnSpc>
                <a:spcPct val="100000"/>
              </a:lnSpc>
              <a:spcBef>
                <a:spcPts val="0"/>
              </a:spcBef>
              <a:spcAft>
                <a:spcPts val="0"/>
              </a:spcAft>
              <a:buClr>
                <a:schemeClr val="lt2"/>
              </a:buClr>
              <a:buSzPts val="2850"/>
              <a:buFont typeface="Noto Sans Symbols"/>
              <a:buChar char="▪"/>
            </a:pPr>
            <a:r>
              <a:rPr b="0" i="0" lang="en-US" sz="3000" u="sng">
                <a:solidFill>
                  <a:schemeClr val="hlink"/>
                </a:solidFill>
                <a:latin typeface="Corbel"/>
                <a:ea typeface="Corbel"/>
                <a:cs typeface="Corbel"/>
                <a:sym typeface="Corbel"/>
                <a:hlinkClick r:id="rId3"/>
              </a:rPr>
              <a:t>http://www.youtube.com/watch?v=X1c2--sP3o0&amp;NR=1&amp;feature=fvwp</a:t>
            </a:r>
            <a:endParaRPr/>
          </a:p>
          <a:p>
            <a:pPr indent="-342899" lvl="0" marL="411162" marR="0" rtl="0" algn="l">
              <a:lnSpc>
                <a:spcPct val="100000"/>
              </a:lnSpc>
              <a:spcBef>
                <a:spcPts val="70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Warning: bad language at 3:50! (hands over ears if easily offended!)</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68"/>
          <p:cNvSpPr txBox="1"/>
          <p:nvPr>
            <p:ph idx="4294967295" type="ctrTitle"/>
          </p:nvPr>
        </p:nvSpPr>
        <p:spPr>
          <a:xfrm>
            <a:off x="914400" y="4343400"/>
            <a:ext cx="7772400" cy="1975104"/>
          </a:xfrm>
          <a:prstGeom prst="rect">
            <a:avLst/>
          </a:prstGeom>
          <a:noFill/>
          <a:ln>
            <a:noFill/>
          </a:ln>
        </p:spPr>
        <p:txBody>
          <a:bodyPr anchorCtr="0" anchor="t" bIns="45700" lIns="91425" spcFirstLastPara="1" rIns="91425" wrap="square" tIns="45700">
            <a:noAutofit/>
          </a:bodyPr>
          <a:lstStyle/>
          <a:p>
            <a:pPr indent="0" lvl="0" marL="0" marR="9144" rtl="0" algn="l">
              <a:lnSpc>
                <a:spcPct val="100000"/>
              </a:lnSpc>
              <a:spcBef>
                <a:spcPts val="0"/>
              </a:spcBef>
              <a:spcAft>
                <a:spcPts val="0"/>
              </a:spcAft>
              <a:buClr>
                <a:srgbClr val="C1EEFF"/>
              </a:buClr>
              <a:buSzPts val="4000"/>
              <a:buFont typeface="Consolas"/>
              <a:buNone/>
            </a:pPr>
            <a:r>
              <a:rPr b="1" i="0" lang="en-US" sz="4000" u="none" cap="none" strike="noStrike">
                <a:solidFill>
                  <a:srgbClr val="C1EEFF"/>
                </a:solidFill>
                <a:latin typeface="Consolas"/>
                <a:ea typeface="Consolas"/>
                <a:cs typeface="Consolas"/>
                <a:sym typeface="Consolas"/>
              </a:rPr>
              <a:t>AGILE SOFTWARE DEVELOPMENT LIFE CYCLES</a:t>
            </a:r>
            <a:endParaRPr b="1" i="0" sz="4000" u="none" cap="none" strike="noStrike">
              <a:solidFill>
                <a:srgbClr val="C1EEFF"/>
              </a:solidFill>
              <a:latin typeface="Consolas"/>
              <a:ea typeface="Consolas"/>
              <a:cs typeface="Consolas"/>
              <a:sym typeface="Consolas"/>
            </a:endParaRPr>
          </a:p>
        </p:txBody>
      </p:sp>
      <p:sp>
        <p:nvSpPr>
          <p:cNvPr id="516" name="Google Shape;516;p68"/>
          <p:cNvSpPr txBox="1"/>
          <p:nvPr>
            <p:ph idx="1" type="subTitle"/>
          </p:nvPr>
        </p:nvSpPr>
        <p:spPr>
          <a:xfrm>
            <a:off x="914400" y="2835275"/>
            <a:ext cx="7772400" cy="1508125"/>
          </a:xfrm>
          <a:prstGeom prst="rect">
            <a:avLst/>
          </a:prstGeom>
          <a:noFill/>
          <a:ln>
            <a:noFill/>
          </a:ln>
        </p:spPr>
        <p:txBody>
          <a:bodyPr anchorCtr="0" anchor="b" bIns="45700" lIns="100575" spcFirstLastPara="1" rIns="91425" wrap="square" tIns="45700">
            <a:noAutofit/>
          </a:bodyPr>
          <a:lstStyle/>
          <a:p>
            <a:pPr indent="0" lvl="0" marL="0" rtl="0" algn="l">
              <a:spcBef>
                <a:spcPts val="0"/>
              </a:spcBef>
              <a:spcAft>
                <a:spcPts val="0"/>
              </a:spcAft>
              <a:buSzPts val="1900"/>
              <a:buNone/>
            </a:pPr>
            <a:r>
              <a:t/>
            </a:r>
            <a:endParaRPr sz="2000">
              <a:solidFill>
                <a:schemeClr val="lt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69"/>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Agile SDLC’s</a:t>
            </a:r>
            <a:endParaRPr/>
          </a:p>
        </p:txBody>
      </p:sp>
      <p:sp>
        <p:nvSpPr>
          <p:cNvPr id="522" name="Google Shape;522;p69"/>
          <p:cNvSpPr txBox="1"/>
          <p:nvPr>
            <p:ph idx="1" type="body"/>
          </p:nvPr>
        </p:nvSpPr>
        <p:spPr>
          <a:xfrm>
            <a:off x="914400" y="1784350"/>
            <a:ext cx="7772400" cy="4572000"/>
          </a:xfrm>
          <a:prstGeom prst="rect">
            <a:avLst/>
          </a:prstGeom>
          <a:noFill/>
          <a:ln>
            <a:noFill/>
          </a:ln>
        </p:spPr>
        <p:txBody>
          <a:bodyPr anchorCtr="0" anchor="t" bIns="45700" lIns="91425" spcFirstLastPara="1" rIns="91425" wrap="square" tIns="45700">
            <a:noAutofit/>
          </a:bodyPr>
          <a:lstStyle/>
          <a:p>
            <a:pPr indent="-342899" lvl="0" marL="411162" marR="0" rtl="0" algn="l">
              <a:lnSpc>
                <a:spcPct val="100000"/>
              </a:lnSpc>
              <a:spcBef>
                <a:spcPts val="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Speed up or bypass one or more life cycle phases </a:t>
            </a:r>
            <a:endParaRPr/>
          </a:p>
          <a:p>
            <a:pPr indent="-342899" lvl="0" marL="411162" marR="0" rtl="0" algn="l">
              <a:lnSpc>
                <a:spcPct val="100000"/>
              </a:lnSpc>
              <a:spcBef>
                <a:spcPts val="70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Usually less formal and reduced scope</a:t>
            </a:r>
            <a:endParaRPr/>
          </a:p>
          <a:p>
            <a:pPr indent="-342899" lvl="0" marL="411162" marR="0" rtl="0" algn="l">
              <a:lnSpc>
                <a:spcPct val="100000"/>
              </a:lnSpc>
              <a:spcBef>
                <a:spcPts val="70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Used for time-critical applications</a:t>
            </a:r>
            <a:endParaRPr/>
          </a:p>
          <a:p>
            <a:pPr indent="-342899" lvl="0" marL="411162" marR="0" rtl="0" algn="l">
              <a:lnSpc>
                <a:spcPct val="100000"/>
              </a:lnSpc>
              <a:spcBef>
                <a:spcPts val="70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Used in organizations that employ disciplined methods</a:t>
            </a:r>
            <a:endParaRPr/>
          </a:p>
          <a:p>
            <a:pPr indent="-161924" lvl="0" marL="411163" marR="0" rtl="0" algn="l">
              <a:spcBef>
                <a:spcPts val="700"/>
              </a:spcBef>
              <a:spcAft>
                <a:spcPts val="0"/>
              </a:spcAft>
              <a:buClr>
                <a:schemeClr val="lt2"/>
              </a:buClr>
              <a:buSzPts val="2850"/>
              <a:buFont typeface="Noto Sans Symbols"/>
              <a:buNone/>
            </a:pPr>
            <a:r>
              <a:t/>
            </a:r>
            <a:endParaRPr b="0" i="0" sz="3000" u="none">
              <a:solidFill>
                <a:schemeClr val="lt1"/>
              </a:solidFill>
              <a:latin typeface="Corbel"/>
              <a:ea typeface="Corbel"/>
              <a:cs typeface="Corbel"/>
              <a:sym typeface="Corbe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5"/>
          <p:cNvSpPr txBox="1"/>
          <p:nvPr>
            <p:ph type="title"/>
          </p:nvPr>
        </p:nvSpPr>
        <p:spPr>
          <a:xfrm>
            <a:off x="457200" y="228600"/>
            <a:ext cx="82296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Waterfall Model</a:t>
            </a:r>
            <a:endParaRPr/>
          </a:p>
        </p:txBody>
      </p:sp>
      <p:pic>
        <p:nvPicPr>
          <p:cNvPr descr="Waterfall SDLC" id="253" name="Google Shape;253;p25"/>
          <p:cNvPicPr preferRelativeResize="0"/>
          <p:nvPr>
            <p:ph idx="1" type="body"/>
          </p:nvPr>
        </p:nvPicPr>
        <p:blipFill rotWithShape="1">
          <a:blip r:embed="rId3">
            <a:alphaModFix/>
          </a:blip>
          <a:srcRect b="0" l="0" r="0" t="0"/>
          <a:stretch/>
        </p:blipFill>
        <p:spPr>
          <a:xfrm>
            <a:off x="0" y="1371600"/>
            <a:ext cx="3810000" cy="3886200"/>
          </a:xfrm>
          <a:prstGeom prst="rect">
            <a:avLst/>
          </a:prstGeom>
          <a:noFill/>
          <a:ln>
            <a:noFill/>
          </a:ln>
        </p:spPr>
      </p:pic>
      <p:sp>
        <p:nvSpPr>
          <p:cNvPr id="254" name="Google Shape;254;p25"/>
          <p:cNvSpPr txBox="1"/>
          <p:nvPr>
            <p:ph idx="1" type="body"/>
          </p:nvPr>
        </p:nvSpPr>
        <p:spPr>
          <a:xfrm>
            <a:off x="3962400" y="1295400"/>
            <a:ext cx="4800600" cy="4495800"/>
          </a:xfrm>
          <a:prstGeom prst="rect">
            <a:avLst/>
          </a:prstGeom>
          <a:noFill/>
          <a:ln>
            <a:noFill/>
          </a:ln>
        </p:spPr>
        <p:txBody>
          <a:bodyPr anchorCtr="0" anchor="t" bIns="45700" lIns="91425" spcFirstLastPara="1" rIns="91425" wrap="square" tIns="45700">
            <a:noAutofit/>
          </a:bodyPr>
          <a:lstStyle/>
          <a:p>
            <a:pPr indent="-342899" lvl="0" marL="411162" rtl="0" algn="l">
              <a:lnSpc>
                <a:spcPct val="100000"/>
              </a:lnSpc>
              <a:spcBef>
                <a:spcPts val="0"/>
              </a:spcBef>
              <a:spcAft>
                <a:spcPts val="0"/>
              </a:spcAft>
              <a:buClr>
                <a:schemeClr val="lt2"/>
              </a:buClr>
              <a:buSzPts val="2280"/>
              <a:buFont typeface="Noto Sans Symbols"/>
              <a:buChar char="▪"/>
            </a:pPr>
            <a:r>
              <a:rPr b="1" i="0" lang="en-US" sz="2400" u="none">
                <a:solidFill>
                  <a:srgbClr val="FFFF00"/>
                </a:solidFill>
                <a:latin typeface="Corbel"/>
                <a:ea typeface="Corbel"/>
                <a:cs typeface="Corbel"/>
                <a:sym typeface="Corbel"/>
              </a:rPr>
              <a:t>Requirements</a:t>
            </a:r>
            <a:r>
              <a:rPr b="1" i="0" lang="en-US" sz="2400" u="none">
                <a:solidFill>
                  <a:schemeClr val="lt1"/>
                </a:solidFill>
                <a:latin typeface="Corbel"/>
                <a:ea typeface="Corbel"/>
                <a:cs typeface="Corbel"/>
                <a:sym typeface="Corbel"/>
              </a:rPr>
              <a:t> </a:t>
            </a:r>
            <a:r>
              <a:rPr b="0" i="0" lang="en-US" sz="2400" u="none">
                <a:solidFill>
                  <a:schemeClr val="lt1"/>
                </a:solidFill>
                <a:latin typeface="Corbel"/>
                <a:ea typeface="Corbel"/>
                <a:cs typeface="Corbel"/>
                <a:sym typeface="Corbel"/>
              </a:rPr>
              <a:t>– defines needed information, function, behavior, performance and interfaces.</a:t>
            </a:r>
            <a:endParaRPr/>
          </a:p>
          <a:p>
            <a:pPr indent="-342899" lvl="0" marL="411162" rtl="0" algn="l">
              <a:lnSpc>
                <a:spcPct val="100000"/>
              </a:lnSpc>
              <a:spcBef>
                <a:spcPts val="700"/>
              </a:spcBef>
              <a:spcAft>
                <a:spcPts val="0"/>
              </a:spcAft>
              <a:buClr>
                <a:schemeClr val="lt2"/>
              </a:buClr>
              <a:buSzPts val="2280"/>
              <a:buFont typeface="Noto Sans Symbols"/>
              <a:buChar char="▪"/>
            </a:pPr>
            <a:r>
              <a:rPr b="1" i="0" lang="en-US" sz="2400" u="none">
                <a:solidFill>
                  <a:srgbClr val="FFFF00"/>
                </a:solidFill>
                <a:latin typeface="Corbel"/>
                <a:ea typeface="Corbel"/>
                <a:cs typeface="Corbel"/>
                <a:sym typeface="Corbel"/>
              </a:rPr>
              <a:t>Design </a:t>
            </a:r>
            <a:r>
              <a:rPr b="0" i="0" lang="en-US" sz="2400" u="none">
                <a:solidFill>
                  <a:schemeClr val="lt1"/>
                </a:solidFill>
                <a:latin typeface="Corbel"/>
                <a:ea typeface="Corbel"/>
                <a:cs typeface="Corbel"/>
                <a:sym typeface="Corbel"/>
              </a:rPr>
              <a:t>– data structures, software architecture, interface representations, algorithmic details.</a:t>
            </a:r>
            <a:endParaRPr/>
          </a:p>
          <a:p>
            <a:pPr indent="-342899" lvl="0" marL="411162" rtl="0" algn="l">
              <a:lnSpc>
                <a:spcPct val="100000"/>
              </a:lnSpc>
              <a:spcBef>
                <a:spcPts val="700"/>
              </a:spcBef>
              <a:spcAft>
                <a:spcPts val="0"/>
              </a:spcAft>
              <a:buClr>
                <a:schemeClr val="lt2"/>
              </a:buClr>
              <a:buSzPts val="2280"/>
              <a:buFont typeface="Noto Sans Symbols"/>
              <a:buChar char="▪"/>
            </a:pPr>
            <a:r>
              <a:rPr b="1" i="0" lang="en-US" sz="2400" u="none">
                <a:solidFill>
                  <a:srgbClr val="FFFF00"/>
                </a:solidFill>
                <a:latin typeface="Corbel"/>
                <a:ea typeface="Corbel"/>
                <a:cs typeface="Corbel"/>
                <a:sym typeface="Corbel"/>
              </a:rPr>
              <a:t>Implementation </a:t>
            </a:r>
            <a:r>
              <a:rPr b="0" i="0" lang="en-US" sz="2400" u="none">
                <a:solidFill>
                  <a:schemeClr val="lt1"/>
                </a:solidFill>
                <a:latin typeface="Corbel"/>
                <a:ea typeface="Corbel"/>
                <a:cs typeface="Corbel"/>
                <a:sym typeface="Corbel"/>
              </a:rPr>
              <a:t>– source code, database, user documentation, testing.</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70"/>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Some Agile Methods</a:t>
            </a:r>
            <a:endParaRPr/>
          </a:p>
        </p:txBody>
      </p:sp>
      <p:sp>
        <p:nvSpPr>
          <p:cNvPr id="528" name="Google Shape;528;p70"/>
          <p:cNvSpPr txBox="1"/>
          <p:nvPr>
            <p:ph idx="1" type="body"/>
          </p:nvPr>
        </p:nvSpPr>
        <p:spPr>
          <a:xfrm>
            <a:off x="914400" y="1784350"/>
            <a:ext cx="7772400" cy="4572000"/>
          </a:xfrm>
          <a:prstGeom prst="rect">
            <a:avLst/>
          </a:prstGeom>
          <a:noFill/>
          <a:ln>
            <a:noFill/>
          </a:ln>
        </p:spPr>
        <p:txBody>
          <a:bodyPr anchorCtr="0" anchor="t" bIns="45700" lIns="91425" spcFirstLastPara="1" rIns="91425" wrap="square" tIns="45700">
            <a:noAutofit/>
          </a:bodyPr>
          <a:lstStyle/>
          <a:p>
            <a:pPr indent="-342899" lvl="0" marL="411162" marR="0" rtl="0" algn="l">
              <a:lnSpc>
                <a:spcPct val="90000"/>
              </a:lnSpc>
              <a:spcBef>
                <a:spcPts val="0"/>
              </a:spcBef>
              <a:spcAft>
                <a:spcPts val="0"/>
              </a:spcAft>
              <a:buClr>
                <a:schemeClr val="lt2"/>
              </a:buClr>
              <a:buSzPts val="2660"/>
              <a:buFont typeface="Noto Sans Symbols"/>
              <a:buChar char="▪"/>
            </a:pPr>
            <a:r>
              <a:rPr b="0" i="0" lang="en-US" sz="2800" u="none">
                <a:solidFill>
                  <a:schemeClr val="lt1"/>
                </a:solidFill>
                <a:latin typeface="Corbel"/>
                <a:ea typeface="Corbel"/>
                <a:cs typeface="Corbel"/>
                <a:sym typeface="Corbel"/>
              </a:rPr>
              <a:t>Rapid Application Development (RAD)</a:t>
            </a:r>
            <a:endParaRPr/>
          </a:p>
          <a:p>
            <a:pPr indent="-342899" lvl="0" marL="411162" marR="0" rtl="0" algn="l">
              <a:lnSpc>
                <a:spcPct val="90000"/>
              </a:lnSpc>
              <a:spcBef>
                <a:spcPts val="700"/>
              </a:spcBef>
              <a:spcAft>
                <a:spcPts val="0"/>
              </a:spcAft>
              <a:buClr>
                <a:schemeClr val="lt2"/>
              </a:buClr>
              <a:buSzPts val="2660"/>
              <a:buFont typeface="Noto Sans Symbols"/>
              <a:buChar char="▪"/>
            </a:pPr>
            <a:r>
              <a:rPr b="0" i="0" lang="en-US" sz="2800" u="none">
                <a:solidFill>
                  <a:schemeClr val="lt1"/>
                </a:solidFill>
                <a:latin typeface="Corbel"/>
                <a:ea typeface="Corbel"/>
                <a:cs typeface="Corbel"/>
                <a:sym typeface="Corbel"/>
              </a:rPr>
              <a:t>Incremental SDLC</a:t>
            </a:r>
            <a:endParaRPr/>
          </a:p>
          <a:p>
            <a:pPr indent="-342899" lvl="0" marL="411162" marR="0" rtl="0" algn="l">
              <a:lnSpc>
                <a:spcPct val="90000"/>
              </a:lnSpc>
              <a:spcBef>
                <a:spcPts val="700"/>
              </a:spcBef>
              <a:spcAft>
                <a:spcPts val="0"/>
              </a:spcAft>
              <a:buClr>
                <a:schemeClr val="lt2"/>
              </a:buClr>
              <a:buSzPts val="2660"/>
              <a:buFont typeface="Noto Sans Symbols"/>
              <a:buChar char="▪"/>
            </a:pPr>
            <a:r>
              <a:rPr b="0" i="0" lang="en-US" sz="2800" u="none">
                <a:solidFill>
                  <a:schemeClr val="lt1"/>
                </a:solidFill>
                <a:latin typeface="Corbel"/>
                <a:ea typeface="Corbel"/>
                <a:cs typeface="Corbel"/>
                <a:sym typeface="Corbel"/>
              </a:rPr>
              <a:t>Scrum </a:t>
            </a:r>
            <a:endParaRPr/>
          </a:p>
          <a:p>
            <a:pPr indent="-342899" lvl="0" marL="411162" marR="0" rtl="0" algn="l">
              <a:lnSpc>
                <a:spcPct val="90000"/>
              </a:lnSpc>
              <a:spcBef>
                <a:spcPts val="700"/>
              </a:spcBef>
              <a:spcAft>
                <a:spcPts val="0"/>
              </a:spcAft>
              <a:buClr>
                <a:schemeClr val="lt2"/>
              </a:buClr>
              <a:buSzPts val="2660"/>
              <a:buFont typeface="Noto Sans Symbols"/>
              <a:buChar char="▪"/>
            </a:pPr>
            <a:r>
              <a:rPr b="0" i="0" lang="en-US" sz="2800" u="none">
                <a:solidFill>
                  <a:schemeClr val="lt1"/>
                </a:solidFill>
                <a:latin typeface="Corbel"/>
                <a:ea typeface="Corbel"/>
                <a:cs typeface="Corbel"/>
                <a:sym typeface="Corbel"/>
              </a:rPr>
              <a:t>Extreme Programming (XP) </a:t>
            </a:r>
            <a:endParaRPr/>
          </a:p>
          <a:p>
            <a:pPr indent="-342899" lvl="0" marL="411162" marR="0" rtl="0" algn="l">
              <a:lnSpc>
                <a:spcPct val="90000"/>
              </a:lnSpc>
              <a:spcBef>
                <a:spcPts val="700"/>
              </a:spcBef>
              <a:spcAft>
                <a:spcPts val="0"/>
              </a:spcAft>
              <a:buClr>
                <a:schemeClr val="lt2"/>
              </a:buClr>
              <a:buSzPts val="2660"/>
              <a:buFont typeface="Noto Sans Symbols"/>
              <a:buChar char="▪"/>
            </a:pPr>
            <a:r>
              <a:rPr b="0" i="0" lang="en-US" sz="2800" u="none">
                <a:solidFill>
                  <a:schemeClr val="lt1"/>
                </a:solidFill>
                <a:latin typeface="Corbel"/>
                <a:ea typeface="Corbel"/>
                <a:cs typeface="Corbel"/>
                <a:sym typeface="Corbel"/>
              </a:rPr>
              <a:t>Adaptive Software Development (ASD) </a:t>
            </a:r>
            <a:endParaRPr/>
          </a:p>
          <a:p>
            <a:pPr indent="-342899" lvl="0" marL="411162" marR="0" rtl="0" algn="l">
              <a:lnSpc>
                <a:spcPct val="90000"/>
              </a:lnSpc>
              <a:spcBef>
                <a:spcPts val="700"/>
              </a:spcBef>
              <a:spcAft>
                <a:spcPts val="0"/>
              </a:spcAft>
              <a:buClr>
                <a:schemeClr val="lt2"/>
              </a:buClr>
              <a:buSzPts val="2660"/>
              <a:buFont typeface="Noto Sans Symbols"/>
              <a:buChar char="▪"/>
            </a:pPr>
            <a:r>
              <a:rPr b="0" i="0" lang="en-US" sz="2800" u="none">
                <a:solidFill>
                  <a:schemeClr val="lt1"/>
                </a:solidFill>
                <a:latin typeface="Corbel"/>
                <a:ea typeface="Corbel"/>
                <a:cs typeface="Corbel"/>
                <a:sym typeface="Corbel"/>
              </a:rPr>
              <a:t>Feature Driven Development (FDD) </a:t>
            </a:r>
            <a:endParaRPr/>
          </a:p>
          <a:p>
            <a:pPr indent="-342899" lvl="0" marL="411162" marR="0" rtl="0" algn="l">
              <a:lnSpc>
                <a:spcPct val="90000"/>
              </a:lnSpc>
              <a:spcBef>
                <a:spcPts val="700"/>
              </a:spcBef>
              <a:spcAft>
                <a:spcPts val="0"/>
              </a:spcAft>
              <a:buClr>
                <a:schemeClr val="lt2"/>
              </a:buClr>
              <a:buSzPts val="2660"/>
              <a:buFont typeface="Noto Sans Symbols"/>
              <a:buChar char="▪"/>
            </a:pPr>
            <a:r>
              <a:rPr b="0" i="0" lang="en-US" sz="2800" u="none">
                <a:solidFill>
                  <a:schemeClr val="lt1"/>
                </a:solidFill>
                <a:latin typeface="Corbel"/>
                <a:ea typeface="Corbel"/>
                <a:cs typeface="Corbel"/>
                <a:sym typeface="Corbel"/>
              </a:rPr>
              <a:t>Crystal Clear </a:t>
            </a:r>
            <a:endParaRPr/>
          </a:p>
          <a:p>
            <a:pPr indent="-342899" lvl="0" marL="411162" marR="0" rtl="0" algn="l">
              <a:lnSpc>
                <a:spcPct val="90000"/>
              </a:lnSpc>
              <a:spcBef>
                <a:spcPts val="700"/>
              </a:spcBef>
              <a:spcAft>
                <a:spcPts val="0"/>
              </a:spcAft>
              <a:buClr>
                <a:schemeClr val="lt2"/>
              </a:buClr>
              <a:buSzPts val="2660"/>
              <a:buFont typeface="Noto Sans Symbols"/>
              <a:buChar char="▪"/>
            </a:pPr>
            <a:r>
              <a:rPr b="0" i="0" lang="en-US" sz="2800" u="none">
                <a:solidFill>
                  <a:schemeClr val="lt1"/>
                </a:solidFill>
                <a:latin typeface="Corbel"/>
                <a:ea typeface="Corbel"/>
                <a:cs typeface="Corbel"/>
                <a:sym typeface="Corbel"/>
              </a:rPr>
              <a:t>Dynamic Software Development Method (DSDM) </a:t>
            </a:r>
            <a:endParaRPr/>
          </a:p>
          <a:p>
            <a:pPr indent="-342899" lvl="0" marL="411162" marR="0" rtl="0" algn="l">
              <a:lnSpc>
                <a:spcPct val="90000"/>
              </a:lnSpc>
              <a:spcBef>
                <a:spcPts val="700"/>
              </a:spcBef>
              <a:spcAft>
                <a:spcPts val="0"/>
              </a:spcAft>
              <a:buClr>
                <a:schemeClr val="lt2"/>
              </a:buClr>
              <a:buSzPts val="2660"/>
              <a:buFont typeface="Noto Sans Symbols"/>
              <a:buChar char="▪"/>
            </a:pPr>
            <a:r>
              <a:rPr b="0" i="0" lang="en-US" sz="2800" u="none">
                <a:solidFill>
                  <a:schemeClr val="lt1"/>
                </a:solidFill>
                <a:latin typeface="Corbel"/>
                <a:ea typeface="Corbel"/>
                <a:cs typeface="Corbel"/>
                <a:sym typeface="Corbel"/>
              </a:rPr>
              <a:t>Rational Unify Process (RUP)</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71"/>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Agile vs Waterfall Propaganda</a:t>
            </a:r>
            <a:endParaRPr/>
          </a:p>
        </p:txBody>
      </p:sp>
      <p:sp>
        <p:nvSpPr>
          <p:cNvPr id="534" name="Google Shape;534;p71"/>
          <p:cNvSpPr txBox="1"/>
          <p:nvPr>
            <p:ph idx="1" type="body"/>
          </p:nvPr>
        </p:nvSpPr>
        <p:spPr>
          <a:xfrm>
            <a:off x="914400" y="1784350"/>
            <a:ext cx="7772400" cy="4572000"/>
          </a:xfrm>
          <a:prstGeom prst="rect">
            <a:avLst/>
          </a:prstGeom>
          <a:noFill/>
          <a:ln>
            <a:noFill/>
          </a:ln>
        </p:spPr>
        <p:txBody>
          <a:bodyPr anchorCtr="0" anchor="t" bIns="45700" lIns="91425" spcFirstLastPara="1" rIns="91425" wrap="square" tIns="45700">
            <a:noAutofit/>
          </a:bodyPr>
          <a:lstStyle/>
          <a:p>
            <a:pPr indent="-342899" lvl="0" marL="411162" marR="0" rtl="0" algn="l">
              <a:lnSpc>
                <a:spcPct val="100000"/>
              </a:lnSpc>
              <a:spcBef>
                <a:spcPts val="0"/>
              </a:spcBef>
              <a:spcAft>
                <a:spcPts val="0"/>
              </a:spcAft>
              <a:buClr>
                <a:schemeClr val="lt2"/>
              </a:buClr>
              <a:buSzPts val="2850"/>
              <a:buFont typeface="Noto Sans Symbols"/>
              <a:buChar char="▪"/>
            </a:pPr>
            <a:r>
              <a:rPr b="0" i="0" lang="en-US" sz="3000" u="sng">
                <a:solidFill>
                  <a:schemeClr val="hlink"/>
                </a:solidFill>
                <a:latin typeface="Corbel"/>
                <a:ea typeface="Corbel"/>
                <a:cs typeface="Corbel"/>
                <a:sym typeface="Corbel"/>
                <a:hlinkClick r:id="rId3"/>
              </a:rPr>
              <a:t>http://www.youtube.com/watch?v=gDDO3ob-4ZY&amp;feature=related</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72"/>
          <p:cNvSpPr txBox="1"/>
          <p:nvPr>
            <p:ph idx="4294967295" type="ctrTitle"/>
          </p:nvPr>
        </p:nvSpPr>
        <p:spPr>
          <a:xfrm>
            <a:off x="914400" y="4343400"/>
            <a:ext cx="7772400" cy="1975104"/>
          </a:xfrm>
          <a:prstGeom prst="rect">
            <a:avLst/>
          </a:prstGeom>
          <a:noFill/>
          <a:ln>
            <a:noFill/>
          </a:ln>
        </p:spPr>
        <p:txBody>
          <a:bodyPr anchorCtr="0" anchor="t" bIns="45700" lIns="91425" spcFirstLastPara="1" rIns="91425" wrap="square" tIns="45700">
            <a:noAutofit/>
          </a:bodyPr>
          <a:lstStyle/>
          <a:p>
            <a:pPr indent="0" lvl="0" marL="0" marR="9144" rtl="0" algn="l">
              <a:lnSpc>
                <a:spcPct val="100000"/>
              </a:lnSpc>
              <a:spcBef>
                <a:spcPts val="0"/>
              </a:spcBef>
              <a:spcAft>
                <a:spcPts val="0"/>
              </a:spcAft>
              <a:buClr>
                <a:srgbClr val="C1EEFF"/>
              </a:buClr>
              <a:buSzPts val="4000"/>
              <a:buFont typeface="Consolas"/>
              <a:buNone/>
            </a:pPr>
            <a:r>
              <a:rPr b="1" i="0" lang="en-US" sz="4000" u="none" cap="none" strike="noStrike">
                <a:solidFill>
                  <a:srgbClr val="C1EEFF"/>
                </a:solidFill>
                <a:latin typeface="Consolas"/>
                <a:ea typeface="Consolas"/>
                <a:cs typeface="Consolas"/>
                <a:sym typeface="Consolas"/>
              </a:rPr>
              <a:t>RAPID APPLICATION DEVELOPMENT (RAD) MODEL</a:t>
            </a:r>
            <a:endParaRPr b="1" i="0" sz="4000" u="none" cap="none" strike="noStrike">
              <a:solidFill>
                <a:srgbClr val="C1EEFF"/>
              </a:solidFill>
              <a:latin typeface="Consolas"/>
              <a:ea typeface="Consolas"/>
              <a:cs typeface="Consolas"/>
              <a:sym typeface="Consolas"/>
            </a:endParaRPr>
          </a:p>
        </p:txBody>
      </p:sp>
      <p:sp>
        <p:nvSpPr>
          <p:cNvPr id="540" name="Google Shape;540;p72"/>
          <p:cNvSpPr txBox="1"/>
          <p:nvPr>
            <p:ph idx="1" type="subTitle"/>
          </p:nvPr>
        </p:nvSpPr>
        <p:spPr>
          <a:xfrm>
            <a:off x="914400" y="2835275"/>
            <a:ext cx="7772400" cy="1508125"/>
          </a:xfrm>
          <a:prstGeom prst="rect">
            <a:avLst/>
          </a:prstGeom>
          <a:noFill/>
          <a:ln>
            <a:noFill/>
          </a:ln>
        </p:spPr>
        <p:txBody>
          <a:bodyPr anchorCtr="0" anchor="b" bIns="45700" lIns="100575" spcFirstLastPara="1" rIns="91425" wrap="square" tIns="45700">
            <a:noAutofit/>
          </a:bodyPr>
          <a:lstStyle/>
          <a:p>
            <a:pPr indent="0" lvl="0" marL="0" rtl="0" algn="l">
              <a:spcBef>
                <a:spcPts val="0"/>
              </a:spcBef>
              <a:spcAft>
                <a:spcPts val="0"/>
              </a:spcAft>
              <a:buSzPts val="1900"/>
              <a:buNone/>
            </a:pPr>
            <a:r>
              <a:t/>
            </a:r>
            <a:endParaRPr sz="2000">
              <a:solidFill>
                <a:schemeClr val="l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73"/>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4000">
              <a:solidFill>
                <a:srgbClr val="C1EEFF"/>
              </a:solidFill>
              <a:latin typeface="Consolas"/>
              <a:ea typeface="Consolas"/>
              <a:cs typeface="Consolas"/>
              <a:sym typeface="Consolas"/>
            </a:endParaRPr>
          </a:p>
        </p:txBody>
      </p:sp>
      <p:sp>
        <p:nvSpPr>
          <p:cNvPr id="546" name="Google Shape;546;p73"/>
          <p:cNvSpPr txBox="1"/>
          <p:nvPr>
            <p:ph idx="1" type="body"/>
          </p:nvPr>
        </p:nvSpPr>
        <p:spPr>
          <a:xfrm>
            <a:off x="914400" y="1784350"/>
            <a:ext cx="7772400" cy="4572000"/>
          </a:xfrm>
          <a:prstGeom prst="rect">
            <a:avLst/>
          </a:prstGeom>
          <a:noFill/>
          <a:ln>
            <a:noFill/>
          </a:ln>
        </p:spPr>
        <p:txBody>
          <a:bodyPr anchorCtr="0" anchor="t" bIns="45700" lIns="91425" spcFirstLastPara="1" rIns="91425" wrap="square" tIns="45700">
            <a:noAutofit/>
          </a:bodyPr>
          <a:lstStyle/>
          <a:p>
            <a:pPr indent="-161924" lvl="0" marL="411163" marR="0" rtl="0" algn="l">
              <a:spcBef>
                <a:spcPts val="0"/>
              </a:spcBef>
              <a:spcAft>
                <a:spcPts val="0"/>
              </a:spcAft>
              <a:buClr>
                <a:schemeClr val="lt2"/>
              </a:buClr>
              <a:buSzPts val="2850"/>
              <a:buFont typeface="Noto Sans Symbols"/>
              <a:buNone/>
            </a:pPr>
            <a:r>
              <a:t/>
            </a:r>
            <a:endParaRPr sz="3000">
              <a:solidFill>
                <a:schemeClr val="lt1"/>
              </a:solidFill>
              <a:latin typeface="Corbel"/>
              <a:ea typeface="Corbel"/>
              <a:cs typeface="Corbel"/>
              <a:sym typeface="Corbel"/>
            </a:endParaRPr>
          </a:p>
        </p:txBody>
      </p:sp>
      <p:pic>
        <p:nvPicPr>
          <p:cNvPr descr="http://www.novulo.com/img/interactions/RadComparison.jpg" id="547" name="Google Shape;547;p73"/>
          <p:cNvPicPr preferRelativeResize="0"/>
          <p:nvPr/>
        </p:nvPicPr>
        <p:blipFill rotWithShape="1">
          <a:blip r:embed="rId3">
            <a:alphaModFix/>
          </a:blip>
          <a:srcRect b="0" l="0" r="0" t="0"/>
          <a:stretch/>
        </p:blipFill>
        <p:spPr>
          <a:xfrm>
            <a:off x="381000" y="1371600"/>
            <a:ext cx="8305800" cy="47244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74"/>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4000">
              <a:solidFill>
                <a:srgbClr val="C1EEFF"/>
              </a:solidFill>
              <a:latin typeface="Consolas"/>
              <a:ea typeface="Consolas"/>
              <a:cs typeface="Consolas"/>
              <a:sym typeface="Consolas"/>
            </a:endParaRPr>
          </a:p>
        </p:txBody>
      </p:sp>
      <p:sp>
        <p:nvSpPr>
          <p:cNvPr id="553" name="Google Shape;553;p74"/>
          <p:cNvSpPr txBox="1"/>
          <p:nvPr>
            <p:ph idx="1" type="body"/>
          </p:nvPr>
        </p:nvSpPr>
        <p:spPr>
          <a:xfrm>
            <a:off x="914400" y="1784350"/>
            <a:ext cx="7772400" cy="4572000"/>
          </a:xfrm>
          <a:prstGeom prst="rect">
            <a:avLst/>
          </a:prstGeom>
          <a:noFill/>
          <a:ln>
            <a:noFill/>
          </a:ln>
        </p:spPr>
        <p:txBody>
          <a:bodyPr anchorCtr="0" anchor="t" bIns="45700" lIns="91425" spcFirstLastPara="1" rIns="91425" wrap="square" tIns="45700">
            <a:noAutofit/>
          </a:bodyPr>
          <a:lstStyle/>
          <a:p>
            <a:pPr indent="-161924" lvl="0" marL="411163" marR="0" rtl="0" algn="l">
              <a:spcBef>
                <a:spcPts val="0"/>
              </a:spcBef>
              <a:spcAft>
                <a:spcPts val="0"/>
              </a:spcAft>
              <a:buClr>
                <a:schemeClr val="lt2"/>
              </a:buClr>
              <a:buSzPts val="2850"/>
              <a:buFont typeface="Noto Sans Symbols"/>
              <a:buNone/>
            </a:pPr>
            <a:r>
              <a:t/>
            </a:r>
            <a:endParaRPr sz="3000">
              <a:solidFill>
                <a:schemeClr val="lt1"/>
              </a:solidFill>
              <a:latin typeface="Corbel"/>
              <a:ea typeface="Corbel"/>
              <a:cs typeface="Corbel"/>
              <a:sym typeface="Corbel"/>
            </a:endParaRPr>
          </a:p>
        </p:txBody>
      </p:sp>
      <p:pic>
        <p:nvPicPr>
          <p:cNvPr descr="http://upload.wikimedia.org/wikipedia/commons/thumb/5/5f/RADModel.JPG/320px-RADModel.JPG" id="554" name="Google Shape;554;p74"/>
          <p:cNvPicPr preferRelativeResize="0"/>
          <p:nvPr/>
        </p:nvPicPr>
        <p:blipFill rotWithShape="1">
          <a:blip r:embed="rId3">
            <a:alphaModFix/>
          </a:blip>
          <a:srcRect b="0" l="0" r="0" t="0"/>
          <a:stretch/>
        </p:blipFill>
        <p:spPr>
          <a:xfrm>
            <a:off x="914400" y="914400"/>
            <a:ext cx="7850187" cy="50292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75"/>
          <p:cNvSpPr txBox="1"/>
          <p:nvPr>
            <p:ph type="title"/>
          </p:nvPr>
        </p:nvSpPr>
        <p:spPr>
          <a:xfrm>
            <a:off x="914400" y="512762"/>
            <a:ext cx="82296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Rapid Application Model (RAD)</a:t>
            </a:r>
            <a:endParaRPr/>
          </a:p>
        </p:txBody>
      </p:sp>
      <p:sp>
        <p:nvSpPr>
          <p:cNvPr id="560" name="Google Shape;560;p75"/>
          <p:cNvSpPr txBox="1"/>
          <p:nvPr>
            <p:ph idx="1" type="body"/>
          </p:nvPr>
        </p:nvSpPr>
        <p:spPr>
          <a:xfrm>
            <a:off x="457200" y="1784350"/>
            <a:ext cx="8229600" cy="4572000"/>
          </a:xfrm>
          <a:prstGeom prst="rect">
            <a:avLst/>
          </a:prstGeom>
          <a:noFill/>
          <a:ln>
            <a:noFill/>
          </a:ln>
        </p:spPr>
        <p:txBody>
          <a:bodyPr anchorCtr="0" anchor="t" bIns="45700" lIns="91425" spcFirstLastPara="1" rIns="91425" wrap="square" tIns="45700">
            <a:noAutofit/>
          </a:bodyPr>
          <a:lstStyle/>
          <a:p>
            <a:pPr indent="-342899" lvl="0" marL="411162" marR="0" rtl="0" algn="l">
              <a:lnSpc>
                <a:spcPct val="90000"/>
              </a:lnSpc>
              <a:spcBef>
                <a:spcPts val="0"/>
              </a:spcBef>
              <a:spcAft>
                <a:spcPts val="0"/>
              </a:spcAft>
              <a:buClr>
                <a:schemeClr val="lt2"/>
              </a:buClr>
              <a:buSzPts val="3040"/>
              <a:buFont typeface="Noto Sans Symbols"/>
              <a:buChar char="▪"/>
            </a:pPr>
            <a:r>
              <a:rPr b="0" i="0" lang="en-US" sz="3200" u="none">
                <a:solidFill>
                  <a:srgbClr val="FFFF00"/>
                </a:solidFill>
                <a:latin typeface="Corbel"/>
                <a:ea typeface="Corbel"/>
                <a:cs typeface="Corbel"/>
                <a:sym typeface="Corbel"/>
              </a:rPr>
              <a:t>Requirements planning phase </a:t>
            </a:r>
            <a:r>
              <a:rPr b="0" i="0" lang="en-US" sz="3200" u="none">
                <a:solidFill>
                  <a:schemeClr val="lt1"/>
                </a:solidFill>
                <a:latin typeface="Corbel"/>
                <a:ea typeface="Corbel"/>
                <a:cs typeface="Corbel"/>
                <a:sym typeface="Corbel"/>
              </a:rPr>
              <a:t> (a workshop utilizing structured discussion of business problems)</a:t>
            </a:r>
            <a:endParaRPr/>
          </a:p>
          <a:p>
            <a:pPr indent="-342899" lvl="0" marL="411162" marR="0" rtl="0" algn="l">
              <a:lnSpc>
                <a:spcPct val="90000"/>
              </a:lnSpc>
              <a:spcBef>
                <a:spcPts val="700"/>
              </a:spcBef>
              <a:spcAft>
                <a:spcPts val="0"/>
              </a:spcAft>
              <a:buClr>
                <a:schemeClr val="lt2"/>
              </a:buClr>
              <a:buSzPts val="3040"/>
              <a:buFont typeface="Noto Sans Symbols"/>
              <a:buChar char="▪"/>
            </a:pPr>
            <a:r>
              <a:rPr b="0" i="0" lang="en-US" sz="3200" u="none">
                <a:solidFill>
                  <a:srgbClr val="FFFF00"/>
                </a:solidFill>
                <a:latin typeface="Corbel"/>
                <a:ea typeface="Corbel"/>
                <a:cs typeface="Corbel"/>
                <a:sym typeface="Corbel"/>
              </a:rPr>
              <a:t>User description phase </a:t>
            </a:r>
            <a:r>
              <a:rPr b="0" i="0" lang="en-US" sz="3200" u="none">
                <a:solidFill>
                  <a:schemeClr val="lt1"/>
                </a:solidFill>
                <a:latin typeface="Corbel"/>
                <a:ea typeface="Corbel"/>
                <a:cs typeface="Corbel"/>
                <a:sym typeface="Corbel"/>
              </a:rPr>
              <a:t>– automated tools capture information from users</a:t>
            </a:r>
            <a:endParaRPr/>
          </a:p>
          <a:p>
            <a:pPr indent="-342899" lvl="0" marL="411162" marR="0" rtl="0" algn="l">
              <a:lnSpc>
                <a:spcPct val="90000"/>
              </a:lnSpc>
              <a:spcBef>
                <a:spcPts val="700"/>
              </a:spcBef>
              <a:spcAft>
                <a:spcPts val="0"/>
              </a:spcAft>
              <a:buClr>
                <a:schemeClr val="lt2"/>
              </a:buClr>
              <a:buSzPts val="3040"/>
              <a:buFont typeface="Noto Sans Symbols"/>
              <a:buChar char="▪"/>
            </a:pPr>
            <a:r>
              <a:rPr b="0" i="0" lang="en-US" sz="3200" u="none">
                <a:solidFill>
                  <a:srgbClr val="FFFF00"/>
                </a:solidFill>
                <a:latin typeface="Corbel"/>
                <a:ea typeface="Corbel"/>
                <a:cs typeface="Corbel"/>
                <a:sym typeface="Corbel"/>
              </a:rPr>
              <a:t>Construction phase </a:t>
            </a:r>
            <a:r>
              <a:rPr b="0" i="0" lang="en-US" sz="3200" u="none">
                <a:solidFill>
                  <a:schemeClr val="lt1"/>
                </a:solidFill>
                <a:latin typeface="Corbel"/>
                <a:ea typeface="Corbel"/>
                <a:cs typeface="Corbel"/>
                <a:sym typeface="Corbel"/>
              </a:rPr>
              <a:t>– productivity tools, such as code generators, screen generators, etc. inside a time-box. (“Do until done”)</a:t>
            </a:r>
            <a:endParaRPr/>
          </a:p>
          <a:p>
            <a:pPr indent="-342899" lvl="0" marL="411162" marR="0" rtl="0" algn="l">
              <a:lnSpc>
                <a:spcPct val="90000"/>
              </a:lnSpc>
              <a:spcBef>
                <a:spcPts val="700"/>
              </a:spcBef>
              <a:spcAft>
                <a:spcPts val="0"/>
              </a:spcAft>
              <a:buClr>
                <a:schemeClr val="lt2"/>
              </a:buClr>
              <a:buSzPts val="3040"/>
              <a:buFont typeface="Noto Sans Symbols"/>
              <a:buChar char="▪"/>
            </a:pPr>
            <a:r>
              <a:rPr b="0" i="0" lang="en-US" sz="3200" u="none">
                <a:solidFill>
                  <a:srgbClr val="FFFF00"/>
                </a:solidFill>
                <a:latin typeface="Corbel"/>
                <a:ea typeface="Corbel"/>
                <a:cs typeface="Corbel"/>
                <a:sym typeface="Corbel"/>
              </a:rPr>
              <a:t>Cutover phase  </a:t>
            </a:r>
            <a:r>
              <a:rPr b="0" i="0" lang="en-US" sz="3200" u="none">
                <a:solidFill>
                  <a:schemeClr val="lt1"/>
                </a:solidFill>
                <a:latin typeface="Corbel"/>
                <a:ea typeface="Corbel"/>
                <a:cs typeface="Corbel"/>
                <a:sym typeface="Corbel"/>
              </a:rPr>
              <a:t>-- installation of the system, user acceptance testing and user training</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76"/>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Requirements Planning Phase</a:t>
            </a:r>
            <a:endParaRPr/>
          </a:p>
        </p:txBody>
      </p:sp>
      <p:sp>
        <p:nvSpPr>
          <p:cNvPr id="566" name="Google Shape;566;p76"/>
          <p:cNvSpPr txBox="1"/>
          <p:nvPr>
            <p:ph idx="1" type="body"/>
          </p:nvPr>
        </p:nvSpPr>
        <p:spPr>
          <a:xfrm>
            <a:off x="914400" y="1784350"/>
            <a:ext cx="7772400" cy="4572000"/>
          </a:xfrm>
          <a:prstGeom prst="rect">
            <a:avLst/>
          </a:prstGeom>
          <a:noFill/>
          <a:ln>
            <a:noFill/>
          </a:ln>
        </p:spPr>
        <p:txBody>
          <a:bodyPr anchorCtr="0" anchor="t" bIns="45700" lIns="91425" spcFirstLastPara="1" rIns="91425" wrap="square" tIns="45700">
            <a:noAutofit/>
          </a:bodyPr>
          <a:lstStyle/>
          <a:p>
            <a:pPr indent="-342899" lvl="0" marL="411162" marR="0" rtl="0" algn="l">
              <a:lnSpc>
                <a:spcPct val="100000"/>
              </a:lnSpc>
              <a:spcBef>
                <a:spcPts val="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Combines elements of the system planning and systems analysis phases of the System Development Life Cycle (SDLC). </a:t>
            </a:r>
            <a:endParaRPr/>
          </a:p>
          <a:p>
            <a:pPr indent="-342899" lvl="0" marL="411162" marR="0" rtl="0" algn="l">
              <a:lnSpc>
                <a:spcPct val="100000"/>
              </a:lnSpc>
              <a:spcBef>
                <a:spcPts val="70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Users, managers, and IT staff members discuss and agree on </a:t>
            </a:r>
            <a:r>
              <a:rPr b="0" i="0" lang="en-US" sz="3000" u="none">
                <a:solidFill>
                  <a:srgbClr val="F7A1CA"/>
                </a:solidFill>
                <a:latin typeface="Corbel"/>
                <a:ea typeface="Corbel"/>
                <a:cs typeface="Corbel"/>
                <a:sym typeface="Corbel"/>
              </a:rPr>
              <a:t>business needs, project scope, constraints, and system requirements</a:t>
            </a:r>
            <a:r>
              <a:rPr b="0" i="0" lang="en-US" sz="3000" u="none">
                <a:solidFill>
                  <a:schemeClr val="lt1"/>
                </a:solidFill>
                <a:latin typeface="Corbel"/>
                <a:ea typeface="Corbel"/>
                <a:cs typeface="Corbel"/>
                <a:sym typeface="Corbel"/>
              </a:rPr>
              <a:t>.</a:t>
            </a:r>
            <a:endParaRPr/>
          </a:p>
          <a:p>
            <a:pPr indent="-342899" lvl="0" marL="411162" marR="0" rtl="0" algn="l">
              <a:lnSpc>
                <a:spcPct val="100000"/>
              </a:lnSpc>
              <a:spcBef>
                <a:spcPts val="70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It ends when the team agrees on the key issues and obtains management authorization to continue.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77"/>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User Design Phase</a:t>
            </a:r>
            <a:endParaRPr/>
          </a:p>
        </p:txBody>
      </p:sp>
      <p:sp>
        <p:nvSpPr>
          <p:cNvPr id="572" name="Google Shape;572;p77"/>
          <p:cNvSpPr txBox="1"/>
          <p:nvPr>
            <p:ph idx="1" type="body"/>
          </p:nvPr>
        </p:nvSpPr>
        <p:spPr>
          <a:xfrm>
            <a:off x="533400" y="1600200"/>
            <a:ext cx="8305800" cy="4572000"/>
          </a:xfrm>
          <a:prstGeom prst="rect">
            <a:avLst/>
          </a:prstGeom>
          <a:noFill/>
          <a:ln>
            <a:noFill/>
          </a:ln>
        </p:spPr>
        <p:txBody>
          <a:bodyPr anchorCtr="0" anchor="t" bIns="45700" lIns="91425" spcFirstLastPara="1" rIns="91425" wrap="square" tIns="45700">
            <a:noAutofit/>
          </a:bodyPr>
          <a:lstStyle/>
          <a:p>
            <a:pPr indent="-342899" lvl="0" marL="411162" marR="0" rtl="0" algn="l">
              <a:lnSpc>
                <a:spcPct val="100000"/>
              </a:lnSpc>
              <a:spcBef>
                <a:spcPts val="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 Users interact with systems analysts and develop models and prototypes that represent all system processes, inputs, and outputs. </a:t>
            </a:r>
            <a:endParaRPr/>
          </a:p>
          <a:p>
            <a:pPr indent="-342899" lvl="0" marL="411162" marR="0" rtl="0" algn="l">
              <a:lnSpc>
                <a:spcPct val="100000"/>
              </a:lnSpc>
              <a:spcBef>
                <a:spcPts val="70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Typically use a combination of Joint Application Development (JAD) techniques and CASE tools to translate user needs into working models. </a:t>
            </a:r>
            <a:endParaRPr/>
          </a:p>
          <a:p>
            <a:pPr indent="-342899" lvl="0" marL="411162" marR="0" rtl="0" algn="l">
              <a:lnSpc>
                <a:spcPct val="100000"/>
              </a:lnSpc>
              <a:spcBef>
                <a:spcPts val="700"/>
              </a:spcBef>
              <a:spcAft>
                <a:spcPts val="0"/>
              </a:spcAft>
              <a:buClr>
                <a:schemeClr val="lt2"/>
              </a:buClr>
              <a:buSzPts val="2850"/>
              <a:buFont typeface="Noto Sans Symbols"/>
              <a:buChar char="▪"/>
            </a:pPr>
            <a:r>
              <a:rPr b="0" i="1" lang="en-US" sz="3000" u="none">
                <a:solidFill>
                  <a:schemeClr val="lt1"/>
                </a:solidFill>
                <a:latin typeface="Corbel"/>
                <a:ea typeface="Corbel"/>
                <a:cs typeface="Corbel"/>
                <a:sym typeface="Corbel"/>
              </a:rPr>
              <a:t>A</a:t>
            </a:r>
            <a:r>
              <a:rPr b="0" i="0" lang="en-US" sz="3000" u="none">
                <a:solidFill>
                  <a:schemeClr val="lt1"/>
                </a:solidFill>
                <a:latin typeface="Corbel"/>
                <a:ea typeface="Corbel"/>
                <a:cs typeface="Corbel"/>
                <a:sym typeface="Corbel"/>
              </a:rPr>
              <a:t> continuous interactive process that allows users to understand, modify, and eventually approve a working model of the system that meets their needs.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78"/>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JAD Techniques</a:t>
            </a:r>
            <a:endParaRPr/>
          </a:p>
        </p:txBody>
      </p:sp>
      <p:sp>
        <p:nvSpPr>
          <p:cNvPr id="578" name="Google Shape;578;p78"/>
          <p:cNvSpPr txBox="1"/>
          <p:nvPr>
            <p:ph idx="1" type="body"/>
          </p:nvPr>
        </p:nvSpPr>
        <p:spPr>
          <a:xfrm>
            <a:off x="914400" y="1784350"/>
            <a:ext cx="7772400" cy="4572000"/>
          </a:xfrm>
          <a:prstGeom prst="rect">
            <a:avLst/>
          </a:prstGeom>
          <a:noFill/>
          <a:ln>
            <a:noFill/>
          </a:ln>
        </p:spPr>
        <p:txBody>
          <a:bodyPr anchorCtr="0" anchor="t" bIns="45700" lIns="91425" spcFirstLastPara="1" rIns="91425" wrap="square" tIns="45700">
            <a:noAutofit/>
          </a:bodyPr>
          <a:lstStyle/>
          <a:p>
            <a:pPr indent="-342899" lvl="0" marL="411162" marR="0" rtl="0" algn="l">
              <a:lnSpc>
                <a:spcPct val="100000"/>
              </a:lnSpc>
              <a:spcBef>
                <a:spcPts val="0"/>
              </a:spcBef>
              <a:spcAft>
                <a:spcPts val="0"/>
              </a:spcAft>
              <a:buClr>
                <a:schemeClr val="lt2"/>
              </a:buClr>
              <a:buSzPts val="2850"/>
              <a:buFont typeface="Noto Sans Symbols"/>
              <a:buChar char="▪"/>
            </a:pPr>
            <a:r>
              <a:rPr b="0" i="0" lang="en-US" sz="3000" u="sng">
                <a:solidFill>
                  <a:schemeClr val="hlink"/>
                </a:solidFill>
                <a:latin typeface="Corbel"/>
                <a:ea typeface="Corbel"/>
                <a:cs typeface="Corbel"/>
                <a:sym typeface="Corbel"/>
                <a:hlinkClick r:id="rId3"/>
              </a:rPr>
              <a:t>http://en.wikipedia.org/wiki/Joint_application_design</a:t>
            </a:r>
            <a:endParaRPr/>
          </a:p>
          <a:p>
            <a:pPr indent="-161924" lvl="0" marL="411162" marR="0" rtl="0" algn="l">
              <a:lnSpc>
                <a:spcPct val="100000"/>
              </a:lnSpc>
              <a:spcBef>
                <a:spcPts val="700"/>
              </a:spcBef>
              <a:spcAft>
                <a:spcPts val="0"/>
              </a:spcAft>
              <a:buClr>
                <a:schemeClr val="lt2"/>
              </a:buClr>
              <a:buSzPts val="2850"/>
              <a:buFont typeface="Noto Sans Symbols"/>
              <a:buNone/>
            </a:pPr>
            <a:r>
              <a:t/>
            </a:r>
            <a:endParaRPr b="0" i="0" sz="3000" u="none">
              <a:solidFill>
                <a:schemeClr val="lt1"/>
              </a:solidFill>
              <a:latin typeface="Corbel"/>
              <a:ea typeface="Corbel"/>
              <a:cs typeface="Corbel"/>
              <a:sym typeface="Corbel"/>
            </a:endParaRPr>
          </a:p>
          <a:p>
            <a:pPr indent="-342899" lvl="0" marL="411162" marR="0" rtl="0" algn="l">
              <a:lnSpc>
                <a:spcPct val="100000"/>
              </a:lnSpc>
              <a:spcBef>
                <a:spcPts val="0"/>
              </a:spcBef>
              <a:spcAft>
                <a:spcPts val="0"/>
              </a:spcAft>
              <a:buClr>
                <a:schemeClr val="lt2"/>
              </a:buClr>
              <a:buSzPts val="3800"/>
              <a:buFont typeface="Noto Sans Symbols"/>
              <a:buNone/>
            </a:pPr>
            <a:r>
              <a:rPr b="0" i="0" lang="en-US" sz="4000" u="none">
                <a:solidFill>
                  <a:srgbClr val="C1EEFF"/>
                </a:solidFill>
                <a:latin typeface="Consolas"/>
                <a:ea typeface="Consolas"/>
                <a:cs typeface="Consolas"/>
                <a:sym typeface="Consolas"/>
              </a:rPr>
              <a:t>CASE Tools</a:t>
            </a:r>
            <a:endParaRPr/>
          </a:p>
          <a:p>
            <a:pPr indent="-342899" lvl="0" marL="411162" marR="0" rtl="0" algn="l">
              <a:lnSpc>
                <a:spcPct val="100000"/>
              </a:lnSpc>
              <a:spcBef>
                <a:spcPts val="700"/>
              </a:spcBef>
              <a:spcAft>
                <a:spcPts val="0"/>
              </a:spcAft>
              <a:buClr>
                <a:schemeClr val="lt2"/>
              </a:buClr>
              <a:buSzPts val="2850"/>
              <a:buFont typeface="Noto Sans Symbols"/>
              <a:buChar char="▪"/>
            </a:pPr>
            <a:r>
              <a:rPr b="0" i="0" lang="en-US" sz="3000" u="sng">
                <a:solidFill>
                  <a:schemeClr val="hlink"/>
                </a:solidFill>
                <a:latin typeface="Corbel"/>
                <a:ea typeface="Corbel"/>
                <a:cs typeface="Corbel"/>
                <a:sym typeface="Corbel"/>
                <a:hlinkClick r:id="rId4"/>
              </a:rPr>
              <a:t>http://en.wikipedia.org/wiki/Computer-aided_software_engineering</a:t>
            </a:r>
            <a:endParaRPr/>
          </a:p>
          <a:p>
            <a:pPr indent="-161924" lvl="0" marL="411163" marR="0" rtl="0" algn="l">
              <a:spcBef>
                <a:spcPts val="700"/>
              </a:spcBef>
              <a:spcAft>
                <a:spcPts val="0"/>
              </a:spcAft>
              <a:buClr>
                <a:schemeClr val="lt2"/>
              </a:buClr>
              <a:buSzPts val="2850"/>
              <a:buFont typeface="Noto Sans Symbols"/>
              <a:buNone/>
            </a:pPr>
            <a:r>
              <a:t/>
            </a:r>
            <a:endParaRPr b="0" i="0" sz="3000" u="sng">
              <a:solidFill>
                <a:schemeClr val="hlink"/>
              </a:solidFill>
              <a:latin typeface="Corbel"/>
              <a:ea typeface="Corbel"/>
              <a:cs typeface="Corbel"/>
              <a:sym typeface="Corbel"/>
              <a:hlinkClick r:id="rId5"/>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79"/>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Construction Phase</a:t>
            </a:r>
            <a:endParaRPr/>
          </a:p>
        </p:txBody>
      </p:sp>
      <p:sp>
        <p:nvSpPr>
          <p:cNvPr id="584" name="Google Shape;584;p79"/>
          <p:cNvSpPr txBox="1"/>
          <p:nvPr>
            <p:ph idx="1" type="body"/>
          </p:nvPr>
        </p:nvSpPr>
        <p:spPr>
          <a:xfrm>
            <a:off x="914400" y="1784350"/>
            <a:ext cx="7772400" cy="4572000"/>
          </a:xfrm>
          <a:prstGeom prst="rect">
            <a:avLst/>
          </a:prstGeom>
          <a:noFill/>
          <a:ln>
            <a:noFill/>
          </a:ln>
        </p:spPr>
        <p:txBody>
          <a:bodyPr anchorCtr="0" anchor="t" bIns="45700" lIns="91425" spcFirstLastPara="1" rIns="91425" wrap="square" tIns="45700">
            <a:noAutofit/>
          </a:bodyPr>
          <a:lstStyle/>
          <a:p>
            <a:pPr indent="-342899" lvl="0" marL="411162" marR="0" rtl="0" algn="l">
              <a:lnSpc>
                <a:spcPct val="100000"/>
              </a:lnSpc>
              <a:spcBef>
                <a:spcPts val="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 Focuses on program and application development task similar to the SDLC. </a:t>
            </a:r>
            <a:endParaRPr/>
          </a:p>
          <a:p>
            <a:pPr indent="-342899" lvl="0" marL="411162" marR="0" rtl="0" algn="l">
              <a:lnSpc>
                <a:spcPct val="100000"/>
              </a:lnSpc>
              <a:spcBef>
                <a:spcPts val="70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However, users continue to participate and can still suggest changes or improvements as actual screens or reports are developed. </a:t>
            </a:r>
            <a:endParaRPr/>
          </a:p>
          <a:p>
            <a:pPr indent="-342899" lvl="0" marL="411162" marR="0" rtl="0" algn="l">
              <a:lnSpc>
                <a:spcPct val="100000"/>
              </a:lnSpc>
              <a:spcBef>
                <a:spcPts val="70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Its tasks are programming and application development, coding, unit-integration, and system testing.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descr="100412.waterfall.jpg" id="259" name="Google Shape;259;p26"/>
          <p:cNvPicPr preferRelativeResize="0"/>
          <p:nvPr/>
        </p:nvPicPr>
        <p:blipFill rotWithShape="1">
          <a:blip r:embed="rId3">
            <a:alphaModFix/>
          </a:blip>
          <a:srcRect b="0" l="0" r="0" t="0"/>
          <a:stretch/>
        </p:blipFill>
        <p:spPr>
          <a:xfrm>
            <a:off x="228600" y="228600"/>
            <a:ext cx="8545512" cy="64008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80"/>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Cutover Phase</a:t>
            </a:r>
            <a:endParaRPr/>
          </a:p>
        </p:txBody>
      </p:sp>
      <p:sp>
        <p:nvSpPr>
          <p:cNvPr id="590" name="Google Shape;590;p80"/>
          <p:cNvSpPr txBox="1"/>
          <p:nvPr>
            <p:ph idx="1" type="body"/>
          </p:nvPr>
        </p:nvSpPr>
        <p:spPr>
          <a:xfrm>
            <a:off x="914400" y="1784350"/>
            <a:ext cx="7772400" cy="4572000"/>
          </a:xfrm>
          <a:prstGeom prst="rect">
            <a:avLst/>
          </a:prstGeom>
          <a:noFill/>
          <a:ln>
            <a:noFill/>
          </a:ln>
        </p:spPr>
        <p:txBody>
          <a:bodyPr anchorCtr="0" anchor="t" bIns="45700" lIns="91425" spcFirstLastPara="1" rIns="91425" wrap="square" tIns="45700">
            <a:noAutofit/>
          </a:bodyPr>
          <a:lstStyle/>
          <a:p>
            <a:pPr indent="-342899" lvl="0" marL="411162" marR="0" rtl="0" algn="l">
              <a:lnSpc>
                <a:spcPct val="100000"/>
              </a:lnSpc>
              <a:spcBef>
                <a:spcPts val="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Resembles the final tasks in the SDLC implementation phase.</a:t>
            </a:r>
            <a:endParaRPr/>
          </a:p>
          <a:p>
            <a:pPr indent="-342899" lvl="0" marL="411162" marR="0" rtl="0" algn="l">
              <a:lnSpc>
                <a:spcPct val="100000"/>
              </a:lnSpc>
              <a:spcBef>
                <a:spcPts val="70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Compared with traditional methods, the entire process is compressed. As a result, the new system is built, delivered, and placed in operation much sooner. </a:t>
            </a:r>
            <a:endParaRPr/>
          </a:p>
          <a:p>
            <a:pPr indent="-342899" lvl="0" marL="411162" marR="0" rtl="0" algn="l">
              <a:lnSpc>
                <a:spcPct val="100000"/>
              </a:lnSpc>
              <a:spcBef>
                <a:spcPts val="70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Tasks are data conversion, full-scale testing, system changeover, user training.</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81"/>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RAD Strengths</a:t>
            </a:r>
            <a:endParaRPr/>
          </a:p>
        </p:txBody>
      </p:sp>
      <p:sp>
        <p:nvSpPr>
          <p:cNvPr id="597" name="Google Shape;597;p81"/>
          <p:cNvSpPr txBox="1"/>
          <p:nvPr>
            <p:ph idx="1" type="body"/>
          </p:nvPr>
        </p:nvSpPr>
        <p:spPr>
          <a:xfrm>
            <a:off x="914400" y="1784350"/>
            <a:ext cx="7772400" cy="4572000"/>
          </a:xfrm>
          <a:prstGeom prst="rect">
            <a:avLst/>
          </a:prstGeom>
          <a:noFill/>
          <a:ln>
            <a:noFill/>
          </a:ln>
        </p:spPr>
        <p:txBody>
          <a:bodyPr anchorCtr="0" anchor="t" bIns="45700" lIns="91425" spcFirstLastPara="1" rIns="91425" wrap="square" tIns="45700">
            <a:noAutofit/>
          </a:bodyPr>
          <a:lstStyle/>
          <a:p>
            <a:pPr indent="-342899" lvl="0" marL="411162" marR="0" rtl="0" algn="l">
              <a:lnSpc>
                <a:spcPct val="80000"/>
              </a:lnSpc>
              <a:spcBef>
                <a:spcPts val="0"/>
              </a:spcBef>
              <a:spcAft>
                <a:spcPts val="0"/>
              </a:spcAft>
              <a:buClr>
                <a:schemeClr val="lt2"/>
              </a:buClr>
              <a:buSzPts val="2660"/>
              <a:buFont typeface="Noto Sans Symbols"/>
              <a:buChar char="▪"/>
            </a:pPr>
            <a:r>
              <a:rPr b="0" i="0" lang="en-US" sz="2800" u="none">
                <a:solidFill>
                  <a:srgbClr val="FFFF00"/>
                </a:solidFill>
                <a:latin typeface="Corbel"/>
                <a:ea typeface="Corbel"/>
                <a:cs typeface="Corbel"/>
                <a:sym typeface="Corbel"/>
              </a:rPr>
              <a:t>Reduced cycle time </a:t>
            </a:r>
            <a:r>
              <a:rPr b="0" i="0" lang="en-US" sz="2800" u="none">
                <a:solidFill>
                  <a:schemeClr val="lt1"/>
                </a:solidFill>
                <a:latin typeface="Corbel"/>
                <a:ea typeface="Corbel"/>
                <a:cs typeface="Corbel"/>
                <a:sym typeface="Corbel"/>
              </a:rPr>
              <a:t>and improved productivity with fewer people means lower costs</a:t>
            </a:r>
            <a:endParaRPr/>
          </a:p>
          <a:p>
            <a:pPr indent="-342899" lvl="0" marL="411162" marR="0" rtl="0" algn="l">
              <a:lnSpc>
                <a:spcPct val="80000"/>
              </a:lnSpc>
              <a:spcBef>
                <a:spcPts val="700"/>
              </a:spcBef>
              <a:spcAft>
                <a:spcPts val="0"/>
              </a:spcAft>
              <a:buClr>
                <a:schemeClr val="lt2"/>
              </a:buClr>
              <a:buSzPts val="2660"/>
              <a:buFont typeface="Noto Sans Symbols"/>
              <a:buChar char="▪"/>
            </a:pPr>
            <a:r>
              <a:rPr b="0" i="0" lang="en-US" sz="2800" u="none">
                <a:solidFill>
                  <a:srgbClr val="FFFF00"/>
                </a:solidFill>
                <a:latin typeface="Corbel"/>
                <a:ea typeface="Corbel"/>
                <a:cs typeface="Corbel"/>
                <a:sym typeface="Corbel"/>
              </a:rPr>
              <a:t>Time-box </a:t>
            </a:r>
            <a:r>
              <a:rPr b="0" i="0" lang="en-US" sz="2800" u="none">
                <a:solidFill>
                  <a:schemeClr val="lt1"/>
                </a:solidFill>
                <a:latin typeface="Corbel"/>
                <a:ea typeface="Corbel"/>
                <a:cs typeface="Corbel"/>
                <a:sym typeface="Corbel"/>
              </a:rPr>
              <a:t>approach mitigates cost and schedule risk</a:t>
            </a:r>
            <a:endParaRPr/>
          </a:p>
          <a:p>
            <a:pPr indent="-342899" lvl="0" marL="411162" marR="0" rtl="0" algn="l">
              <a:lnSpc>
                <a:spcPct val="80000"/>
              </a:lnSpc>
              <a:spcBef>
                <a:spcPts val="700"/>
              </a:spcBef>
              <a:spcAft>
                <a:spcPts val="0"/>
              </a:spcAft>
              <a:buClr>
                <a:schemeClr val="lt2"/>
              </a:buClr>
              <a:buSzPts val="2660"/>
              <a:buFont typeface="Noto Sans Symbols"/>
              <a:buChar char="▪"/>
            </a:pPr>
            <a:r>
              <a:rPr b="0" i="0" lang="en-US" sz="2800" u="none">
                <a:solidFill>
                  <a:srgbClr val="FFFF00"/>
                </a:solidFill>
                <a:latin typeface="Corbel"/>
                <a:ea typeface="Corbel"/>
                <a:cs typeface="Corbel"/>
                <a:sym typeface="Corbel"/>
              </a:rPr>
              <a:t>Customer involved throughout </a:t>
            </a:r>
            <a:r>
              <a:rPr b="0" i="0" lang="en-US" sz="2800" u="none">
                <a:solidFill>
                  <a:schemeClr val="lt1"/>
                </a:solidFill>
                <a:latin typeface="Corbel"/>
                <a:ea typeface="Corbel"/>
                <a:cs typeface="Corbel"/>
                <a:sym typeface="Corbel"/>
              </a:rPr>
              <a:t>the complete cycle minimizes risk of not achieving customer satisfaction and business needs</a:t>
            </a:r>
            <a:endParaRPr/>
          </a:p>
          <a:p>
            <a:pPr indent="-342899" lvl="0" marL="411162" marR="0" rtl="0" algn="l">
              <a:lnSpc>
                <a:spcPct val="80000"/>
              </a:lnSpc>
              <a:spcBef>
                <a:spcPts val="700"/>
              </a:spcBef>
              <a:spcAft>
                <a:spcPts val="0"/>
              </a:spcAft>
              <a:buClr>
                <a:schemeClr val="lt2"/>
              </a:buClr>
              <a:buSzPts val="2660"/>
              <a:buFont typeface="Noto Sans Symbols"/>
              <a:buChar char="▪"/>
            </a:pPr>
            <a:r>
              <a:rPr b="0" i="0" lang="en-US" sz="2800" u="none">
                <a:solidFill>
                  <a:schemeClr val="lt1"/>
                </a:solidFill>
                <a:latin typeface="Corbel"/>
                <a:ea typeface="Corbel"/>
                <a:cs typeface="Corbel"/>
                <a:sym typeface="Corbel"/>
              </a:rPr>
              <a:t>Focus moves from documentation to code (</a:t>
            </a:r>
            <a:r>
              <a:rPr b="0" i="0" lang="en-US" sz="2800" u="none">
                <a:solidFill>
                  <a:srgbClr val="FFFF00"/>
                </a:solidFill>
                <a:latin typeface="Corbel"/>
                <a:ea typeface="Corbel"/>
                <a:cs typeface="Corbel"/>
                <a:sym typeface="Corbel"/>
              </a:rPr>
              <a:t>WYSIWYG</a:t>
            </a:r>
            <a:r>
              <a:rPr b="0" i="0" lang="en-US" sz="2800" u="none">
                <a:solidFill>
                  <a:schemeClr val="lt1"/>
                </a:solidFill>
                <a:latin typeface="Corbel"/>
                <a:ea typeface="Corbel"/>
                <a:cs typeface="Corbel"/>
                <a:sym typeface="Corbel"/>
              </a:rPr>
              <a:t>).</a:t>
            </a:r>
            <a:endParaRPr/>
          </a:p>
          <a:p>
            <a:pPr indent="-342899" lvl="0" marL="411162" marR="0" rtl="0" algn="l">
              <a:lnSpc>
                <a:spcPct val="80000"/>
              </a:lnSpc>
              <a:spcBef>
                <a:spcPts val="700"/>
              </a:spcBef>
              <a:spcAft>
                <a:spcPts val="0"/>
              </a:spcAft>
              <a:buClr>
                <a:schemeClr val="lt2"/>
              </a:buClr>
              <a:buSzPts val="2660"/>
              <a:buFont typeface="Noto Sans Symbols"/>
              <a:buChar char="▪"/>
            </a:pPr>
            <a:r>
              <a:rPr b="0" i="0" lang="en-US" sz="2800" u="none">
                <a:solidFill>
                  <a:srgbClr val="FFFF00"/>
                </a:solidFill>
                <a:latin typeface="Corbel"/>
                <a:ea typeface="Corbel"/>
                <a:cs typeface="Corbel"/>
                <a:sym typeface="Corbel"/>
              </a:rPr>
              <a:t>Uses modeling concepts </a:t>
            </a:r>
            <a:r>
              <a:rPr b="0" i="0" lang="en-US" sz="2800" u="none">
                <a:solidFill>
                  <a:schemeClr val="lt1"/>
                </a:solidFill>
                <a:latin typeface="Corbel"/>
                <a:ea typeface="Corbel"/>
                <a:cs typeface="Corbel"/>
                <a:sym typeface="Corbel"/>
              </a:rPr>
              <a:t>to capture information about business, data, and processes.</a:t>
            </a:r>
            <a:endParaRPr/>
          </a:p>
          <a:p>
            <a:pPr indent="-173989" lvl="0" marL="411163" marR="0" rtl="0" algn="l">
              <a:spcBef>
                <a:spcPts val="700"/>
              </a:spcBef>
              <a:spcAft>
                <a:spcPts val="0"/>
              </a:spcAft>
              <a:buClr>
                <a:schemeClr val="lt2"/>
              </a:buClr>
              <a:buSzPts val="2660"/>
              <a:buFont typeface="Noto Sans Symbols"/>
              <a:buNone/>
            </a:pPr>
            <a:r>
              <a:t/>
            </a:r>
            <a:endParaRPr b="0" i="0" sz="2800" u="none">
              <a:solidFill>
                <a:schemeClr val="lt1"/>
              </a:solidFill>
              <a:latin typeface="Corbel"/>
              <a:ea typeface="Corbel"/>
              <a:cs typeface="Corbel"/>
              <a:sym typeface="Corbe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82"/>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RAD Weaknesses</a:t>
            </a:r>
            <a:endParaRPr/>
          </a:p>
        </p:txBody>
      </p:sp>
      <p:sp>
        <p:nvSpPr>
          <p:cNvPr id="603" name="Google Shape;603;p82"/>
          <p:cNvSpPr txBox="1"/>
          <p:nvPr>
            <p:ph idx="1" type="body"/>
          </p:nvPr>
        </p:nvSpPr>
        <p:spPr>
          <a:xfrm>
            <a:off x="914400" y="1784350"/>
            <a:ext cx="7772400" cy="4572000"/>
          </a:xfrm>
          <a:prstGeom prst="rect">
            <a:avLst/>
          </a:prstGeom>
          <a:noFill/>
          <a:ln>
            <a:noFill/>
          </a:ln>
        </p:spPr>
        <p:txBody>
          <a:bodyPr anchorCtr="0" anchor="t" bIns="45700" lIns="91425" spcFirstLastPara="1" rIns="91425" wrap="square" tIns="45700">
            <a:noAutofit/>
          </a:bodyPr>
          <a:lstStyle/>
          <a:p>
            <a:pPr indent="-342899" lvl="0" marL="411162" marR="0" rtl="0" algn="l">
              <a:lnSpc>
                <a:spcPct val="90000"/>
              </a:lnSpc>
              <a:spcBef>
                <a:spcPts val="0"/>
              </a:spcBef>
              <a:spcAft>
                <a:spcPts val="0"/>
              </a:spcAft>
              <a:buClr>
                <a:schemeClr val="lt2"/>
              </a:buClr>
              <a:buSzPts val="3420"/>
              <a:buFont typeface="Noto Sans Symbols"/>
              <a:buChar char="▪"/>
            </a:pPr>
            <a:r>
              <a:rPr b="0" i="0" lang="en-US" sz="3600" u="none">
                <a:solidFill>
                  <a:schemeClr val="lt1"/>
                </a:solidFill>
                <a:latin typeface="Corbel"/>
                <a:ea typeface="Corbel"/>
                <a:cs typeface="Corbel"/>
                <a:sym typeface="Corbel"/>
              </a:rPr>
              <a:t>Accelerated development process</a:t>
            </a:r>
            <a:r>
              <a:rPr b="0" i="0" lang="en-US" sz="3600" u="none">
                <a:solidFill>
                  <a:srgbClr val="FFFF00"/>
                </a:solidFill>
                <a:latin typeface="Corbel"/>
                <a:ea typeface="Corbel"/>
                <a:cs typeface="Corbel"/>
                <a:sym typeface="Corbel"/>
              </a:rPr>
              <a:t> must give quick responses </a:t>
            </a:r>
            <a:r>
              <a:rPr b="0" i="0" lang="en-US" sz="3600" u="none">
                <a:solidFill>
                  <a:schemeClr val="lt1"/>
                </a:solidFill>
                <a:latin typeface="Corbel"/>
                <a:ea typeface="Corbel"/>
                <a:cs typeface="Corbel"/>
                <a:sym typeface="Corbel"/>
              </a:rPr>
              <a:t>to the user</a:t>
            </a:r>
            <a:endParaRPr/>
          </a:p>
          <a:p>
            <a:pPr indent="-342899" lvl="0" marL="411162" marR="0" rtl="0" algn="l">
              <a:lnSpc>
                <a:spcPct val="90000"/>
              </a:lnSpc>
              <a:spcBef>
                <a:spcPts val="700"/>
              </a:spcBef>
              <a:spcAft>
                <a:spcPts val="0"/>
              </a:spcAft>
              <a:buClr>
                <a:schemeClr val="lt2"/>
              </a:buClr>
              <a:buSzPts val="3420"/>
              <a:buFont typeface="Noto Sans Symbols"/>
              <a:buChar char="▪"/>
            </a:pPr>
            <a:r>
              <a:rPr b="0" i="0" lang="en-US" sz="3600" u="none">
                <a:solidFill>
                  <a:schemeClr val="lt1"/>
                </a:solidFill>
                <a:latin typeface="Corbel"/>
                <a:ea typeface="Corbel"/>
                <a:cs typeface="Corbel"/>
                <a:sym typeface="Corbel"/>
              </a:rPr>
              <a:t>Risk of </a:t>
            </a:r>
            <a:r>
              <a:rPr b="0" i="0" lang="en-US" sz="3600" u="none">
                <a:solidFill>
                  <a:srgbClr val="FFFF00"/>
                </a:solidFill>
                <a:latin typeface="Corbel"/>
                <a:ea typeface="Corbel"/>
                <a:cs typeface="Corbel"/>
                <a:sym typeface="Corbel"/>
              </a:rPr>
              <a:t>never achieving closure </a:t>
            </a:r>
            <a:endParaRPr/>
          </a:p>
          <a:p>
            <a:pPr indent="-342899" lvl="0" marL="411162" marR="0" rtl="0" algn="l">
              <a:lnSpc>
                <a:spcPct val="90000"/>
              </a:lnSpc>
              <a:spcBef>
                <a:spcPts val="700"/>
              </a:spcBef>
              <a:spcAft>
                <a:spcPts val="0"/>
              </a:spcAft>
              <a:buClr>
                <a:schemeClr val="lt2"/>
              </a:buClr>
              <a:buSzPts val="3420"/>
              <a:buFont typeface="Noto Sans Symbols"/>
              <a:buChar char="▪"/>
            </a:pPr>
            <a:r>
              <a:rPr b="0" i="0" lang="en-US" sz="3600" u="none">
                <a:solidFill>
                  <a:schemeClr val="lt1"/>
                </a:solidFill>
                <a:latin typeface="Corbel"/>
                <a:ea typeface="Corbel"/>
                <a:cs typeface="Corbel"/>
                <a:sym typeface="Corbel"/>
              </a:rPr>
              <a:t>Hard to use with </a:t>
            </a:r>
            <a:r>
              <a:rPr b="0" i="0" lang="en-US" sz="3600" u="none">
                <a:solidFill>
                  <a:srgbClr val="FFFF00"/>
                </a:solidFill>
                <a:latin typeface="Corbel"/>
                <a:ea typeface="Corbel"/>
                <a:cs typeface="Corbel"/>
                <a:sym typeface="Corbel"/>
              </a:rPr>
              <a:t>legacy systems</a:t>
            </a:r>
            <a:endParaRPr/>
          </a:p>
          <a:p>
            <a:pPr indent="-342899" lvl="0" marL="411162" marR="0" rtl="0" algn="l">
              <a:lnSpc>
                <a:spcPct val="90000"/>
              </a:lnSpc>
              <a:spcBef>
                <a:spcPts val="700"/>
              </a:spcBef>
              <a:spcAft>
                <a:spcPts val="0"/>
              </a:spcAft>
              <a:buClr>
                <a:schemeClr val="lt2"/>
              </a:buClr>
              <a:buSzPts val="3420"/>
              <a:buFont typeface="Noto Sans Symbols"/>
              <a:buChar char="▪"/>
            </a:pPr>
            <a:r>
              <a:rPr b="0" i="0" lang="en-US" sz="3600" u="none">
                <a:solidFill>
                  <a:schemeClr val="lt1"/>
                </a:solidFill>
                <a:latin typeface="Corbel"/>
                <a:ea typeface="Corbel"/>
                <a:cs typeface="Corbel"/>
                <a:sym typeface="Corbel"/>
              </a:rPr>
              <a:t>Requires a system that can be </a:t>
            </a:r>
            <a:r>
              <a:rPr b="0" i="0" lang="en-US" sz="3600" u="none">
                <a:solidFill>
                  <a:srgbClr val="FFFF00"/>
                </a:solidFill>
                <a:latin typeface="Corbel"/>
                <a:ea typeface="Corbel"/>
                <a:cs typeface="Corbel"/>
                <a:sym typeface="Corbel"/>
              </a:rPr>
              <a:t>modularized</a:t>
            </a:r>
            <a:endParaRPr/>
          </a:p>
          <a:p>
            <a:pPr indent="-342899" lvl="0" marL="411162" marR="0" rtl="0" algn="l">
              <a:lnSpc>
                <a:spcPct val="90000"/>
              </a:lnSpc>
              <a:spcBef>
                <a:spcPts val="700"/>
              </a:spcBef>
              <a:spcAft>
                <a:spcPts val="0"/>
              </a:spcAft>
              <a:buClr>
                <a:schemeClr val="lt2"/>
              </a:buClr>
              <a:buSzPts val="3420"/>
              <a:buFont typeface="Noto Sans Symbols"/>
              <a:buChar char="▪"/>
            </a:pPr>
            <a:r>
              <a:rPr b="0" i="0" lang="en-US" sz="3600" u="none">
                <a:solidFill>
                  <a:schemeClr val="lt1"/>
                </a:solidFill>
                <a:latin typeface="Corbel"/>
                <a:ea typeface="Corbel"/>
                <a:cs typeface="Corbel"/>
                <a:sym typeface="Corbel"/>
              </a:rPr>
              <a:t>Developers and customers must be </a:t>
            </a:r>
            <a:r>
              <a:rPr b="0" i="0" lang="en-US" sz="3600" u="none">
                <a:solidFill>
                  <a:srgbClr val="FFFF00"/>
                </a:solidFill>
                <a:latin typeface="Corbel"/>
                <a:ea typeface="Corbel"/>
                <a:cs typeface="Corbel"/>
                <a:sym typeface="Corbel"/>
              </a:rPr>
              <a:t>committed to rapid-fire activities </a:t>
            </a:r>
            <a:r>
              <a:rPr b="0" i="0" lang="en-US" sz="3600" u="none">
                <a:solidFill>
                  <a:schemeClr val="lt1"/>
                </a:solidFill>
                <a:latin typeface="Corbel"/>
                <a:ea typeface="Corbel"/>
                <a:cs typeface="Corbel"/>
                <a:sym typeface="Corbel"/>
              </a:rPr>
              <a:t>in an abbreviated time frame. </a:t>
            </a:r>
            <a:endParaRPr/>
          </a:p>
          <a:p>
            <a:pPr indent="-125729" lvl="0" marL="411163" marR="0" rtl="0" algn="l">
              <a:spcBef>
                <a:spcPts val="700"/>
              </a:spcBef>
              <a:spcAft>
                <a:spcPts val="0"/>
              </a:spcAft>
              <a:buClr>
                <a:schemeClr val="lt2"/>
              </a:buClr>
              <a:buSzPts val="3420"/>
              <a:buFont typeface="Noto Sans Symbols"/>
              <a:buNone/>
            </a:pPr>
            <a:r>
              <a:t/>
            </a:r>
            <a:endParaRPr b="0" i="0" sz="3600" u="none">
              <a:solidFill>
                <a:schemeClr val="lt1"/>
              </a:solidFill>
              <a:latin typeface="Corbel"/>
              <a:ea typeface="Corbel"/>
              <a:cs typeface="Corbel"/>
              <a:sym typeface="Corbe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83"/>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When to use RAD</a:t>
            </a:r>
            <a:endParaRPr/>
          </a:p>
        </p:txBody>
      </p:sp>
      <p:sp>
        <p:nvSpPr>
          <p:cNvPr id="609" name="Google Shape;609;p83"/>
          <p:cNvSpPr txBox="1"/>
          <p:nvPr>
            <p:ph idx="1" type="body"/>
          </p:nvPr>
        </p:nvSpPr>
        <p:spPr>
          <a:xfrm>
            <a:off x="914400" y="1784350"/>
            <a:ext cx="7772400" cy="4572000"/>
          </a:xfrm>
          <a:prstGeom prst="rect">
            <a:avLst/>
          </a:prstGeom>
          <a:noFill/>
          <a:ln>
            <a:noFill/>
          </a:ln>
        </p:spPr>
        <p:txBody>
          <a:bodyPr anchorCtr="0" anchor="t" bIns="45700" lIns="91425" spcFirstLastPara="1" rIns="91425" wrap="square" tIns="45700">
            <a:noAutofit/>
          </a:bodyPr>
          <a:lstStyle/>
          <a:p>
            <a:pPr indent="-342899" lvl="0" marL="411162" marR="0" rtl="0" algn="l">
              <a:lnSpc>
                <a:spcPct val="100000"/>
              </a:lnSpc>
              <a:spcBef>
                <a:spcPts val="0"/>
              </a:spcBef>
              <a:spcAft>
                <a:spcPts val="0"/>
              </a:spcAft>
              <a:buClr>
                <a:schemeClr val="lt2"/>
              </a:buClr>
              <a:buSzPts val="3420"/>
              <a:buFont typeface="Noto Sans Symbols"/>
              <a:buChar char="▪"/>
            </a:pPr>
            <a:r>
              <a:rPr b="0" i="0" lang="en-US" sz="3600" u="none">
                <a:solidFill>
                  <a:schemeClr val="lt1"/>
                </a:solidFill>
                <a:latin typeface="Corbel"/>
                <a:ea typeface="Corbel"/>
                <a:cs typeface="Corbel"/>
                <a:sym typeface="Corbel"/>
              </a:rPr>
              <a:t>Reasonably </a:t>
            </a:r>
            <a:r>
              <a:rPr b="0" i="0" lang="en-US" sz="3600" u="none">
                <a:solidFill>
                  <a:srgbClr val="FFFF00"/>
                </a:solidFill>
                <a:latin typeface="Corbel"/>
                <a:ea typeface="Corbel"/>
                <a:cs typeface="Corbel"/>
                <a:sym typeface="Corbel"/>
              </a:rPr>
              <a:t>well-known requirements</a:t>
            </a:r>
            <a:endParaRPr/>
          </a:p>
          <a:p>
            <a:pPr indent="-342899" lvl="0" marL="411162" marR="0" rtl="0" algn="l">
              <a:lnSpc>
                <a:spcPct val="100000"/>
              </a:lnSpc>
              <a:spcBef>
                <a:spcPts val="700"/>
              </a:spcBef>
              <a:spcAft>
                <a:spcPts val="0"/>
              </a:spcAft>
              <a:buClr>
                <a:schemeClr val="lt2"/>
              </a:buClr>
              <a:buSzPts val="3420"/>
              <a:buFont typeface="Noto Sans Symbols"/>
              <a:buChar char="▪"/>
            </a:pPr>
            <a:r>
              <a:rPr b="0" i="0" lang="en-US" sz="3600" u="none">
                <a:solidFill>
                  <a:schemeClr val="lt1"/>
                </a:solidFill>
                <a:latin typeface="Corbel"/>
                <a:ea typeface="Corbel"/>
                <a:cs typeface="Corbel"/>
                <a:sym typeface="Corbel"/>
              </a:rPr>
              <a:t>User involved </a:t>
            </a:r>
            <a:r>
              <a:rPr b="0" i="0" lang="en-US" sz="3600" u="none">
                <a:solidFill>
                  <a:srgbClr val="FFFF00"/>
                </a:solidFill>
                <a:latin typeface="Corbel"/>
                <a:ea typeface="Corbel"/>
                <a:cs typeface="Corbel"/>
                <a:sym typeface="Corbel"/>
              </a:rPr>
              <a:t>throughout the life cycle</a:t>
            </a:r>
            <a:endParaRPr/>
          </a:p>
          <a:p>
            <a:pPr indent="-342899" lvl="0" marL="411162" marR="0" rtl="0" algn="l">
              <a:lnSpc>
                <a:spcPct val="100000"/>
              </a:lnSpc>
              <a:spcBef>
                <a:spcPts val="700"/>
              </a:spcBef>
              <a:spcAft>
                <a:spcPts val="0"/>
              </a:spcAft>
              <a:buClr>
                <a:schemeClr val="lt2"/>
              </a:buClr>
              <a:buSzPts val="3420"/>
              <a:buFont typeface="Noto Sans Symbols"/>
              <a:buChar char="▪"/>
            </a:pPr>
            <a:r>
              <a:rPr b="0" i="0" lang="en-US" sz="3600" u="none">
                <a:solidFill>
                  <a:schemeClr val="lt1"/>
                </a:solidFill>
                <a:latin typeface="Corbel"/>
                <a:ea typeface="Corbel"/>
                <a:cs typeface="Corbel"/>
                <a:sym typeface="Corbel"/>
              </a:rPr>
              <a:t>Project can be </a:t>
            </a:r>
            <a:r>
              <a:rPr b="0" i="0" lang="en-US" sz="3600" u="none">
                <a:solidFill>
                  <a:srgbClr val="FFFF00"/>
                </a:solidFill>
                <a:latin typeface="Corbel"/>
                <a:ea typeface="Corbel"/>
                <a:cs typeface="Corbel"/>
                <a:sym typeface="Corbel"/>
              </a:rPr>
              <a:t>time-boxed </a:t>
            </a:r>
            <a:endParaRPr/>
          </a:p>
          <a:p>
            <a:pPr indent="-342899" lvl="0" marL="411162" marR="0" rtl="0" algn="l">
              <a:lnSpc>
                <a:spcPct val="100000"/>
              </a:lnSpc>
              <a:spcBef>
                <a:spcPts val="700"/>
              </a:spcBef>
              <a:spcAft>
                <a:spcPts val="0"/>
              </a:spcAft>
              <a:buClr>
                <a:schemeClr val="lt2"/>
              </a:buClr>
              <a:buSzPts val="3420"/>
              <a:buFont typeface="Noto Sans Symbols"/>
              <a:buChar char="▪"/>
            </a:pPr>
            <a:r>
              <a:rPr b="0" i="0" lang="en-US" sz="3600" u="none">
                <a:solidFill>
                  <a:schemeClr val="lt1"/>
                </a:solidFill>
                <a:latin typeface="Corbel"/>
                <a:ea typeface="Corbel"/>
                <a:cs typeface="Corbel"/>
                <a:sym typeface="Corbel"/>
              </a:rPr>
              <a:t>Functionality delivered in </a:t>
            </a:r>
            <a:r>
              <a:rPr b="0" i="0" lang="en-US" sz="3600" u="none">
                <a:solidFill>
                  <a:srgbClr val="FFFF00"/>
                </a:solidFill>
                <a:latin typeface="Corbel"/>
                <a:ea typeface="Corbel"/>
                <a:cs typeface="Corbel"/>
                <a:sym typeface="Corbel"/>
              </a:rPr>
              <a:t>increments</a:t>
            </a:r>
            <a:endParaRPr/>
          </a:p>
          <a:p>
            <a:pPr indent="-342899" lvl="0" marL="411162" marR="0" rtl="0" algn="l">
              <a:lnSpc>
                <a:spcPct val="100000"/>
              </a:lnSpc>
              <a:spcBef>
                <a:spcPts val="700"/>
              </a:spcBef>
              <a:spcAft>
                <a:spcPts val="0"/>
              </a:spcAft>
              <a:buClr>
                <a:schemeClr val="lt2"/>
              </a:buClr>
              <a:buSzPts val="3420"/>
              <a:buFont typeface="Noto Sans Symbols"/>
              <a:buChar char="▪"/>
            </a:pPr>
            <a:r>
              <a:rPr b="0" i="0" lang="en-US" sz="3600" u="none">
                <a:solidFill>
                  <a:srgbClr val="FFFF00"/>
                </a:solidFill>
                <a:latin typeface="Corbel"/>
                <a:ea typeface="Corbel"/>
                <a:cs typeface="Corbel"/>
                <a:sym typeface="Corbel"/>
              </a:rPr>
              <a:t>High performance not required</a:t>
            </a:r>
            <a:endParaRPr/>
          </a:p>
          <a:p>
            <a:pPr indent="-342899" lvl="0" marL="411162" marR="0" rtl="0" algn="l">
              <a:lnSpc>
                <a:spcPct val="100000"/>
              </a:lnSpc>
              <a:spcBef>
                <a:spcPts val="700"/>
              </a:spcBef>
              <a:spcAft>
                <a:spcPts val="0"/>
              </a:spcAft>
              <a:buClr>
                <a:schemeClr val="lt2"/>
              </a:buClr>
              <a:buSzPts val="3420"/>
              <a:buFont typeface="Noto Sans Symbols"/>
              <a:buChar char="▪"/>
            </a:pPr>
            <a:r>
              <a:rPr b="0" i="0" lang="en-US" sz="3600" u="none">
                <a:solidFill>
                  <a:srgbClr val="FFFF00"/>
                </a:solidFill>
                <a:latin typeface="Corbel"/>
                <a:ea typeface="Corbel"/>
                <a:cs typeface="Corbel"/>
                <a:sym typeface="Corbel"/>
              </a:rPr>
              <a:t>Low technical risks </a:t>
            </a:r>
            <a:endParaRPr/>
          </a:p>
          <a:p>
            <a:pPr indent="-342899" lvl="0" marL="411162" marR="0" rtl="0" algn="l">
              <a:lnSpc>
                <a:spcPct val="100000"/>
              </a:lnSpc>
              <a:spcBef>
                <a:spcPts val="700"/>
              </a:spcBef>
              <a:spcAft>
                <a:spcPts val="0"/>
              </a:spcAft>
              <a:buClr>
                <a:schemeClr val="lt2"/>
              </a:buClr>
              <a:buSzPts val="3420"/>
              <a:buFont typeface="Noto Sans Symbols"/>
              <a:buChar char="▪"/>
            </a:pPr>
            <a:r>
              <a:rPr b="0" i="0" lang="en-US" sz="3600" u="none">
                <a:solidFill>
                  <a:schemeClr val="lt1"/>
                </a:solidFill>
                <a:latin typeface="Corbel"/>
                <a:ea typeface="Corbel"/>
                <a:cs typeface="Corbel"/>
                <a:sym typeface="Corbel"/>
              </a:rPr>
              <a:t>System </a:t>
            </a:r>
            <a:r>
              <a:rPr b="0" i="0" lang="en-US" sz="3600" u="none">
                <a:solidFill>
                  <a:srgbClr val="FFFF00"/>
                </a:solidFill>
                <a:latin typeface="Corbel"/>
                <a:ea typeface="Corbel"/>
                <a:cs typeface="Corbel"/>
                <a:sym typeface="Corbel"/>
              </a:rPr>
              <a:t>can be modularized</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84"/>
          <p:cNvSpPr txBox="1"/>
          <p:nvPr>
            <p:ph type="title"/>
          </p:nvPr>
        </p:nvSpPr>
        <p:spPr>
          <a:xfrm>
            <a:off x="457200" y="228600"/>
            <a:ext cx="82296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Incremental SDLC Model</a:t>
            </a:r>
            <a:endParaRPr/>
          </a:p>
        </p:txBody>
      </p:sp>
      <p:pic>
        <p:nvPicPr>
          <p:cNvPr descr="Iterative SDLC" id="615" name="Google Shape;615;p84"/>
          <p:cNvPicPr preferRelativeResize="0"/>
          <p:nvPr>
            <p:ph idx="1" type="body"/>
          </p:nvPr>
        </p:nvPicPr>
        <p:blipFill rotWithShape="1">
          <a:blip r:embed="rId3">
            <a:alphaModFix/>
          </a:blip>
          <a:srcRect b="0" l="0" r="0" t="0"/>
          <a:stretch/>
        </p:blipFill>
        <p:spPr>
          <a:xfrm>
            <a:off x="0" y="1143000"/>
            <a:ext cx="4953000" cy="4648200"/>
          </a:xfrm>
          <a:prstGeom prst="rect">
            <a:avLst/>
          </a:prstGeom>
          <a:noFill/>
          <a:ln>
            <a:noFill/>
          </a:ln>
        </p:spPr>
      </p:pic>
      <p:sp>
        <p:nvSpPr>
          <p:cNvPr id="616" name="Google Shape;616;p84"/>
          <p:cNvSpPr txBox="1"/>
          <p:nvPr>
            <p:ph idx="1" type="body"/>
          </p:nvPr>
        </p:nvSpPr>
        <p:spPr>
          <a:xfrm>
            <a:off x="5105400" y="1295400"/>
            <a:ext cx="4038600" cy="4495800"/>
          </a:xfrm>
          <a:prstGeom prst="rect">
            <a:avLst/>
          </a:prstGeom>
          <a:noFill/>
          <a:ln>
            <a:noFill/>
          </a:ln>
        </p:spPr>
        <p:txBody>
          <a:bodyPr anchorCtr="0" anchor="t" bIns="45700" lIns="91425" spcFirstLastPara="1" rIns="91425" wrap="square" tIns="45700">
            <a:noAutofit/>
          </a:bodyPr>
          <a:lstStyle/>
          <a:p>
            <a:pPr indent="-342899" lvl="0" marL="411162" rtl="0" algn="l">
              <a:lnSpc>
                <a:spcPct val="90000"/>
              </a:lnSpc>
              <a:spcBef>
                <a:spcPts val="0"/>
              </a:spcBef>
              <a:spcAft>
                <a:spcPts val="0"/>
              </a:spcAft>
              <a:buClr>
                <a:schemeClr val="lt2"/>
              </a:buClr>
              <a:buSzPts val="2280"/>
              <a:buFont typeface="Noto Sans Symbols"/>
              <a:buChar char="▪"/>
            </a:pPr>
            <a:r>
              <a:rPr b="0" i="0" lang="en-US" sz="2400" u="none">
                <a:solidFill>
                  <a:schemeClr val="lt1"/>
                </a:solidFill>
                <a:latin typeface="Corbel"/>
                <a:ea typeface="Corbel"/>
                <a:cs typeface="Corbel"/>
                <a:sym typeface="Corbel"/>
              </a:rPr>
              <a:t>Construct a partial implementation of a total system </a:t>
            </a:r>
            <a:endParaRPr/>
          </a:p>
          <a:p>
            <a:pPr indent="-342899" lvl="0" marL="411162" rtl="0" algn="l">
              <a:lnSpc>
                <a:spcPct val="90000"/>
              </a:lnSpc>
              <a:spcBef>
                <a:spcPts val="700"/>
              </a:spcBef>
              <a:spcAft>
                <a:spcPts val="0"/>
              </a:spcAft>
              <a:buClr>
                <a:schemeClr val="lt2"/>
              </a:buClr>
              <a:buSzPts val="2280"/>
              <a:buFont typeface="Noto Sans Symbols"/>
              <a:buChar char="▪"/>
            </a:pPr>
            <a:r>
              <a:rPr b="0" i="0" lang="en-US" sz="2400" u="none">
                <a:solidFill>
                  <a:schemeClr val="lt1"/>
                </a:solidFill>
                <a:latin typeface="Corbel"/>
                <a:ea typeface="Corbel"/>
                <a:cs typeface="Corbel"/>
                <a:sym typeface="Corbel"/>
              </a:rPr>
              <a:t>Then slowly add increased functionality</a:t>
            </a:r>
            <a:endParaRPr/>
          </a:p>
          <a:p>
            <a:pPr indent="-342899" lvl="0" marL="411162" rtl="0" algn="l">
              <a:lnSpc>
                <a:spcPct val="90000"/>
              </a:lnSpc>
              <a:spcBef>
                <a:spcPts val="700"/>
              </a:spcBef>
              <a:spcAft>
                <a:spcPts val="0"/>
              </a:spcAft>
              <a:buClr>
                <a:schemeClr val="lt2"/>
              </a:buClr>
              <a:buSzPts val="2280"/>
              <a:buFont typeface="Noto Sans Symbols"/>
              <a:buChar char="▪"/>
            </a:pPr>
            <a:r>
              <a:rPr b="0" i="0" lang="en-US" sz="2400" u="none">
                <a:solidFill>
                  <a:schemeClr val="lt1"/>
                </a:solidFill>
                <a:latin typeface="Corbel"/>
                <a:ea typeface="Corbel"/>
                <a:cs typeface="Corbel"/>
                <a:sym typeface="Corbel"/>
              </a:rPr>
              <a:t>The incremental model prioritizes requirements of the system and then implements them in groups.</a:t>
            </a:r>
            <a:endParaRPr/>
          </a:p>
          <a:p>
            <a:pPr indent="-342899" lvl="0" marL="411162" rtl="0" algn="l">
              <a:lnSpc>
                <a:spcPct val="90000"/>
              </a:lnSpc>
              <a:spcBef>
                <a:spcPts val="700"/>
              </a:spcBef>
              <a:spcAft>
                <a:spcPts val="0"/>
              </a:spcAft>
              <a:buClr>
                <a:schemeClr val="lt2"/>
              </a:buClr>
              <a:buSzPts val="2280"/>
              <a:buFont typeface="Noto Sans Symbols"/>
              <a:buChar char="▪"/>
            </a:pPr>
            <a:r>
              <a:rPr b="0" i="0" lang="en-US" sz="2400" u="none">
                <a:solidFill>
                  <a:schemeClr val="lt1"/>
                </a:solidFill>
                <a:latin typeface="Corbel"/>
                <a:ea typeface="Corbel"/>
                <a:cs typeface="Corbel"/>
                <a:sym typeface="Corbel"/>
              </a:rPr>
              <a:t>Each subsequent release of the system adds function to the previous release, until all designed functionality has been implemented.</a:t>
            </a:r>
            <a:endParaRPr/>
          </a:p>
          <a:p>
            <a:pPr indent="-182880" lvl="1" marL="739775" rtl="0" algn="l">
              <a:lnSpc>
                <a:spcPct val="90000"/>
              </a:lnSpc>
              <a:spcBef>
                <a:spcPts val="360"/>
              </a:spcBef>
              <a:spcAft>
                <a:spcPts val="0"/>
              </a:spcAft>
              <a:buClr>
                <a:schemeClr val="accent2"/>
              </a:buClr>
              <a:buSzPts val="1620"/>
              <a:buFont typeface="Noto Sans Symbols"/>
              <a:buNone/>
            </a:pPr>
            <a:r>
              <a:t/>
            </a:r>
            <a:endParaRPr b="0" i="0" sz="1800" u="none">
              <a:solidFill>
                <a:schemeClr val="lt1"/>
              </a:solidFill>
              <a:latin typeface="Corbel"/>
              <a:ea typeface="Corbel"/>
              <a:cs typeface="Corbel"/>
              <a:sym typeface="Corbel"/>
            </a:endParaRPr>
          </a:p>
          <a:p>
            <a:pPr indent="-234314" lvl="0" marL="411163" rtl="0" algn="l">
              <a:spcBef>
                <a:spcPts val="700"/>
              </a:spcBef>
              <a:spcAft>
                <a:spcPts val="0"/>
              </a:spcAft>
              <a:buSzPts val="1710"/>
              <a:buNone/>
            </a:pPr>
            <a:r>
              <a:t/>
            </a:r>
            <a:endParaRPr b="0" i="0" sz="1800" u="none">
              <a:solidFill>
                <a:schemeClr val="lt1"/>
              </a:solidFill>
              <a:latin typeface="Corbel"/>
              <a:ea typeface="Corbel"/>
              <a:cs typeface="Corbel"/>
              <a:sym typeface="Corbe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85"/>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Incremental Model Strengths </a:t>
            </a:r>
            <a:endParaRPr/>
          </a:p>
        </p:txBody>
      </p:sp>
      <p:sp>
        <p:nvSpPr>
          <p:cNvPr id="622" name="Google Shape;622;p85"/>
          <p:cNvSpPr txBox="1"/>
          <p:nvPr>
            <p:ph idx="1" type="body"/>
          </p:nvPr>
        </p:nvSpPr>
        <p:spPr>
          <a:xfrm>
            <a:off x="381000" y="1784350"/>
            <a:ext cx="8763000" cy="4572000"/>
          </a:xfrm>
          <a:prstGeom prst="rect">
            <a:avLst/>
          </a:prstGeom>
          <a:noFill/>
          <a:ln>
            <a:noFill/>
          </a:ln>
        </p:spPr>
        <p:txBody>
          <a:bodyPr anchorCtr="0" anchor="t" bIns="45700" lIns="91425" spcFirstLastPara="1" rIns="91425" wrap="square" tIns="45700">
            <a:noAutofit/>
          </a:bodyPr>
          <a:lstStyle/>
          <a:p>
            <a:pPr indent="-342899" lvl="0" marL="411162" marR="0" rtl="0" algn="l">
              <a:lnSpc>
                <a:spcPct val="100000"/>
              </a:lnSpc>
              <a:spcBef>
                <a:spcPts val="0"/>
              </a:spcBef>
              <a:spcAft>
                <a:spcPts val="0"/>
              </a:spcAft>
              <a:buClr>
                <a:schemeClr val="lt2"/>
              </a:buClr>
              <a:buSzPts val="3040"/>
              <a:buFont typeface="Noto Sans Symbols"/>
              <a:buChar char="▪"/>
            </a:pPr>
            <a:r>
              <a:rPr b="0" i="0" lang="en-US" sz="3200" u="none">
                <a:solidFill>
                  <a:schemeClr val="lt1"/>
                </a:solidFill>
                <a:latin typeface="Corbel"/>
                <a:ea typeface="Corbel"/>
                <a:cs typeface="Corbel"/>
                <a:sym typeface="Corbel"/>
              </a:rPr>
              <a:t>Develop high-risk or </a:t>
            </a:r>
            <a:r>
              <a:rPr b="0" i="0" lang="en-US" sz="3200" u="none">
                <a:solidFill>
                  <a:srgbClr val="FFFF00"/>
                </a:solidFill>
                <a:latin typeface="Corbel"/>
                <a:ea typeface="Corbel"/>
                <a:cs typeface="Corbel"/>
                <a:sym typeface="Corbel"/>
              </a:rPr>
              <a:t>major functions first</a:t>
            </a:r>
            <a:endParaRPr/>
          </a:p>
          <a:p>
            <a:pPr indent="-342899" lvl="0" marL="411162" marR="0" rtl="0" algn="l">
              <a:lnSpc>
                <a:spcPct val="100000"/>
              </a:lnSpc>
              <a:spcBef>
                <a:spcPts val="700"/>
              </a:spcBef>
              <a:spcAft>
                <a:spcPts val="0"/>
              </a:spcAft>
              <a:buClr>
                <a:schemeClr val="lt2"/>
              </a:buClr>
              <a:buSzPts val="3040"/>
              <a:buFont typeface="Noto Sans Symbols"/>
              <a:buChar char="▪"/>
            </a:pPr>
            <a:r>
              <a:rPr b="0" i="0" lang="en-US" sz="3200" u="none">
                <a:solidFill>
                  <a:schemeClr val="lt1"/>
                </a:solidFill>
                <a:latin typeface="Corbel"/>
                <a:ea typeface="Corbel"/>
                <a:cs typeface="Corbel"/>
                <a:sym typeface="Corbel"/>
              </a:rPr>
              <a:t>Each release delivers an </a:t>
            </a:r>
            <a:r>
              <a:rPr b="0" i="0" lang="en-US" sz="3200" u="none">
                <a:solidFill>
                  <a:srgbClr val="FFFF00"/>
                </a:solidFill>
                <a:latin typeface="Corbel"/>
                <a:ea typeface="Corbel"/>
                <a:cs typeface="Corbel"/>
                <a:sym typeface="Corbel"/>
              </a:rPr>
              <a:t>operational product</a:t>
            </a:r>
            <a:r>
              <a:rPr b="0" i="0" lang="en-US" sz="3200" u="none">
                <a:solidFill>
                  <a:schemeClr val="lt1"/>
                </a:solidFill>
                <a:latin typeface="Corbel"/>
                <a:ea typeface="Corbel"/>
                <a:cs typeface="Corbel"/>
                <a:sym typeface="Corbel"/>
              </a:rPr>
              <a:t> </a:t>
            </a:r>
            <a:endParaRPr/>
          </a:p>
          <a:p>
            <a:pPr indent="-342899" lvl="0" marL="411162" marR="0" rtl="0" algn="l">
              <a:lnSpc>
                <a:spcPct val="100000"/>
              </a:lnSpc>
              <a:spcBef>
                <a:spcPts val="700"/>
              </a:spcBef>
              <a:spcAft>
                <a:spcPts val="0"/>
              </a:spcAft>
              <a:buClr>
                <a:schemeClr val="lt2"/>
              </a:buClr>
              <a:buSzPts val="3040"/>
              <a:buFont typeface="Noto Sans Symbols"/>
              <a:buChar char="▪"/>
            </a:pPr>
            <a:r>
              <a:rPr b="0" i="0" lang="en-US" sz="3200" u="none">
                <a:solidFill>
                  <a:schemeClr val="lt1"/>
                </a:solidFill>
                <a:latin typeface="Corbel"/>
                <a:ea typeface="Corbel"/>
                <a:cs typeface="Corbel"/>
                <a:sym typeface="Corbel"/>
              </a:rPr>
              <a:t>Customer can </a:t>
            </a:r>
            <a:r>
              <a:rPr b="0" i="0" lang="en-US" sz="3200" u="none">
                <a:solidFill>
                  <a:srgbClr val="FFFF00"/>
                </a:solidFill>
                <a:latin typeface="Corbel"/>
                <a:ea typeface="Corbel"/>
                <a:cs typeface="Corbel"/>
                <a:sym typeface="Corbel"/>
              </a:rPr>
              <a:t>respond to each build</a:t>
            </a:r>
            <a:endParaRPr/>
          </a:p>
          <a:p>
            <a:pPr indent="-342899" lvl="0" marL="411162" marR="0" rtl="0" algn="l">
              <a:lnSpc>
                <a:spcPct val="100000"/>
              </a:lnSpc>
              <a:spcBef>
                <a:spcPts val="700"/>
              </a:spcBef>
              <a:spcAft>
                <a:spcPts val="0"/>
              </a:spcAft>
              <a:buClr>
                <a:schemeClr val="lt2"/>
              </a:buClr>
              <a:buSzPts val="3040"/>
              <a:buFont typeface="Noto Sans Symbols"/>
              <a:buChar char="▪"/>
            </a:pPr>
            <a:r>
              <a:rPr b="0" i="0" lang="en-US" sz="3200" u="none">
                <a:solidFill>
                  <a:schemeClr val="lt1"/>
                </a:solidFill>
                <a:latin typeface="Corbel"/>
                <a:ea typeface="Corbel"/>
                <a:cs typeface="Corbel"/>
                <a:sym typeface="Corbel"/>
              </a:rPr>
              <a:t>Uses  “divide and conquer” </a:t>
            </a:r>
            <a:r>
              <a:rPr b="0" i="0" lang="en-US" sz="3200" u="none">
                <a:solidFill>
                  <a:srgbClr val="FFFF00"/>
                </a:solidFill>
                <a:latin typeface="Corbel"/>
                <a:ea typeface="Corbel"/>
                <a:cs typeface="Corbel"/>
                <a:sym typeface="Corbel"/>
              </a:rPr>
              <a:t>breakdown of tasks</a:t>
            </a:r>
            <a:endParaRPr/>
          </a:p>
          <a:p>
            <a:pPr indent="-342899" lvl="0" marL="411162" marR="0" rtl="0" algn="l">
              <a:lnSpc>
                <a:spcPct val="100000"/>
              </a:lnSpc>
              <a:spcBef>
                <a:spcPts val="700"/>
              </a:spcBef>
              <a:spcAft>
                <a:spcPts val="0"/>
              </a:spcAft>
              <a:buClr>
                <a:schemeClr val="lt2"/>
              </a:buClr>
              <a:buSzPts val="3040"/>
              <a:buFont typeface="Noto Sans Symbols"/>
              <a:buChar char="▪"/>
            </a:pPr>
            <a:r>
              <a:rPr b="0" i="0" lang="en-US" sz="3200" u="none">
                <a:solidFill>
                  <a:schemeClr val="lt1"/>
                </a:solidFill>
                <a:latin typeface="Corbel"/>
                <a:ea typeface="Corbel"/>
                <a:cs typeface="Corbel"/>
                <a:sym typeface="Corbel"/>
              </a:rPr>
              <a:t>Lowers </a:t>
            </a:r>
            <a:r>
              <a:rPr b="0" i="0" lang="en-US" sz="3200" u="none">
                <a:solidFill>
                  <a:srgbClr val="FFFF00"/>
                </a:solidFill>
                <a:latin typeface="Corbel"/>
                <a:ea typeface="Corbel"/>
                <a:cs typeface="Corbel"/>
                <a:sym typeface="Corbel"/>
              </a:rPr>
              <a:t>initial delivery cost</a:t>
            </a:r>
            <a:r>
              <a:rPr b="0" i="0" lang="en-US" sz="3200" u="none">
                <a:solidFill>
                  <a:schemeClr val="lt1"/>
                </a:solidFill>
                <a:latin typeface="Corbel"/>
                <a:ea typeface="Corbel"/>
                <a:cs typeface="Corbel"/>
                <a:sym typeface="Corbel"/>
              </a:rPr>
              <a:t> </a:t>
            </a:r>
            <a:endParaRPr/>
          </a:p>
          <a:p>
            <a:pPr indent="-342899" lvl="0" marL="411162" marR="0" rtl="0" algn="l">
              <a:lnSpc>
                <a:spcPct val="100000"/>
              </a:lnSpc>
              <a:spcBef>
                <a:spcPts val="700"/>
              </a:spcBef>
              <a:spcAft>
                <a:spcPts val="0"/>
              </a:spcAft>
              <a:buClr>
                <a:schemeClr val="lt2"/>
              </a:buClr>
              <a:buSzPts val="3040"/>
              <a:buFont typeface="Noto Sans Symbols"/>
              <a:buChar char="▪"/>
            </a:pPr>
            <a:r>
              <a:rPr b="0" i="0" lang="en-US" sz="3200" u="none">
                <a:solidFill>
                  <a:schemeClr val="lt1"/>
                </a:solidFill>
                <a:latin typeface="Corbel"/>
                <a:ea typeface="Corbel"/>
                <a:cs typeface="Corbel"/>
                <a:sym typeface="Corbel"/>
              </a:rPr>
              <a:t>Initial </a:t>
            </a:r>
            <a:r>
              <a:rPr b="0" i="0" lang="en-US" sz="3200" u="none">
                <a:solidFill>
                  <a:srgbClr val="FFFF00"/>
                </a:solidFill>
                <a:latin typeface="Corbel"/>
                <a:ea typeface="Corbel"/>
                <a:cs typeface="Corbel"/>
                <a:sym typeface="Corbel"/>
              </a:rPr>
              <a:t>product delivery is faster</a:t>
            </a:r>
            <a:endParaRPr/>
          </a:p>
          <a:p>
            <a:pPr indent="-342899" lvl="0" marL="411162" marR="0" rtl="0" algn="l">
              <a:lnSpc>
                <a:spcPct val="100000"/>
              </a:lnSpc>
              <a:spcBef>
                <a:spcPts val="700"/>
              </a:spcBef>
              <a:spcAft>
                <a:spcPts val="0"/>
              </a:spcAft>
              <a:buClr>
                <a:schemeClr val="lt2"/>
              </a:buClr>
              <a:buSzPts val="3040"/>
              <a:buFont typeface="Noto Sans Symbols"/>
              <a:buChar char="▪"/>
            </a:pPr>
            <a:r>
              <a:rPr b="0" i="0" lang="en-US" sz="3200" u="none">
                <a:solidFill>
                  <a:schemeClr val="lt1"/>
                </a:solidFill>
                <a:latin typeface="Corbel"/>
                <a:ea typeface="Corbel"/>
                <a:cs typeface="Corbel"/>
                <a:sym typeface="Corbel"/>
              </a:rPr>
              <a:t>Customers get </a:t>
            </a:r>
            <a:r>
              <a:rPr b="0" i="0" lang="en-US" sz="3200" u="none">
                <a:solidFill>
                  <a:srgbClr val="FFFF00"/>
                </a:solidFill>
                <a:latin typeface="Corbel"/>
                <a:ea typeface="Corbel"/>
                <a:cs typeface="Corbel"/>
                <a:sym typeface="Corbel"/>
              </a:rPr>
              <a:t>important functionality early</a:t>
            </a:r>
            <a:endParaRPr/>
          </a:p>
          <a:p>
            <a:pPr indent="-342899" lvl="0" marL="411162" marR="0" rtl="0" algn="l">
              <a:lnSpc>
                <a:spcPct val="100000"/>
              </a:lnSpc>
              <a:spcBef>
                <a:spcPts val="700"/>
              </a:spcBef>
              <a:spcAft>
                <a:spcPts val="0"/>
              </a:spcAft>
              <a:buClr>
                <a:schemeClr val="lt2"/>
              </a:buClr>
              <a:buSzPts val="3040"/>
              <a:buFont typeface="Noto Sans Symbols"/>
              <a:buChar char="▪"/>
            </a:pPr>
            <a:r>
              <a:rPr b="0" i="0" lang="en-US" sz="3200" u="none">
                <a:solidFill>
                  <a:schemeClr val="lt1"/>
                </a:solidFill>
                <a:latin typeface="Corbel"/>
                <a:ea typeface="Corbel"/>
                <a:cs typeface="Corbel"/>
                <a:sym typeface="Corbel"/>
              </a:rPr>
              <a:t>Risk of </a:t>
            </a:r>
            <a:r>
              <a:rPr b="0" i="0" lang="en-US" sz="3200" u="none">
                <a:solidFill>
                  <a:srgbClr val="FFFF00"/>
                </a:solidFill>
                <a:latin typeface="Corbel"/>
                <a:ea typeface="Corbel"/>
                <a:cs typeface="Corbel"/>
                <a:sym typeface="Corbel"/>
              </a:rPr>
              <a:t>changing requirements is reduced</a:t>
            </a:r>
            <a:endParaRPr b="0" i="0" sz="2800" u="none">
              <a:solidFill>
                <a:srgbClr val="FFFF00"/>
              </a:solidFill>
              <a:latin typeface="Corbel"/>
              <a:ea typeface="Corbel"/>
              <a:cs typeface="Corbel"/>
              <a:sym typeface="Corbel"/>
            </a:endParaRPr>
          </a:p>
          <a:p>
            <a:pPr indent="-173989" lvl="0" marL="411163" marR="0" rtl="0" algn="l">
              <a:spcBef>
                <a:spcPts val="700"/>
              </a:spcBef>
              <a:spcAft>
                <a:spcPts val="0"/>
              </a:spcAft>
              <a:buClr>
                <a:schemeClr val="lt2"/>
              </a:buClr>
              <a:buSzPts val="2660"/>
              <a:buFont typeface="Noto Sans Symbols"/>
              <a:buNone/>
            </a:pPr>
            <a:r>
              <a:t/>
            </a:r>
            <a:endParaRPr b="0" i="0" sz="2800" u="none">
              <a:solidFill>
                <a:srgbClr val="FFFF00"/>
              </a:solidFill>
              <a:latin typeface="Corbel"/>
              <a:ea typeface="Corbel"/>
              <a:cs typeface="Corbel"/>
              <a:sym typeface="Corbe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86"/>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Incremental Model Weaknesses </a:t>
            </a:r>
            <a:endParaRPr/>
          </a:p>
        </p:txBody>
      </p:sp>
      <p:sp>
        <p:nvSpPr>
          <p:cNvPr id="628" name="Google Shape;628;p86"/>
          <p:cNvSpPr txBox="1"/>
          <p:nvPr>
            <p:ph idx="1" type="body"/>
          </p:nvPr>
        </p:nvSpPr>
        <p:spPr>
          <a:xfrm>
            <a:off x="914400" y="1784350"/>
            <a:ext cx="7772400" cy="4572000"/>
          </a:xfrm>
          <a:prstGeom prst="rect">
            <a:avLst/>
          </a:prstGeom>
          <a:noFill/>
          <a:ln>
            <a:noFill/>
          </a:ln>
        </p:spPr>
        <p:txBody>
          <a:bodyPr anchorCtr="0" anchor="t" bIns="45700" lIns="91425" spcFirstLastPara="1" rIns="91425" wrap="square" tIns="45700">
            <a:noAutofit/>
          </a:bodyPr>
          <a:lstStyle/>
          <a:p>
            <a:pPr indent="-342899" lvl="0" marL="411162" marR="0" rtl="0" algn="l">
              <a:lnSpc>
                <a:spcPct val="90000"/>
              </a:lnSpc>
              <a:spcBef>
                <a:spcPts val="0"/>
              </a:spcBef>
              <a:spcAft>
                <a:spcPts val="0"/>
              </a:spcAft>
              <a:buClr>
                <a:schemeClr val="lt2"/>
              </a:buClr>
              <a:buSzPts val="3040"/>
              <a:buFont typeface="Noto Sans Symbols"/>
              <a:buChar char="▪"/>
            </a:pPr>
            <a:r>
              <a:rPr b="0" i="0" lang="en-US" sz="3200" u="none">
                <a:solidFill>
                  <a:schemeClr val="lt1"/>
                </a:solidFill>
                <a:latin typeface="Corbel"/>
                <a:ea typeface="Corbel"/>
                <a:cs typeface="Corbel"/>
                <a:sym typeface="Corbel"/>
              </a:rPr>
              <a:t>Requires </a:t>
            </a:r>
            <a:r>
              <a:rPr b="0" i="0" lang="en-US" sz="3200" u="none">
                <a:solidFill>
                  <a:srgbClr val="FFFF00"/>
                </a:solidFill>
                <a:latin typeface="Corbel"/>
                <a:ea typeface="Corbel"/>
                <a:cs typeface="Corbel"/>
                <a:sym typeface="Corbel"/>
              </a:rPr>
              <a:t>good planning and design</a:t>
            </a:r>
            <a:endParaRPr/>
          </a:p>
          <a:p>
            <a:pPr indent="-342899" lvl="0" marL="411162" marR="0" rtl="0" algn="l">
              <a:lnSpc>
                <a:spcPct val="90000"/>
              </a:lnSpc>
              <a:spcBef>
                <a:spcPts val="700"/>
              </a:spcBef>
              <a:spcAft>
                <a:spcPts val="0"/>
              </a:spcAft>
              <a:buClr>
                <a:schemeClr val="lt2"/>
              </a:buClr>
              <a:buSzPts val="3040"/>
              <a:buFont typeface="Noto Sans Symbols"/>
              <a:buChar char="▪"/>
            </a:pPr>
            <a:r>
              <a:rPr b="0" i="0" lang="en-US" sz="3200" u="none">
                <a:solidFill>
                  <a:srgbClr val="FFFF00"/>
                </a:solidFill>
                <a:latin typeface="Corbel"/>
                <a:ea typeface="Corbel"/>
                <a:cs typeface="Corbel"/>
                <a:sym typeface="Corbel"/>
              </a:rPr>
              <a:t>Requires early definition of a complete and fully functional system </a:t>
            </a:r>
            <a:r>
              <a:rPr b="0" i="0" lang="en-US" sz="3200" u="none">
                <a:solidFill>
                  <a:schemeClr val="lt1"/>
                </a:solidFill>
                <a:latin typeface="Corbel"/>
                <a:ea typeface="Corbel"/>
                <a:cs typeface="Corbel"/>
                <a:sym typeface="Corbel"/>
              </a:rPr>
              <a:t>to allow for the definition of increments</a:t>
            </a:r>
            <a:endParaRPr/>
          </a:p>
          <a:p>
            <a:pPr indent="-342899" lvl="0" marL="411162" marR="0" rtl="0" algn="l">
              <a:lnSpc>
                <a:spcPct val="90000"/>
              </a:lnSpc>
              <a:spcBef>
                <a:spcPts val="700"/>
              </a:spcBef>
              <a:spcAft>
                <a:spcPts val="0"/>
              </a:spcAft>
              <a:buClr>
                <a:schemeClr val="lt2"/>
              </a:buClr>
              <a:buSzPts val="3040"/>
              <a:buFont typeface="Noto Sans Symbols"/>
              <a:buChar char="▪"/>
            </a:pPr>
            <a:r>
              <a:rPr b="0" i="0" lang="en-US" sz="3200" u="none">
                <a:solidFill>
                  <a:srgbClr val="FFFF00"/>
                </a:solidFill>
                <a:latin typeface="Corbel"/>
                <a:ea typeface="Corbel"/>
                <a:cs typeface="Corbel"/>
                <a:sym typeface="Corbel"/>
              </a:rPr>
              <a:t>Well-defined module interfaces</a:t>
            </a:r>
            <a:r>
              <a:rPr b="0" i="0" lang="en-US" sz="3200" u="none">
                <a:solidFill>
                  <a:schemeClr val="lt1"/>
                </a:solidFill>
                <a:latin typeface="Corbel"/>
                <a:ea typeface="Corbel"/>
                <a:cs typeface="Corbel"/>
                <a:sym typeface="Corbel"/>
              </a:rPr>
              <a:t> are required (some will be developed long before others)</a:t>
            </a:r>
            <a:endParaRPr/>
          </a:p>
          <a:p>
            <a:pPr indent="-342899" lvl="0" marL="411162" marR="0" rtl="0" algn="l">
              <a:lnSpc>
                <a:spcPct val="90000"/>
              </a:lnSpc>
              <a:spcBef>
                <a:spcPts val="700"/>
              </a:spcBef>
              <a:spcAft>
                <a:spcPts val="0"/>
              </a:spcAft>
              <a:buClr>
                <a:schemeClr val="lt2"/>
              </a:buClr>
              <a:buSzPts val="3040"/>
              <a:buFont typeface="Noto Sans Symbols"/>
              <a:buChar char="▪"/>
            </a:pPr>
            <a:r>
              <a:rPr b="0" i="0" lang="en-US" sz="3200" u="none">
                <a:solidFill>
                  <a:schemeClr val="lt1"/>
                </a:solidFill>
                <a:latin typeface="Corbel"/>
                <a:ea typeface="Corbel"/>
                <a:cs typeface="Corbel"/>
                <a:sym typeface="Corbel"/>
              </a:rPr>
              <a:t>Total cost of the complete system is </a:t>
            </a:r>
            <a:r>
              <a:rPr b="0" i="0" lang="en-US" sz="3200" u="none">
                <a:solidFill>
                  <a:srgbClr val="FFFF00"/>
                </a:solidFill>
                <a:latin typeface="Corbel"/>
                <a:ea typeface="Corbel"/>
                <a:cs typeface="Corbel"/>
                <a:sym typeface="Corbel"/>
              </a:rPr>
              <a:t>not lower</a:t>
            </a:r>
            <a:endParaRPr/>
          </a:p>
          <a:p>
            <a:pPr indent="-149859" lvl="0" marL="411163" marR="0" rtl="0" algn="l">
              <a:spcBef>
                <a:spcPts val="700"/>
              </a:spcBef>
              <a:spcAft>
                <a:spcPts val="0"/>
              </a:spcAft>
              <a:buClr>
                <a:schemeClr val="lt2"/>
              </a:buClr>
              <a:buSzPts val="3040"/>
              <a:buFont typeface="Noto Sans Symbols"/>
              <a:buNone/>
            </a:pPr>
            <a:r>
              <a:t/>
            </a:r>
            <a:endParaRPr b="0" i="0" sz="3200" u="none">
              <a:solidFill>
                <a:srgbClr val="FFFF00"/>
              </a:solidFill>
              <a:latin typeface="Corbel"/>
              <a:ea typeface="Corbel"/>
              <a:cs typeface="Corbel"/>
              <a:sym typeface="Corbe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87"/>
          <p:cNvSpPr txBox="1"/>
          <p:nvPr>
            <p:ph type="title"/>
          </p:nvPr>
        </p:nvSpPr>
        <p:spPr>
          <a:xfrm>
            <a:off x="381000" y="228600"/>
            <a:ext cx="87630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When to use the Incremental Model </a:t>
            </a:r>
            <a:endParaRPr/>
          </a:p>
        </p:txBody>
      </p:sp>
      <p:sp>
        <p:nvSpPr>
          <p:cNvPr id="634" name="Google Shape;634;p87"/>
          <p:cNvSpPr txBox="1"/>
          <p:nvPr>
            <p:ph idx="1" type="body"/>
          </p:nvPr>
        </p:nvSpPr>
        <p:spPr>
          <a:xfrm>
            <a:off x="457200" y="1784350"/>
            <a:ext cx="8229600" cy="4572000"/>
          </a:xfrm>
          <a:prstGeom prst="rect">
            <a:avLst/>
          </a:prstGeom>
          <a:noFill/>
          <a:ln>
            <a:noFill/>
          </a:ln>
        </p:spPr>
        <p:txBody>
          <a:bodyPr anchorCtr="0" anchor="t" bIns="45700" lIns="91425" spcFirstLastPara="1" rIns="91425" wrap="square" tIns="45700">
            <a:noAutofit/>
          </a:bodyPr>
          <a:lstStyle/>
          <a:p>
            <a:pPr indent="-342899" lvl="0" marL="411162" marR="0" rtl="0" algn="l">
              <a:lnSpc>
                <a:spcPct val="100000"/>
              </a:lnSpc>
              <a:spcBef>
                <a:spcPts val="0"/>
              </a:spcBef>
              <a:spcAft>
                <a:spcPts val="0"/>
              </a:spcAft>
              <a:buClr>
                <a:schemeClr val="lt2"/>
              </a:buClr>
              <a:buSzPts val="3040"/>
              <a:buFont typeface="Noto Sans Symbols"/>
              <a:buChar char="▪"/>
            </a:pPr>
            <a:r>
              <a:rPr b="0" i="0" lang="en-US" sz="3200" u="none">
                <a:solidFill>
                  <a:schemeClr val="lt1"/>
                </a:solidFill>
                <a:latin typeface="Corbel"/>
                <a:ea typeface="Corbel"/>
                <a:cs typeface="Corbel"/>
                <a:sym typeface="Corbel"/>
              </a:rPr>
              <a:t>Risk, funding, schedule, program complexity, or need for </a:t>
            </a:r>
            <a:r>
              <a:rPr b="0" i="0" lang="en-US" sz="3200" u="none">
                <a:solidFill>
                  <a:srgbClr val="FFFF00"/>
                </a:solidFill>
                <a:latin typeface="Corbel"/>
                <a:ea typeface="Corbel"/>
                <a:cs typeface="Corbel"/>
                <a:sym typeface="Corbel"/>
              </a:rPr>
              <a:t>early realization of benefits.</a:t>
            </a:r>
            <a:endParaRPr/>
          </a:p>
          <a:p>
            <a:pPr indent="-342899" lvl="0" marL="411162" marR="0" rtl="0" algn="l">
              <a:lnSpc>
                <a:spcPct val="100000"/>
              </a:lnSpc>
              <a:spcBef>
                <a:spcPts val="700"/>
              </a:spcBef>
              <a:spcAft>
                <a:spcPts val="0"/>
              </a:spcAft>
              <a:buClr>
                <a:schemeClr val="lt2"/>
              </a:buClr>
              <a:buSzPts val="3040"/>
              <a:buFont typeface="Noto Sans Symbols"/>
              <a:buChar char="▪"/>
            </a:pPr>
            <a:r>
              <a:rPr b="0" i="0" lang="en-US" sz="3200" u="none">
                <a:solidFill>
                  <a:schemeClr val="lt1"/>
                </a:solidFill>
                <a:latin typeface="Corbel"/>
                <a:ea typeface="Corbel"/>
                <a:cs typeface="Corbel"/>
                <a:sym typeface="Corbel"/>
              </a:rPr>
              <a:t>Most of the requirements are known up-front but are expected to </a:t>
            </a:r>
            <a:r>
              <a:rPr b="0" i="0" lang="en-US" sz="3200" u="none">
                <a:solidFill>
                  <a:srgbClr val="FFFF00"/>
                </a:solidFill>
                <a:latin typeface="Corbel"/>
                <a:ea typeface="Corbel"/>
                <a:cs typeface="Corbel"/>
                <a:sym typeface="Corbel"/>
              </a:rPr>
              <a:t>evolve over time</a:t>
            </a:r>
            <a:endParaRPr/>
          </a:p>
          <a:p>
            <a:pPr indent="-342899" lvl="0" marL="411162" marR="0" rtl="0" algn="l">
              <a:lnSpc>
                <a:spcPct val="100000"/>
              </a:lnSpc>
              <a:spcBef>
                <a:spcPts val="700"/>
              </a:spcBef>
              <a:spcAft>
                <a:spcPts val="0"/>
              </a:spcAft>
              <a:buClr>
                <a:schemeClr val="lt2"/>
              </a:buClr>
              <a:buSzPts val="3040"/>
              <a:buFont typeface="Noto Sans Symbols"/>
              <a:buChar char="▪"/>
            </a:pPr>
            <a:r>
              <a:rPr b="0" i="0" lang="en-US" sz="3200" u="none">
                <a:solidFill>
                  <a:schemeClr val="lt1"/>
                </a:solidFill>
                <a:latin typeface="Corbel"/>
                <a:ea typeface="Corbel"/>
                <a:cs typeface="Corbel"/>
                <a:sym typeface="Corbel"/>
              </a:rPr>
              <a:t>A need to </a:t>
            </a:r>
            <a:r>
              <a:rPr b="0" i="0" lang="en-US" sz="3200" u="none">
                <a:solidFill>
                  <a:srgbClr val="FFFF00"/>
                </a:solidFill>
                <a:latin typeface="Corbel"/>
                <a:ea typeface="Corbel"/>
                <a:cs typeface="Corbel"/>
                <a:sym typeface="Corbel"/>
              </a:rPr>
              <a:t>get basic functionality to the market early</a:t>
            </a:r>
            <a:endParaRPr/>
          </a:p>
          <a:p>
            <a:pPr indent="-342899" lvl="0" marL="411162" marR="0" rtl="0" algn="l">
              <a:lnSpc>
                <a:spcPct val="100000"/>
              </a:lnSpc>
              <a:spcBef>
                <a:spcPts val="700"/>
              </a:spcBef>
              <a:spcAft>
                <a:spcPts val="0"/>
              </a:spcAft>
              <a:buClr>
                <a:schemeClr val="lt2"/>
              </a:buClr>
              <a:buSzPts val="3040"/>
              <a:buFont typeface="Noto Sans Symbols"/>
              <a:buChar char="▪"/>
            </a:pPr>
            <a:r>
              <a:rPr b="0" i="0" lang="en-US" sz="3200" u="none">
                <a:solidFill>
                  <a:schemeClr val="lt1"/>
                </a:solidFill>
                <a:latin typeface="Corbel"/>
                <a:ea typeface="Corbel"/>
                <a:cs typeface="Corbel"/>
                <a:sym typeface="Corbel"/>
              </a:rPr>
              <a:t>On projects which have </a:t>
            </a:r>
            <a:r>
              <a:rPr b="0" i="0" lang="en-US" sz="3200" u="none">
                <a:solidFill>
                  <a:srgbClr val="FFFF00"/>
                </a:solidFill>
                <a:latin typeface="Corbel"/>
                <a:ea typeface="Corbel"/>
                <a:cs typeface="Corbel"/>
                <a:sym typeface="Corbel"/>
              </a:rPr>
              <a:t>lengthy development schedules</a:t>
            </a:r>
            <a:endParaRPr/>
          </a:p>
          <a:p>
            <a:pPr indent="-342899" lvl="0" marL="411162" marR="0" rtl="0" algn="l">
              <a:lnSpc>
                <a:spcPct val="100000"/>
              </a:lnSpc>
              <a:spcBef>
                <a:spcPts val="700"/>
              </a:spcBef>
              <a:spcAft>
                <a:spcPts val="0"/>
              </a:spcAft>
              <a:buClr>
                <a:schemeClr val="lt2"/>
              </a:buClr>
              <a:buSzPts val="3040"/>
              <a:buFont typeface="Noto Sans Symbols"/>
              <a:buChar char="▪"/>
            </a:pPr>
            <a:r>
              <a:rPr b="0" i="0" lang="en-US" sz="3200" u="none">
                <a:solidFill>
                  <a:schemeClr val="lt1"/>
                </a:solidFill>
                <a:latin typeface="Corbel"/>
                <a:ea typeface="Corbel"/>
                <a:cs typeface="Corbel"/>
                <a:sym typeface="Corbel"/>
              </a:rPr>
              <a:t>On a project with </a:t>
            </a:r>
            <a:r>
              <a:rPr b="0" i="0" lang="en-US" sz="3200" u="none">
                <a:solidFill>
                  <a:srgbClr val="FFFF00"/>
                </a:solidFill>
                <a:latin typeface="Corbel"/>
                <a:ea typeface="Corbel"/>
                <a:cs typeface="Corbel"/>
                <a:sym typeface="Corbel"/>
              </a:rPr>
              <a:t>new technology</a:t>
            </a:r>
            <a:endParaRPr/>
          </a:p>
          <a:p>
            <a:pPr indent="-173989" lvl="0" marL="411162" marR="0" rtl="0" algn="l">
              <a:lnSpc>
                <a:spcPct val="100000"/>
              </a:lnSpc>
              <a:spcBef>
                <a:spcPts val="700"/>
              </a:spcBef>
              <a:spcAft>
                <a:spcPts val="0"/>
              </a:spcAft>
              <a:buClr>
                <a:schemeClr val="lt2"/>
              </a:buClr>
              <a:buSzPts val="2660"/>
              <a:buFont typeface="Noto Sans Symbols"/>
              <a:buNone/>
            </a:pPr>
            <a:r>
              <a:t/>
            </a:r>
            <a:endParaRPr b="0" i="0" sz="2800" u="none">
              <a:solidFill>
                <a:srgbClr val="FFFF00"/>
              </a:solidFill>
              <a:latin typeface="Corbel"/>
              <a:ea typeface="Corbel"/>
              <a:cs typeface="Corbel"/>
              <a:sym typeface="Corbel"/>
            </a:endParaRPr>
          </a:p>
          <a:p>
            <a:pPr indent="-173989" lvl="0" marL="411163" marR="0" rtl="0" algn="l">
              <a:spcBef>
                <a:spcPts val="700"/>
              </a:spcBef>
              <a:spcAft>
                <a:spcPts val="0"/>
              </a:spcAft>
              <a:buClr>
                <a:schemeClr val="lt2"/>
              </a:buClr>
              <a:buSzPts val="2660"/>
              <a:buFont typeface="Noto Sans Symbols"/>
              <a:buNone/>
            </a:pPr>
            <a:r>
              <a:t/>
            </a:r>
            <a:endParaRPr b="0" i="0" sz="2800" u="none">
              <a:solidFill>
                <a:srgbClr val="FFFF00"/>
              </a:solidFill>
              <a:latin typeface="Corbel"/>
              <a:ea typeface="Corbel"/>
              <a:cs typeface="Corbel"/>
              <a:sym typeface="Corbe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88"/>
          <p:cNvSpPr txBox="1"/>
          <p:nvPr>
            <p:ph idx="4294967295" type="ctrTitle"/>
          </p:nvPr>
        </p:nvSpPr>
        <p:spPr>
          <a:xfrm>
            <a:off x="914400" y="4343400"/>
            <a:ext cx="7772400" cy="1975104"/>
          </a:xfrm>
          <a:prstGeom prst="rect">
            <a:avLst/>
          </a:prstGeom>
          <a:noFill/>
          <a:ln>
            <a:noFill/>
          </a:ln>
        </p:spPr>
        <p:txBody>
          <a:bodyPr anchorCtr="0" anchor="t" bIns="45700" lIns="91425" spcFirstLastPara="1" rIns="91425" wrap="square" tIns="45700">
            <a:noAutofit/>
          </a:bodyPr>
          <a:lstStyle/>
          <a:p>
            <a:pPr indent="0" lvl="0" marL="0" marR="9144" rtl="0" algn="l">
              <a:lnSpc>
                <a:spcPct val="100000"/>
              </a:lnSpc>
              <a:spcBef>
                <a:spcPts val="0"/>
              </a:spcBef>
              <a:spcAft>
                <a:spcPts val="0"/>
              </a:spcAft>
              <a:buClr>
                <a:srgbClr val="C1EEFF"/>
              </a:buClr>
              <a:buSzPts val="4000"/>
              <a:buFont typeface="Consolas"/>
              <a:buNone/>
            </a:pPr>
            <a:r>
              <a:rPr b="1" i="0" lang="en-US" sz="4000" u="none" cap="none" strike="noStrike">
                <a:solidFill>
                  <a:srgbClr val="C1EEFF"/>
                </a:solidFill>
                <a:latin typeface="Consolas"/>
                <a:ea typeface="Consolas"/>
                <a:cs typeface="Consolas"/>
                <a:sym typeface="Consolas"/>
              </a:rPr>
              <a:t>SCRUM</a:t>
            </a:r>
            <a:endParaRPr b="1" i="0" sz="4000" u="none" cap="none" strike="noStrike">
              <a:solidFill>
                <a:srgbClr val="C1EEFF"/>
              </a:solidFill>
              <a:latin typeface="Consolas"/>
              <a:ea typeface="Consolas"/>
              <a:cs typeface="Consolas"/>
              <a:sym typeface="Consolas"/>
            </a:endParaRPr>
          </a:p>
        </p:txBody>
      </p:sp>
      <p:sp>
        <p:nvSpPr>
          <p:cNvPr id="640" name="Google Shape;640;p88"/>
          <p:cNvSpPr txBox="1"/>
          <p:nvPr>
            <p:ph idx="1" type="subTitle"/>
          </p:nvPr>
        </p:nvSpPr>
        <p:spPr>
          <a:xfrm>
            <a:off x="914400" y="2835275"/>
            <a:ext cx="7772400" cy="1508125"/>
          </a:xfrm>
          <a:prstGeom prst="rect">
            <a:avLst/>
          </a:prstGeom>
          <a:noFill/>
          <a:ln>
            <a:noFill/>
          </a:ln>
        </p:spPr>
        <p:txBody>
          <a:bodyPr anchorCtr="0" anchor="b" bIns="45700" lIns="100575" spcFirstLastPara="1" rIns="91425" wrap="square" tIns="45700">
            <a:noAutofit/>
          </a:bodyPr>
          <a:lstStyle/>
          <a:p>
            <a:pPr indent="0" lvl="0" marL="0" rtl="0" algn="l">
              <a:spcBef>
                <a:spcPts val="0"/>
              </a:spcBef>
              <a:spcAft>
                <a:spcPts val="0"/>
              </a:spcAft>
              <a:buSzPts val="1900"/>
              <a:buNone/>
            </a:pPr>
            <a:r>
              <a:t/>
            </a:r>
            <a:endParaRPr sz="2000">
              <a:solidFill>
                <a:schemeClr val="lt1"/>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pic>
        <p:nvPicPr>
          <p:cNvPr descr="overview" id="645" name="Google Shape;645;p89"/>
          <p:cNvPicPr preferRelativeResize="0"/>
          <p:nvPr/>
        </p:nvPicPr>
        <p:blipFill rotWithShape="1">
          <a:blip r:embed="rId3">
            <a:alphaModFix/>
          </a:blip>
          <a:srcRect b="0" l="0" r="0" t="0"/>
          <a:stretch/>
        </p:blipFill>
        <p:spPr>
          <a:xfrm>
            <a:off x="136525" y="381000"/>
            <a:ext cx="8418512" cy="5784850"/>
          </a:xfrm>
          <a:prstGeom prst="rect">
            <a:avLst/>
          </a:prstGeom>
          <a:noFill/>
          <a:ln>
            <a:noFill/>
          </a:ln>
        </p:spPr>
      </p:pic>
      <p:sp>
        <p:nvSpPr>
          <p:cNvPr id="646" name="Google Shape;646;p89"/>
          <p:cNvSpPr txBox="1"/>
          <p:nvPr/>
        </p:nvSpPr>
        <p:spPr>
          <a:xfrm>
            <a:off x="323850" y="404812"/>
            <a:ext cx="2376487" cy="8239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800"/>
              <a:buFont typeface="Arial"/>
              <a:buNone/>
            </a:pPr>
            <a:r>
              <a:rPr b="1" i="0" lang="en-US" sz="4800" u="none">
                <a:solidFill>
                  <a:schemeClr val="dk1"/>
                </a:solidFill>
                <a:latin typeface="Arial"/>
                <a:ea typeface="Arial"/>
                <a:cs typeface="Arial"/>
                <a:sym typeface="Arial"/>
              </a:rPr>
              <a:t>Scrum: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7"/>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Waterfall Strengths</a:t>
            </a:r>
            <a:endParaRPr/>
          </a:p>
        </p:txBody>
      </p:sp>
      <p:sp>
        <p:nvSpPr>
          <p:cNvPr id="265" name="Google Shape;265;p27"/>
          <p:cNvSpPr txBox="1"/>
          <p:nvPr>
            <p:ph idx="1" type="body"/>
          </p:nvPr>
        </p:nvSpPr>
        <p:spPr>
          <a:xfrm>
            <a:off x="914400" y="1784350"/>
            <a:ext cx="7772400" cy="4572000"/>
          </a:xfrm>
          <a:prstGeom prst="rect">
            <a:avLst/>
          </a:prstGeom>
          <a:noFill/>
          <a:ln>
            <a:noFill/>
          </a:ln>
        </p:spPr>
        <p:txBody>
          <a:bodyPr anchorCtr="0" anchor="t" bIns="45700" lIns="91425" spcFirstLastPara="1" rIns="91425" wrap="square" tIns="45700">
            <a:noAutofit/>
          </a:bodyPr>
          <a:lstStyle/>
          <a:p>
            <a:pPr indent="-342899" lvl="0" marL="411162" marR="0" rtl="0" algn="l">
              <a:lnSpc>
                <a:spcPct val="100000"/>
              </a:lnSpc>
              <a:spcBef>
                <a:spcPts val="0"/>
              </a:spcBef>
              <a:spcAft>
                <a:spcPts val="0"/>
              </a:spcAft>
              <a:buClr>
                <a:schemeClr val="lt2"/>
              </a:buClr>
              <a:buSzPts val="2660"/>
              <a:buFont typeface="Noto Sans Symbols"/>
              <a:buChar char="▪"/>
            </a:pPr>
            <a:r>
              <a:rPr b="0" i="0" lang="en-US" sz="2800" u="none">
                <a:solidFill>
                  <a:srgbClr val="FFFF00"/>
                </a:solidFill>
                <a:latin typeface="Corbel"/>
                <a:ea typeface="Corbel"/>
                <a:cs typeface="Corbel"/>
                <a:sym typeface="Corbel"/>
              </a:rPr>
              <a:t>Easy to understand</a:t>
            </a:r>
            <a:r>
              <a:rPr b="0" i="0" lang="en-US" sz="2800" u="none">
                <a:solidFill>
                  <a:schemeClr val="lt1"/>
                </a:solidFill>
                <a:latin typeface="Corbel"/>
                <a:ea typeface="Corbel"/>
                <a:cs typeface="Corbel"/>
                <a:sym typeface="Corbel"/>
              </a:rPr>
              <a:t>, easy to use</a:t>
            </a:r>
            <a:endParaRPr/>
          </a:p>
          <a:p>
            <a:pPr indent="-342899" lvl="0" marL="411162" marR="0" rtl="0" algn="l">
              <a:lnSpc>
                <a:spcPct val="100000"/>
              </a:lnSpc>
              <a:spcBef>
                <a:spcPts val="700"/>
              </a:spcBef>
              <a:spcAft>
                <a:spcPts val="0"/>
              </a:spcAft>
              <a:buClr>
                <a:schemeClr val="lt2"/>
              </a:buClr>
              <a:buSzPts val="2660"/>
              <a:buFont typeface="Noto Sans Symbols"/>
              <a:buChar char="▪"/>
            </a:pPr>
            <a:r>
              <a:rPr b="0" i="0" lang="en-US" sz="2800" u="none">
                <a:solidFill>
                  <a:srgbClr val="FFFF00"/>
                </a:solidFill>
                <a:latin typeface="Corbel"/>
                <a:ea typeface="Corbel"/>
                <a:cs typeface="Corbel"/>
                <a:sym typeface="Corbel"/>
              </a:rPr>
              <a:t>Provides structure </a:t>
            </a:r>
            <a:r>
              <a:rPr b="0" i="0" lang="en-US" sz="2800" u="none">
                <a:solidFill>
                  <a:schemeClr val="lt1"/>
                </a:solidFill>
                <a:latin typeface="Corbel"/>
                <a:ea typeface="Corbel"/>
                <a:cs typeface="Corbel"/>
                <a:sym typeface="Corbel"/>
              </a:rPr>
              <a:t>to inexperienced staff</a:t>
            </a:r>
            <a:endParaRPr/>
          </a:p>
          <a:p>
            <a:pPr indent="-342899" lvl="0" marL="411162" marR="0" rtl="0" algn="l">
              <a:lnSpc>
                <a:spcPct val="100000"/>
              </a:lnSpc>
              <a:spcBef>
                <a:spcPts val="700"/>
              </a:spcBef>
              <a:spcAft>
                <a:spcPts val="0"/>
              </a:spcAft>
              <a:buClr>
                <a:schemeClr val="lt2"/>
              </a:buClr>
              <a:buSzPts val="2660"/>
              <a:buFont typeface="Noto Sans Symbols"/>
              <a:buChar char="▪"/>
            </a:pPr>
            <a:r>
              <a:rPr b="0" i="0" lang="en-US" sz="2800" u="none">
                <a:solidFill>
                  <a:srgbClr val="FFFF00"/>
                </a:solidFill>
                <a:latin typeface="Corbel"/>
                <a:ea typeface="Corbel"/>
                <a:cs typeface="Corbel"/>
                <a:sym typeface="Corbel"/>
              </a:rPr>
              <a:t>Milestones are well understood</a:t>
            </a:r>
            <a:endParaRPr/>
          </a:p>
          <a:p>
            <a:pPr indent="-342899" lvl="0" marL="411162" marR="0" rtl="0" algn="l">
              <a:lnSpc>
                <a:spcPct val="100000"/>
              </a:lnSpc>
              <a:spcBef>
                <a:spcPts val="700"/>
              </a:spcBef>
              <a:spcAft>
                <a:spcPts val="0"/>
              </a:spcAft>
              <a:buClr>
                <a:schemeClr val="lt2"/>
              </a:buClr>
              <a:buSzPts val="2660"/>
              <a:buFont typeface="Noto Sans Symbols"/>
              <a:buChar char="▪"/>
            </a:pPr>
            <a:r>
              <a:rPr b="0" i="0" lang="en-US" sz="2800" u="none">
                <a:solidFill>
                  <a:schemeClr val="lt1"/>
                </a:solidFill>
                <a:latin typeface="Corbel"/>
                <a:ea typeface="Corbel"/>
                <a:cs typeface="Corbel"/>
                <a:sym typeface="Corbel"/>
              </a:rPr>
              <a:t>Sets </a:t>
            </a:r>
            <a:r>
              <a:rPr b="0" i="0" lang="en-US" sz="2800" u="none">
                <a:solidFill>
                  <a:srgbClr val="FFFF00"/>
                </a:solidFill>
                <a:latin typeface="Corbel"/>
                <a:ea typeface="Corbel"/>
                <a:cs typeface="Corbel"/>
                <a:sym typeface="Corbel"/>
              </a:rPr>
              <a:t>requirements stability</a:t>
            </a:r>
            <a:endParaRPr/>
          </a:p>
          <a:p>
            <a:pPr indent="-342899" lvl="0" marL="411162" marR="0" rtl="0" algn="l">
              <a:lnSpc>
                <a:spcPct val="100000"/>
              </a:lnSpc>
              <a:spcBef>
                <a:spcPts val="700"/>
              </a:spcBef>
              <a:spcAft>
                <a:spcPts val="0"/>
              </a:spcAft>
              <a:buClr>
                <a:schemeClr val="lt2"/>
              </a:buClr>
              <a:buSzPts val="2660"/>
              <a:buFont typeface="Noto Sans Symbols"/>
              <a:buChar char="▪"/>
            </a:pPr>
            <a:r>
              <a:rPr b="0" i="0" lang="en-US" sz="2800" u="none">
                <a:solidFill>
                  <a:schemeClr val="lt1"/>
                </a:solidFill>
                <a:latin typeface="Corbel"/>
                <a:ea typeface="Corbel"/>
                <a:cs typeface="Corbel"/>
                <a:sym typeface="Corbel"/>
              </a:rPr>
              <a:t>Good for </a:t>
            </a:r>
            <a:r>
              <a:rPr b="0" i="0" lang="en-US" sz="2800" u="none">
                <a:solidFill>
                  <a:srgbClr val="FFFF00"/>
                </a:solidFill>
                <a:latin typeface="Corbel"/>
                <a:ea typeface="Corbel"/>
                <a:cs typeface="Corbel"/>
                <a:sym typeface="Corbel"/>
              </a:rPr>
              <a:t>management control </a:t>
            </a:r>
            <a:r>
              <a:rPr b="0" i="0" lang="en-US" sz="2800" u="none">
                <a:solidFill>
                  <a:schemeClr val="lt1"/>
                </a:solidFill>
                <a:latin typeface="Corbel"/>
                <a:ea typeface="Corbel"/>
                <a:cs typeface="Corbel"/>
                <a:sym typeface="Corbel"/>
              </a:rPr>
              <a:t>(plan, staff, track)</a:t>
            </a:r>
            <a:endParaRPr/>
          </a:p>
          <a:p>
            <a:pPr indent="-342899" lvl="0" marL="411162" marR="0" rtl="0" algn="l">
              <a:lnSpc>
                <a:spcPct val="100000"/>
              </a:lnSpc>
              <a:spcBef>
                <a:spcPts val="700"/>
              </a:spcBef>
              <a:spcAft>
                <a:spcPts val="0"/>
              </a:spcAft>
              <a:buClr>
                <a:schemeClr val="lt2"/>
              </a:buClr>
              <a:buSzPts val="2660"/>
              <a:buFont typeface="Noto Sans Symbols"/>
              <a:buChar char="▪"/>
            </a:pPr>
            <a:r>
              <a:rPr b="0" i="0" lang="en-US" sz="2800" u="none">
                <a:solidFill>
                  <a:schemeClr val="lt1"/>
                </a:solidFill>
                <a:latin typeface="Corbel"/>
                <a:ea typeface="Corbel"/>
                <a:cs typeface="Corbel"/>
                <a:sym typeface="Corbel"/>
              </a:rPr>
              <a:t>Works well when </a:t>
            </a:r>
            <a:r>
              <a:rPr b="0" i="0" lang="en-US" sz="2800" u="none">
                <a:solidFill>
                  <a:srgbClr val="FFFF00"/>
                </a:solidFill>
                <a:latin typeface="Corbel"/>
                <a:ea typeface="Corbel"/>
                <a:cs typeface="Corbel"/>
                <a:sym typeface="Corbel"/>
              </a:rPr>
              <a:t>quality is more important </a:t>
            </a:r>
            <a:r>
              <a:rPr b="0" i="0" lang="en-US" sz="2800" u="none">
                <a:solidFill>
                  <a:schemeClr val="lt1"/>
                </a:solidFill>
                <a:latin typeface="Corbel"/>
                <a:ea typeface="Corbel"/>
                <a:cs typeface="Corbel"/>
                <a:sym typeface="Corbel"/>
              </a:rPr>
              <a:t>than cost or schedule</a:t>
            </a:r>
            <a:endParaRPr/>
          </a:p>
          <a:p>
            <a:pPr indent="-173989" lvl="0" marL="411162" marR="0" rtl="0" algn="l">
              <a:lnSpc>
                <a:spcPct val="100000"/>
              </a:lnSpc>
              <a:spcBef>
                <a:spcPts val="700"/>
              </a:spcBef>
              <a:spcAft>
                <a:spcPts val="0"/>
              </a:spcAft>
              <a:buClr>
                <a:schemeClr val="lt2"/>
              </a:buClr>
              <a:buSzPts val="2660"/>
              <a:buFont typeface="Noto Sans Symbols"/>
              <a:buNone/>
            </a:pPr>
            <a:r>
              <a:t/>
            </a:r>
            <a:endParaRPr b="0" i="0" sz="2800" u="none">
              <a:solidFill>
                <a:schemeClr val="lt1"/>
              </a:solidFill>
              <a:latin typeface="Corbel"/>
              <a:ea typeface="Corbel"/>
              <a:cs typeface="Corbel"/>
              <a:sym typeface="Corbel"/>
            </a:endParaRPr>
          </a:p>
          <a:p>
            <a:pPr indent="-198119" lvl="0" marL="411162" marR="0" rtl="0" algn="l">
              <a:lnSpc>
                <a:spcPct val="100000"/>
              </a:lnSpc>
              <a:spcBef>
                <a:spcPts val="700"/>
              </a:spcBef>
              <a:spcAft>
                <a:spcPts val="0"/>
              </a:spcAft>
              <a:buClr>
                <a:schemeClr val="lt2"/>
              </a:buClr>
              <a:buSzPts val="2280"/>
              <a:buFont typeface="Noto Sans Symbols"/>
              <a:buNone/>
            </a:pPr>
            <a:r>
              <a:t/>
            </a:r>
            <a:endParaRPr b="0" i="0" sz="2400" u="none">
              <a:solidFill>
                <a:schemeClr val="lt1"/>
              </a:solidFill>
              <a:latin typeface="Corbel"/>
              <a:ea typeface="Corbel"/>
              <a:cs typeface="Corbel"/>
              <a:sym typeface="Corbel"/>
            </a:endParaRPr>
          </a:p>
          <a:p>
            <a:pPr indent="-161924" lvl="0" marL="411162" marR="0" rtl="0" algn="l">
              <a:lnSpc>
                <a:spcPct val="100000"/>
              </a:lnSpc>
              <a:spcBef>
                <a:spcPts val="700"/>
              </a:spcBef>
              <a:spcAft>
                <a:spcPts val="0"/>
              </a:spcAft>
              <a:buClr>
                <a:schemeClr val="lt2"/>
              </a:buClr>
              <a:buSzPts val="2850"/>
              <a:buFont typeface="Noto Sans Symbols"/>
              <a:buNone/>
            </a:pPr>
            <a:r>
              <a:t/>
            </a:r>
            <a:endParaRPr b="0" i="0" sz="3000" u="none">
              <a:solidFill>
                <a:schemeClr val="lt1"/>
              </a:solidFill>
              <a:latin typeface="Corbel"/>
              <a:ea typeface="Corbel"/>
              <a:cs typeface="Corbel"/>
              <a:sym typeface="Corbel"/>
            </a:endParaRPr>
          </a:p>
          <a:p>
            <a:pPr indent="-161924" lvl="0" marL="411163" marR="0" rtl="0" algn="l">
              <a:spcBef>
                <a:spcPts val="700"/>
              </a:spcBef>
              <a:spcAft>
                <a:spcPts val="0"/>
              </a:spcAft>
              <a:buClr>
                <a:schemeClr val="lt2"/>
              </a:buClr>
              <a:buSzPts val="2850"/>
              <a:buFont typeface="Noto Sans Symbols"/>
              <a:buNone/>
            </a:pPr>
            <a:r>
              <a:t/>
            </a:r>
            <a:endParaRPr b="0" i="0" sz="3000" u="none">
              <a:solidFill>
                <a:schemeClr val="lt1"/>
              </a:solidFill>
              <a:latin typeface="Corbel"/>
              <a:ea typeface="Corbel"/>
              <a:cs typeface="Corbel"/>
              <a:sym typeface="Corbe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90"/>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4000">
              <a:solidFill>
                <a:srgbClr val="C1EEFF"/>
              </a:solidFill>
              <a:latin typeface="Consolas"/>
              <a:ea typeface="Consolas"/>
              <a:cs typeface="Consolas"/>
              <a:sym typeface="Consolas"/>
            </a:endParaRPr>
          </a:p>
        </p:txBody>
      </p:sp>
      <p:sp>
        <p:nvSpPr>
          <p:cNvPr id="652" name="Google Shape;652;p90"/>
          <p:cNvSpPr txBox="1"/>
          <p:nvPr>
            <p:ph idx="1" type="body"/>
          </p:nvPr>
        </p:nvSpPr>
        <p:spPr>
          <a:xfrm>
            <a:off x="914400" y="1784350"/>
            <a:ext cx="7772400" cy="4572000"/>
          </a:xfrm>
          <a:prstGeom prst="rect">
            <a:avLst/>
          </a:prstGeom>
          <a:noFill/>
          <a:ln>
            <a:noFill/>
          </a:ln>
        </p:spPr>
        <p:txBody>
          <a:bodyPr anchorCtr="0" anchor="t" bIns="45700" lIns="91425" spcFirstLastPara="1" rIns="91425" wrap="square" tIns="45700">
            <a:noAutofit/>
          </a:bodyPr>
          <a:lstStyle/>
          <a:p>
            <a:pPr indent="-342899" lvl="0" marL="411162" marR="0" rtl="0" algn="l">
              <a:lnSpc>
                <a:spcPct val="100000"/>
              </a:lnSpc>
              <a:spcBef>
                <a:spcPts val="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Scrum in 13 seconds:</a:t>
            </a:r>
            <a:endParaRPr/>
          </a:p>
          <a:p>
            <a:pPr indent="-285750" lvl="1" marL="739775" marR="0" rtl="0" algn="l">
              <a:lnSpc>
                <a:spcPct val="100000"/>
              </a:lnSpc>
              <a:spcBef>
                <a:spcPts val="520"/>
              </a:spcBef>
              <a:spcAft>
                <a:spcPts val="0"/>
              </a:spcAft>
              <a:buClr>
                <a:schemeClr val="accent2"/>
              </a:buClr>
              <a:buSzPts val="2340"/>
              <a:buFont typeface="Noto Sans Symbols"/>
              <a:buChar char="🢭"/>
            </a:pPr>
            <a:r>
              <a:rPr b="0" i="0" lang="en-US" sz="2600" u="sng" cap="none" strike="noStrike">
                <a:solidFill>
                  <a:schemeClr val="hlink"/>
                </a:solidFill>
                <a:latin typeface="Corbel"/>
                <a:ea typeface="Corbel"/>
                <a:cs typeface="Corbel"/>
                <a:sym typeface="Corbel"/>
                <a:hlinkClick r:id="rId3"/>
              </a:rPr>
              <a:t>http://www.youtube.com/watch?v=9DKM9HcRnZ8&amp;feature=related</a:t>
            </a:r>
            <a:endParaRPr/>
          </a:p>
          <a:p>
            <a:pPr indent="-342899" lvl="0" marL="411162" marR="0" rtl="0" algn="l">
              <a:lnSpc>
                <a:spcPct val="100000"/>
              </a:lnSpc>
              <a:spcBef>
                <a:spcPts val="70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Scrum in 10 minutes:</a:t>
            </a:r>
            <a:endParaRPr/>
          </a:p>
          <a:p>
            <a:pPr indent="-285750" lvl="1" marL="739775" marR="0" rtl="0" algn="l">
              <a:lnSpc>
                <a:spcPct val="100000"/>
              </a:lnSpc>
              <a:spcBef>
                <a:spcPts val="520"/>
              </a:spcBef>
              <a:spcAft>
                <a:spcPts val="0"/>
              </a:spcAft>
              <a:buClr>
                <a:schemeClr val="accent2"/>
              </a:buClr>
              <a:buSzPts val="2340"/>
              <a:buFont typeface="Noto Sans Symbols"/>
              <a:buChar char="🢭"/>
            </a:pPr>
            <a:r>
              <a:rPr b="0" i="0" lang="en-US" sz="2600" u="sng" cap="none" strike="noStrike">
                <a:solidFill>
                  <a:schemeClr val="hlink"/>
                </a:solidFill>
                <a:latin typeface="Corbel"/>
                <a:ea typeface="Corbel"/>
                <a:cs typeface="Corbel"/>
                <a:sym typeface="Corbel"/>
                <a:hlinkClick r:id="rId4"/>
              </a:rPr>
              <a:t>http://www.youtube.com/watch?v=Q5k7a9YEoUI</a:t>
            </a:r>
            <a:endParaRPr/>
          </a:p>
          <a:p>
            <a:pPr indent="-342899" lvl="0" marL="411162" marR="0" rtl="0" algn="l">
              <a:lnSpc>
                <a:spcPct val="100000"/>
              </a:lnSpc>
              <a:spcBef>
                <a:spcPts val="70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More scrum slides:</a:t>
            </a:r>
            <a:endParaRPr/>
          </a:p>
          <a:p>
            <a:pPr indent="-285750" lvl="1" marL="739775" marR="0" rtl="0" algn="l">
              <a:lnSpc>
                <a:spcPct val="100000"/>
              </a:lnSpc>
              <a:spcBef>
                <a:spcPts val="520"/>
              </a:spcBef>
              <a:spcAft>
                <a:spcPts val="0"/>
              </a:spcAft>
              <a:buClr>
                <a:schemeClr val="accent2"/>
              </a:buClr>
              <a:buSzPts val="2340"/>
              <a:buFont typeface="Noto Sans Symbols"/>
              <a:buChar char="🢭"/>
            </a:pPr>
            <a:r>
              <a:rPr b="0" i="0" lang="en-US" sz="2600" u="sng" cap="none" strike="noStrike">
                <a:solidFill>
                  <a:schemeClr val="hlink"/>
                </a:solidFill>
                <a:latin typeface="Corbel"/>
                <a:ea typeface="Corbel"/>
                <a:cs typeface="Corbel"/>
                <a:sym typeface="Corbel"/>
                <a:hlinkClick r:id="rId5"/>
              </a:rPr>
              <a:t>http://www.mountaingoatsoftware.com/system/presentation/file/129/Getting-Agile-With-Scrum-Cohn-NDC2010.pdf?1276712017</a:t>
            </a:r>
            <a:endParaRPr/>
          </a:p>
          <a:p>
            <a:pPr indent="-285750" lvl="1" marL="739775" marR="0" rtl="0" algn="l">
              <a:lnSpc>
                <a:spcPct val="100000"/>
              </a:lnSpc>
              <a:spcBef>
                <a:spcPts val="520"/>
              </a:spcBef>
              <a:spcAft>
                <a:spcPts val="0"/>
              </a:spcAft>
              <a:buClr>
                <a:schemeClr val="accent2"/>
              </a:buClr>
              <a:buSzPts val="2340"/>
              <a:buFont typeface="Noto Sans Symbols"/>
              <a:buChar char="🢭"/>
            </a:pPr>
            <a:r>
              <a:rPr b="0" i="0" lang="en-US" sz="2600" u="none" cap="none" strike="noStrike">
                <a:solidFill>
                  <a:schemeClr val="lt1"/>
                </a:solidFill>
                <a:latin typeface="Corbel"/>
                <a:ea typeface="Corbel"/>
                <a:cs typeface="Corbel"/>
                <a:sym typeface="Corbel"/>
              </a:rPr>
              <a:t>Scalability of scrum addressed on slides 33-35</a:t>
            </a:r>
            <a:endParaRPr/>
          </a:p>
          <a:p>
            <a:pPr indent="-186054" lvl="0" marL="411163" marR="0" rtl="0" algn="l">
              <a:spcBef>
                <a:spcPts val="700"/>
              </a:spcBef>
              <a:spcAft>
                <a:spcPts val="0"/>
              </a:spcAft>
              <a:buClr>
                <a:schemeClr val="lt2"/>
              </a:buClr>
              <a:buSzPts val="2470"/>
              <a:buFont typeface="Noto Sans Symbols"/>
              <a:buNone/>
            </a:pPr>
            <a:r>
              <a:t/>
            </a:r>
            <a:endParaRPr b="0" i="0" sz="2600" u="none" cap="none" strike="noStrike">
              <a:solidFill>
                <a:schemeClr val="lt1"/>
              </a:solidFill>
              <a:latin typeface="Corbel"/>
              <a:ea typeface="Corbel"/>
              <a:cs typeface="Corbel"/>
              <a:sym typeface="Corbe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91"/>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Scrum advantages</a:t>
            </a:r>
            <a:endParaRPr/>
          </a:p>
        </p:txBody>
      </p:sp>
      <p:sp>
        <p:nvSpPr>
          <p:cNvPr id="658" name="Google Shape;658;p91"/>
          <p:cNvSpPr txBox="1"/>
          <p:nvPr>
            <p:ph idx="1" type="body"/>
          </p:nvPr>
        </p:nvSpPr>
        <p:spPr>
          <a:xfrm>
            <a:off x="838200" y="1600200"/>
            <a:ext cx="7772400" cy="4572000"/>
          </a:xfrm>
          <a:prstGeom prst="rect">
            <a:avLst/>
          </a:prstGeom>
          <a:noFill/>
          <a:ln>
            <a:noFill/>
          </a:ln>
        </p:spPr>
        <p:txBody>
          <a:bodyPr anchorCtr="0" anchor="t" bIns="45700" lIns="91425" spcFirstLastPara="1" rIns="91425" wrap="square" tIns="45700">
            <a:noAutofit/>
          </a:bodyPr>
          <a:lstStyle/>
          <a:p>
            <a:pPr indent="-342899" lvl="0" marL="411162" marR="0" rtl="0" algn="l">
              <a:lnSpc>
                <a:spcPct val="100000"/>
              </a:lnSpc>
              <a:spcBef>
                <a:spcPts val="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Agile scrum helps the company in saving time and money.</a:t>
            </a:r>
            <a:endParaRPr/>
          </a:p>
          <a:p>
            <a:pPr indent="-342899" lvl="0" marL="411162" marR="0" rtl="0" algn="l">
              <a:lnSpc>
                <a:spcPct val="100000"/>
              </a:lnSpc>
              <a:spcBef>
                <a:spcPts val="70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Scrum methodology enables projects where the business requirements documentation is hard to quantify to be successfully developed.</a:t>
            </a:r>
            <a:endParaRPr/>
          </a:p>
          <a:p>
            <a:pPr indent="-342899" lvl="0" marL="411162" marR="0" rtl="0" algn="l">
              <a:lnSpc>
                <a:spcPct val="100000"/>
              </a:lnSpc>
              <a:spcBef>
                <a:spcPts val="70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Fast moving, cutting edge developments can be quickly coded and tested using this method, as a mistake can be easily rectified.</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92"/>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Scrum advantages</a:t>
            </a:r>
            <a:endParaRPr/>
          </a:p>
        </p:txBody>
      </p:sp>
      <p:sp>
        <p:nvSpPr>
          <p:cNvPr id="664" name="Google Shape;664;p92"/>
          <p:cNvSpPr txBox="1"/>
          <p:nvPr>
            <p:ph idx="1" type="body"/>
          </p:nvPr>
        </p:nvSpPr>
        <p:spPr>
          <a:xfrm>
            <a:off x="838200" y="1600200"/>
            <a:ext cx="7772400" cy="4572000"/>
          </a:xfrm>
          <a:prstGeom prst="rect">
            <a:avLst/>
          </a:prstGeom>
          <a:noFill/>
          <a:ln>
            <a:noFill/>
          </a:ln>
        </p:spPr>
        <p:txBody>
          <a:bodyPr anchorCtr="0" anchor="t" bIns="45700" lIns="91425" spcFirstLastPara="1" rIns="91425" wrap="square" tIns="45700">
            <a:noAutofit/>
          </a:bodyPr>
          <a:lstStyle/>
          <a:p>
            <a:pPr indent="-342899" lvl="0" marL="411162" marR="0" rtl="0" algn="l">
              <a:lnSpc>
                <a:spcPct val="100000"/>
              </a:lnSpc>
              <a:spcBef>
                <a:spcPts val="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It is a lightly controlled method which insists on frequent updating of the progress in work through regular meetings. Thus there is clear visibility of the project development.</a:t>
            </a:r>
            <a:endParaRPr/>
          </a:p>
          <a:p>
            <a:pPr indent="-342899" lvl="0" marL="411162" marR="0" rtl="0" algn="l">
              <a:lnSpc>
                <a:spcPct val="100000"/>
              </a:lnSpc>
              <a:spcBef>
                <a:spcPts val="70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Like any other agile methodology, this is also iterative in nature. It requires continuous feedback from the user.</a:t>
            </a:r>
            <a:endParaRPr/>
          </a:p>
          <a:p>
            <a:pPr indent="-342899" lvl="0" marL="411162" marR="0" rtl="0" algn="l">
              <a:lnSpc>
                <a:spcPct val="100000"/>
              </a:lnSpc>
              <a:spcBef>
                <a:spcPts val="70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Due to short sprints and constant feedback, it becomes easier to cope with the changes.</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93"/>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Scrum advantages</a:t>
            </a:r>
            <a:endParaRPr/>
          </a:p>
        </p:txBody>
      </p:sp>
      <p:sp>
        <p:nvSpPr>
          <p:cNvPr id="670" name="Google Shape;670;p93"/>
          <p:cNvSpPr txBox="1"/>
          <p:nvPr>
            <p:ph idx="1" type="body"/>
          </p:nvPr>
        </p:nvSpPr>
        <p:spPr>
          <a:xfrm>
            <a:off x="838200" y="1600200"/>
            <a:ext cx="7772400" cy="4572000"/>
          </a:xfrm>
          <a:prstGeom prst="rect">
            <a:avLst/>
          </a:prstGeom>
          <a:noFill/>
          <a:ln>
            <a:noFill/>
          </a:ln>
        </p:spPr>
        <p:txBody>
          <a:bodyPr anchorCtr="0" anchor="t" bIns="45700" lIns="91425" spcFirstLastPara="1" rIns="91425" wrap="square" tIns="45700">
            <a:noAutofit/>
          </a:bodyPr>
          <a:lstStyle/>
          <a:p>
            <a:pPr indent="-342899" lvl="0" marL="411162" marR="0" rtl="0" algn="l">
              <a:lnSpc>
                <a:spcPct val="100000"/>
              </a:lnSpc>
              <a:spcBef>
                <a:spcPts val="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Daily meetings make it possible to measure individual productivity. This leads to the improvement in the productivity of each of the team members.</a:t>
            </a:r>
            <a:endParaRPr/>
          </a:p>
          <a:p>
            <a:pPr indent="-342899" lvl="0" marL="411162" marR="0" rtl="0" algn="l">
              <a:lnSpc>
                <a:spcPct val="100000"/>
              </a:lnSpc>
              <a:spcBef>
                <a:spcPts val="70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Issues are identified well in advance through the daily meetings and hence can be resolved in speedily</a:t>
            </a:r>
            <a:endParaRPr/>
          </a:p>
          <a:p>
            <a:pPr indent="-342899" lvl="0" marL="411162" marR="0" rtl="0" algn="l">
              <a:lnSpc>
                <a:spcPct val="100000"/>
              </a:lnSpc>
              <a:spcBef>
                <a:spcPts val="70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It is easier to deliver a quality product in a scheduled time.</a:t>
            </a:r>
            <a:endParaRPr/>
          </a:p>
          <a:p>
            <a:pPr indent="-161924" lvl="0" marL="411163" marR="0" rtl="0" algn="l">
              <a:spcBef>
                <a:spcPts val="700"/>
              </a:spcBef>
              <a:spcAft>
                <a:spcPts val="0"/>
              </a:spcAft>
              <a:buClr>
                <a:schemeClr val="lt2"/>
              </a:buClr>
              <a:buSzPts val="2850"/>
              <a:buFont typeface="Noto Sans Symbols"/>
              <a:buNone/>
            </a:pPr>
            <a:r>
              <a:t/>
            </a:r>
            <a:endParaRPr b="0" i="0" sz="3000" u="none">
              <a:solidFill>
                <a:schemeClr val="lt1"/>
              </a:solidFill>
              <a:latin typeface="Corbel"/>
              <a:ea typeface="Corbel"/>
              <a:cs typeface="Corbel"/>
              <a:sym typeface="Corbe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94"/>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Scrum advantages</a:t>
            </a:r>
            <a:endParaRPr/>
          </a:p>
        </p:txBody>
      </p:sp>
      <p:sp>
        <p:nvSpPr>
          <p:cNvPr id="676" name="Google Shape;676;p94"/>
          <p:cNvSpPr txBox="1"/>
          <p:nvPr>
            <p:ph idx="1" type="body"/>
          </p:nvPr>
        </p:nvSpPr>
        <p:spPr>
          <a:xfrm>
            <a:off x="838200" y="1600200"/>
            <a:ext cx="7772400" cy="4572000"/>
          </a:xfrm>
          <a:prstGeom prst="rect">
            <a:avLst/>
          </a:prstGeom>
          <a:noFill/>
          <a:ln>
            <a:noFill/>
          </a:ln>
        </p:spPr>
        <p:txBody>
          <a:bodyPr anchorCtr="0" anchor="t" bIns="45700" lIns="91425" spcFirstLastPara="1" rIns="91425" wrap="square" tIns="45700">
            <a:noAutofit/>
          </a:bodyPr>
          <a:lstStyle/>
          <a:p>
            <a:pPr indent="-342899" lvl="0" marL="411162" marR="0" rtl="0" algn="l">
              <a:lnSpc>
                <a:spcPct val="100000"/>
              </a:lnSpc>
              <a:spcBef>
                <a:spcPts val="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Agile Scrum can work with any technology/ programming language but is particularly useful for fast moving web 2.0 or new media projects.</a:t>
            </a:r>
            <a:endParaRPr/>
          </a:p>
          <a:p>
            <a:pPr indent="-342899" lvl="0" marL="411162" marR="0" rtl="0" algn="l">
              <a:lnSpc>
                <a:spcPct val="100000"/>
              </a:lnSpc>
              <a:spcBef>
                <a:spcPts val="70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The overhead cost in terms of process and management is minimal thus leading to a quicker, cheaper result.</a:t>
            </a:r>
            <a:endParaRPr/>
          </a:p>
          <a:p>
            <a:pPr indent="-161924" lvl="0" marL="411163" marR="0" rtl="0" algn="l">
              <a:spcBef>
                <a:spcPts val="700"/>
              </a:spcBef>
              <a:spcAft>
                <a:spcPts val="0"/>
              </a:spcAft>
              <a:buClr>
                <a:schemeClr val="lt2"/>
              </a:buClr>
              <a:buSzPts val="2850"/>
              <a:buFont typeface="Noto Sans Symbols"/>
              <a:buNone/>
            </a:pPr>
            <a:r>
              <a:t/>
            </a:r>
            <a:endParaRPr b="0" i="0" sz="3000" u="none">
              <a:solidFill>
                <a:schemeClr val="lt1"/>
              </a:solidFill>
              <a:latin typeface="Corbel"/>
              <a:ea typeface="Corbel"/>
              <a:cs typeface="Corbel"/>
              <a:sym typeface="Corbe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95"/>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Scrum disadvantages</a:t>
            </a:r>
            <a:endParaRPr/>
          </a:p>
        </p:txBody>
      </p:sp>
      <p:sp>
        <p:nvSpPr>
          <p:cNvPr id="682" name="Google Shape;682;p95"/>
          <p:cNvSpPr txBox="1"/>
          <p:nvPr>
            <p:ph idx="1" type="body"/>
          </p:nvPr>
        </p:nvSpPr>
        <p:spPr>
          <a:xfrm>
            <a:off x="762000" y="1371600"/>
            <a:ext cx="7772400" cy="4572000"/>
          </a:xfrm>
          <a:prstGeom prst="rect">
            <a:avLst/>
          </a:prstGeom>
          <a:noFill/>
          <a:ln>
            <a:noFill/>
          </a:ln>
        </p:spPr>
        <p:txBody>
          <a:bodyPr anchorCtr="0" anchor="t" bIns="45700" lIns="91425" spcFirstLastPara="1" rIns="91425" wrap="square" tIns="45700">
            <a:noAutofit/>
          </a:bodyPr>
          <a:lstStyle/>
          <a:p>
            <a:pPr indent="-342899" lvl="0" marL="411162" marR="0" rtl="0" algn="l">
              <a:lnSpc>
                <a:spcPct val="100000"/>
              </a:lnSpc>
              <a:spcBef>
                <a:spcPts val="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Agile Scrum is one of the leading causes of scope creep because unless there is a definite end date, the project management stakeholders will be tempted to keep demanding new functionality is delivered.</a:t>
            </a:r>
            <a:endParaRPr/>
          </a:p>
          <a:p>
            <a:pPr indent="-342899" lvl="0" marL="411162" marR="0" rtl="0" algn="l">
              <a:lnSpc>
                <a:spcPct val="100000"/>
              </a:lnSpc>
              <a:spcBef>
                <a:spcPts val="70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If a task is not well defined, estimating project costs and time will not be accurate. In such a case, the task can be spread over several sprints.</a:t>
            </a:r>
            <a:endParaRPr/>
          </a:p>
          <a:p>
            <a:pPr indent="-342899" lvl="0" marL="411162" marR="0" rtl="0" algn="l">
              <a:lnSpc>
                <a:spcPct val="100000"/>
              </a:lnSpc>
              <a:spcBef>
                <a:spcPts val="70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If the team members are not committed, the project will either never complete or fail.</a:t>
            </a:r>
            <a:endParaRPr/>
          </a:p>
          <a:p>
            <a:pPr indent="-161924" lvl="0" marL="411163" marR="0" rtl="0" algn="l">
              <a:spcBef>
                <a:spcPts val="700"/>
              </a:spcBef>
              <a:spcAft>
                <a:spcPts val="0"/>
              </a:spcAft>
              <a:buClr>
                <a:schemeClr val="lt2"/>
              </a:buClr>
              <a:buSzPts val="2850"/>
              <a:buFont typeface="Noto Sans Symbols"/>
              <a:buNone/>
            </a:pPr>
            <a:r>
              <a:t/>
            </a:r>
            <a:endParaRPr b="0" i="0" sz="3000" u="none">
              <a:solidFill>
                <a:schemeClr val="lt1"/>
              </a:solidFill>
              <a:latin typeface="Corbel"/>
              <a:ea typeface="Corbel"/>
              <a:cs typeface="Corbel"/>
              <a:sym typeface="Corbe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96"/>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Scrum disadvantages</a:t>
            </a:r>
            <a:endParaRPr/>
          </a:p>
        </p:txBody>
      </p:sp>
      <p:sp>
        <p:nvSpPr>
          <p:cNvPr id="688" name="Google Shape;688;p96"/>
          <p:cNvSpPr txBox="1"/>
          <p:nvPr>
            <p:ph idx="1" type="body"/>
          </p:nvPr>
        </p:nvSpPr>
        <p:spPr>
          <a:xfrm>
            <a:off x="457200" y="1219200"/>
            <a:ext cx="8305800" cy="4572000"/>
          </a:xfrm>
          <a:prstGeom prst="rect">
            <a:avLst/>
          </a:prstGeom>
          <a:noFill/>
          <a:ln>
            <a:noFill/>
          </a:ln>
        </p:spPr>
        <p:txBody>
          <a:bodyPr anchorCtr="0" anchor="t" bIns="45700" lIns="91425" spcFirstLastPara="1" rIns="91425" wrap="square" tIns="45700">
            <a:noAutofit/>
          </a:bodyPr>
          <a:lstStyle/>
          <a:p>
            <a:pPr indent="-342899" lvl="0" marL="411162" marR="0" rtl="0" algn="l">
              <a:lnSpc>
                <a:spcPct val="100000"/>
              </a:lnSpc>
              <a:spcBef>
                <a:spcPts val="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It is good for small, fast moving projects as it works well </a:t>
            </a:r>
            <a:r>
              <a:rPr b="0" i="0" lang="en-US" sz="3000" u="none">
                <a:solidFill>
                  <a:srgbClr val="F7A1CA"/>
                </a:solidFill>
                <a:latin typeface="Corbel"/>
                <a:ea typeface="Corbel"/>
                <a:cs typeface="Corbel"/>
                <a:sym typeface="Corbel"/>
              </a:rPr>
              <a:t>only</a:t>
            </a:r>
            <a:r>
              <a:rPr b="0" i="0" lang="en-US" sz="3000" u="none">
                <a:solidFill>
                  <a:schemeClr val="lt1"/>
                </a:solidFill>
                <a:latin typeface="Corbel"/>
                <a:ea typeface="Corbel"/>
                <a:cs typeface="Corbel"/>
                <a:sym typeface="Corbel"/>
              </a:rPr>
              <a:t> with small team.</a:t>
            </a:r>
            <a:endParaRPr/>
          </a:p>
          <a:p>
            <a:pPr indent="-342899" lvl="0" marL="411162" marR="0" rtl="0" algn="l">
              <a:lnSpc>
                <a:spcPct val="100000"/>
              </a:lnSpc>
              <a:spcBef>
                <a:spcPts val="70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This methodology needs experienced team members only. If the team consists of people who are novices, the project cannot be completed in time.</a:t>
            </a:r>
            <a:endParaRPr/>
          </a:p>
          <a:p>
            <a:pPr indent="-342899" lvl="0" marL="411162" marR="0" rtl="0" algn="l">
              <a:lnSpc>
                <a:spcPct val="100000"/>
              </a:lnSpc>
              <a:spcBef>
                <a:spcPts val="70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Scrum works well when the Scrum Master trusts the team they are managing. If they practice too strict control over the team members, it can be extremely frustrating for them, leading to demoralisation and the failure of the project.</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97"/>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Scrum disadvantages</a:t>
            </a:r>
            <a:endParaRPr/>
          </a:p>
        </p:txBody>
      </p:sp>
      <p:sp>
        <p:nvSpPr>
          <p:cNvPr id="694" name="Google Shape;694;p97"/>
          <p:cNvSpPr txBox="1"/>
          <p:nvPr>
            <p:ph idx="1" type="body"/>
          </p:nvPr>
        </p:nvSpPr>
        <p:spPr>
          <a:xfrm>
            <a:off x="914400" y="1784350"/>
            <a:ext cx="7772400" cy="4572000"/>
          </a:xfrm>
          <a:prstGeom prst="rect">
            <a:avLst/>
          </a:prstGeom>
          <a:noFill/>
          <a:ln>
            <a:noFill/>
          </a:ln>
        </p:spPr>
        <p:txBody>
          <a:bodyPr anchorCtr="0" anchor="t" bIns="45700" lIns="91425" spcFirstLastPara="1" rIns="91425" wrap="square" tIns="45700">
            <a:noAutofit/>
          </a:bodyPr>
          <a:lstStyle/>
          <a:p>
            <a:pPr indent="-342899" lvl="0" marL="411162" marR="0" rtl="0" algn="l">
              <a:lnSpc>
                <a:spcPct val="100000"/>
              </a:lnSpc>
              <a:spcBef>
                <a:spcPts val="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If any of the team members leave during a development it can have a huge inverse effect on the project development</a:t>
            </a:r>
            <a:endParaRPr/>
          </a:p>
          <a:p>
            <a:pPr indent="-342899" lvl="0" marL="411162" marR="0" rtl="0" algn="l">
              <a:lnSpc>
                <a:spcPct val="100000"/>
              </a:lnSpc>
              <a:spcBef>
                <a:spcPts val="700"/>
              </a:spcBef>
              <a:spcAft>
                <a:spcPts val="0"/>
              </a:spcAft>
              <a:buClr>
                <a:schemeClr val="lt2"/>
              </a:buClr>
              <a:buSzPts val="2850"/>
              <a:buFont typeface="Noto Sans Symbols"/>
              <a:buChar char="▪"/>
            </a:pPr>
            <a:r>
              <a:rPr b="0" i="0" lang="en-US" sz="3000" u="none">
                <a:solidFill>
                  <a:schemeClr val="lt1"/>
                </a:solidFill>
                <a:latin typeface="Corbel"/>
                <a:ea typeface="Corbel"/>
                <a:cs typeface="Corbel"/>
                <a:sym typeface="Corbel"/>
              </a:rPr>
              <a:t>Project quality management is hard to implement and quantify unless the test team are able to conduct regression testing after each sprint.</a:t>
            </a:r>
            <a:endParaRPr/>
          </a:p>
          <a:p>
            <a:pPr indent="-161924" lvl="0" marL="411163" marR="0" rtl="0" algn="l">
              <a:spcBef>
                <a:spcPts val="700"/>
              </a:spcBef>
              <a:spcAft>
                <a:spcPts val="0"/>
              </a:spcAft>
              <a:buClr>
                <a:schemeClr val="lt2"/>
              </a:buClr>
              <a:buSzPts val="2850"/>
              <a:buFont typeface="Noto Sans Symbols"/>
              <a:buNone/>
            </a:pPr>
            <a:r>
              <a:t/>
            </a:r>
            <a:endParaRPr b="0" i="0" sz="3000" u="none">
              <a:solidFill>
                <a:schemeClr val="lt1"/>
              </a:solidFill>
              <a:latin typeface="Corbel"/>
              <a:ea typeface="Corbel"/>
              <a:cs typeface="Corbel"/>
              <a:sym typeface="Corbe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8"/>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Waterfall Deficiencies</a:t>
            </a:r>
            <a:endParaRPr/>
          </a:p>
        </p:txBody>
      </p:sp>
      <p:sp>
        <p:nvSpPr>
          <p:cNvPr id="271" name="Google Shape;271;p28"/>
          <p:cNvSpPr txBox="1"/>
          <p:nvPr>
            <p:ph idx="1" type="body"/>
          </p:nvPr>
        </p:nvSpPr>
        <p:spPr>
          <a:xfrm>
            <a:off x="914400" y="1784350"/>
            <a:ext cx="7772400" cy="4572000"/>
          </a:xfrm>
          <a:prstGeom prst="rect">
            <a:avLst/>
          </a:prstGeom>
          <a:noFill/>
          <a:ln>
            <a:noFill/>
          </a:ln>
        </p:spPr>
        <p:txBody>
          <a:bodyPr anchorCtr="0" anchor="t" bIns="45700" lIns="91425" spcFirstLastPara="1" rIns="91425" wrap="square" tIns="45700">
            <a:noAutofit/>
          </a:bodyPr>
          <a:lstStyle/>
          <a:p>
            <a:pPr indent="-342899" lvl="0" marL="411162" marR="0" rtl="0" algn="l">
              <a:lnSpc>
                <a:spcPct val="90000"/>
              </a:lnSpc>
              <a:spcBef>
                <a:spcPts val="0"/>
              </a:spcBef>
              <a:spcAft>
                <a:spcPts val="0"/>
              </a:spcAft>
              <a:buClr>
                <a:schemeClr val="lt2"/>
              </a:buClr>
              <a:buSzPts val="2660"/>
              <a:buFont typeface="Noto Sans Symbols"/>
              <a:buChar char="▪"/>
            </a:pPr>
            <a:r>
              <a:rPr b="0" i="0" lang="en-US" sz="2800" u="none">
                <a:solidFill>
                  <a:schemeClr val="lt1"/>
                </a:solidFill>
                <a:latin typeface="Corbel"/>
                <a:ea typeface="Corbel"/>
                <a:cs typeface="Corbel"/>
                <a:sym typeface="Corbel"/>
              </a:rPr>
              <a:t>All </a:t>
            </a:r>
            <a:r>
              <a:rPr b="0" i="0" lang="en-US" sz="2800" u="none">
                <a:solidFill>
                  <a:srgbClr val="FFFF00"/>
                </a:solidFill>
                <a:latin typeface="Corbel"/>
                <a:ea typeface="Corbel"/>
                <a:cs typeface="Corbel"/>
                <a:sym typeface="Corbel"/>
              </a:rPr>
              <a:t>requirements must be known </a:t>
            </a:r>
            <a:r>
              <a:rPr b="0" i="0" lang="en-US" sz="2800" u="none">
                <a:solidFill>
                  <a:schemeClr val="lt1"/>
                </a:solidFill>
                <a:latin typeface="Corbel"/>
                <a:ea typeface="Corbel"/>
                <a:cs typeface="Corbel"/>
                <a:sym typeface="Corbel"/>
              </a:rPr>
              <a:t>upfront</a:t>
            </a:r>
            <a:endParaRPr/>
          </a:p>
          <a:p>
            <a:pPr indent="-342899" lvl="0" marL="411162" marR="0" rtl="0" algn="l">
              <a:lnSpc>
                <a:spcPct val="90000"/>
              </a:lnSpc>
              <a:spcBef>
                <a:spcPts val="700"/>
              </a:spcBef>
              <a:spcAft>
                <a:spcPts val="0"/>
              </a:spcAft>
              <a:buClr>
                <a:schemeClr val="lt2"/>
              </a:buClr>
              <a:buSzPts val="2660"/>
              <a:buFont typeface="Noto Sans Symbols"/>
              <a:buChar char="▪"/>
            </a:pPr>
            <a:r>
              <a:rPr b="0" i="0" lang="en-US" sz="2800" u="none">
                <a:solidFill>
                  <a:schemeClr val="lt1"/>
                </a:solidFill>
                <a:latin typeface="Corbel"/>
                <a:ea typeface="Corbel"/>
                <a:cs typeface="Corbel"/>
                <a:sym typeface="Corbel"/>
              </a:rPr>
              <a:t>Deliverables created for each phase are considered frozen – </a:t>
            </a:r>
            <a:r>
              <a:rPr b="0" i="0" lang="en-US" sz="2800" u="none">
                <a:solidFill>
                  <a:srgbClr val="FFFF00"/>
                </a:solidFill>
                <a:latin typeface="Corbel"/>
                <a:ea typeface="Corbel"/>
                <a:cs typeface="Corbel"/>
                <a:sym typeface="Corbel"/>
              </a:rPr>
              <a:t>inhibits flexibility</a:t>
            </a:r>
            <a:endParaRPr/>
          </a:p>
          <a:p>
            <a:pPr indent="-342899" lvl="0" marL="411162" marR="0" rtl="0" algn="l">
              <a:lnSpc>
                <a:spcPct val="90000"/>
              </a:lnSpc>
              <a:spcBef>
                <a:spcPts val="700"/>
              </a:spcBef>
              <a:spcAft>
                <a:spcPts val="0"/>
              </a:spcAft>
              <a:buClr>
                <a:schemeClr val="lt2"/>
              </a:buClr>
              <a:buSzPts val="2660"/>
              <a:buFont typeface="Noto Sans Symbols"/>
              <a:buChar char="▪"/>
            </a:pPr>
            <a:r>
              <a:rPr b="0" i="0" lang="en-US" sz="2800" u="none">
                <a:solidFill>
                  <a:schemeClr val="lt1"/>
                </a:solidFill>
                <a:latin typeface="Corbel"/>
                <a:ea typeface="Corbel"/>
                <a:cs typeface="Corbel"/>
                <a:sym typeface="Corbel"/>
              </a:rPr>
              <a:t>Can give a </a:t>
            </a:r>
            <a:r>
              <a:rPr b="0" i="0" lang="en-US" sz="2800" u="none">
                <a:solidFill>
                  <a:srgbClr val="FFFF00"/>
                </a:solidFill>
                <a:latin typeface="Corbel"/>
                <a:ea typeface="Corbel"/>
                <a:cs typeface="Corbel"/>
                <a:sym typeface="Corbel"/>
              </a:rPr>
              <a:t>false impression of progress</a:t>
            </a:r>
            <a:endParaRPr/>
          </a:p>
          <a:p>
            <a:pPr indent="-342899" lvl="0" marL="411162" marR="0" rtl="0" algn="l">
              <a:lnSpc>
                <a:spcPct val="90000"/>
              </a:lnSpc>
              <a:spcBef>
                <a:spcPts val="700"/>
              </a:spcBef>
              <a:spcAft>
                <a:spcPts val="0"/>
              </a:spcAft>
              <a:buClr>
                <a:schemeClr val="lt2"/>
              </a:buClr>
              <a:buSzPts val="2660"/>
              <a:buFont typeface="Noto Sans Symbols"/>
              <a:buChar char="▪"/>
            </a:pPr>
            <a:r>
              <a:rPr b="0" i="0" lang="en-US" sz="2800" u="none">
                <a:solidFill>
                  <a:srgbClr val="FFFF00"/>
                </a:solidFill>
                <a:latin typeface="Corbel"/>
                <a:ea typeface="Corbel"/>
                <a:cs typeface="Corbel"/>
                <a:sym typeface="Corbel"/>
              </a:rPr>
              <a:t>Does not reflect problem-solving nature </a:t>
            </a:r>
            <a:r>
              <a:rPr b="0" i="0" lang="en-US" sz="2800" u="none">
                <a:solidFill>
                  <a:schemeClr val="lt1"/>
                </a:solidFill>
                <a:latin typeface="Corbel"/>
                <a:ea typeface="Corbel"/>
                <a:cs typeface="Corbel"/>
                <a:sym typeface="Corbel"/>
              </a:rPr>
              <a:t>of software development – iterations of phases</a:t>
            </a:r>
            <a:endParaRPr/>
          </a:p>
          <a:p>
            <a:pPr indent="-342899" lvl="0" marL="411162" marR="0" rtl="0" algn="l">
              <a:lnSpc>
                <a:spcPct val="90000"/>
              </a:lnSpc>
              <a:spcBef>
                <a:spcPts val="700"/>
              </a:spcBef>
              <a:spcAft>
                <a:spcPts val="0"/>
              </a:spcAft>
              <a:buClr>
                <a:schemeClr val="lt2"/>
              </a:buClr>
              <a:buSzPts val="2660"/>
              <a:buFont typeface="Noto Sans Symbols"/>
              <a:buChar char="▪"/>
            </a:pPr>
            <a:r>
              <a:rPr b="0" i="0" lang="en-US" sz="2800" u="none">
                <a:solidFill>
                  <a:schemeClr val="lt1"/>
                </a:solidFill>
                <a:latin typeface="Corbel"/>
                <a:ea typeface="Corbel"/>
                <a:cs typeface="Corbel"/>
                <a:sym typeface="Corbel"/>
              </a:rPr>
              <a:t>Integration is </a:t>
            </a:r>
            <a:r>
              <a:rPr b="0" i="0" lang="en-US" sz="2800" u="none">
                <a:solidFill>
                  <a:srgbClr val="FFFF00"/>
                </a:solidFill>
                <a:latin typeface="Corbel"/>
                <a:ea typeface="Corbel"/>
                <a:cs typeface="Corbel"/>
                <a:sym typeface="Corbel"/>
              </a:rPr>
              <a:t>one big bang at the end</a:t>
            </a:r>
            <a:endParaRPr/>
          </a:p>
          <a:p>
            <a:pPr indent="-342899" lvl="0" marL="411162" marR="0" rtl="0" algn="l">
              <a:lnSpc>
                <a:spcPct val="90000"/>
              </a:lnSpc>
              <a:spcBef>
                <a:spcPts val="700"/>
              </a:spcBef>
              <a:spcAft>
                <a:spcPts val="0"/>
              </a:spcAft>
              <a:buClr>
                <a:schemeClr val="lt2"/>
              </a:buClr>
              <a:buSzPts val="2660"/>
              <a:buFont typeface="Noto Sans Symbols"/>
              <a:buChar char="▪"/>
            </a:pPr>
            <a:r>
              <a:rPr b="0" i="0" lang="en-US" sz="2800" u="none">
                <a:solidFill>
                  <a:srgbClr val="FFFF00"/>
                </a:solidFill>
                <a:latin typeface="Corbel"/>
                <a:ea typeface="Corbel"/>
                <a:cs typeface="Corbel"/>
                <a:sym typeface="Corbel"/>
              </a:rPr>
              <a:t>Little opportunity for customer </a:t>
            </a:r>
            <a:r>
              <a:rPr b="0" i="0" lang="en-US" sz="2800" u="none">
                <a:solidFill>
                  <a:schemeClr val="lt1"/>
                </a:solidFill>
                <a:latin typeface="Corbel"/>
                <a:ea typeface="Corbel"/>
                <a:cs typeface="Corbel"/>
                <a:sym typeface="Corbel"/>
              </a:rPr>
              <a:t>to preview the system (until it may be too late)</a:t>
            </a:r>
            <a:endParaRPr/>
          </a:p>
          <a:p>
            <a:pPr indent="-173989" lvl="0" marL="411163" marR="0" rtl="0" algn="l">
              <a:spcBef>
                <a:spcPts val="700"/>
              </a:spcBef>
              <a:spcAft>
                <a:spcPts val="0"/>
              </a:spcAft>
              <a:buClr>
                <a:schemeClr val="lt2"/>
              </a:buClr>
              <a:buSzPts val="2660"/>
              <a:buFont typeface="Noto Sans Symbols"/>
              <a:buNone/>
            </a:pPr>
            <a:r>
              <a:t/>
            </a:r>
            <a:endParaRPr b="0" i="0" sz="2800" u="none">
              <a:solidFill>
                <a:schemeClr val="lt1"/>
              </a:solidFill>
              <a:latin typeface="Corbel"/>
              <a:ea typeface="Corbel"/>
              <a:cs typeface="Corbel"/>
              <a:sym typeface="Corbe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9"/>
          <p:cNvSpPr txBox="1"/>
          <p:nvPr>
            <p:ph type="title"/>
          </p:nvPr>
        </p:nvSpPr>
        <p:spPr>
          <a:xfrm>
            <a:off x="914400" y="512762"/>
            <a:ext cx="77724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C1EEFF"/>
              </a:buClr>
              <a:buSzPts val="4000"/>
              <a:buFont typeface="Consolas"/>
              <a:buNone/>
            </a:pPr>
            <a:r>
              <a:rPr b="0" i="0" lang="en-US" sz="4000" u="none">
                <a:solidFill>
                  <a:srgbClr val="C1EEFF"/>
                </a:solidFill>
                <a:latin typeface="Consolas"/>
                <a:ea typeface="Consolas"/>
                <a:cs typeface="Consolas"/>
                <a:sym typeface="Consolas"/>
              </a:rPr>
              <a:t>When to use the Waterfall Model</a:t>
            </a:r>
            <a:endParaRPr/>
          </a:p>
        </p:txBody>
      </p:sp>
      <p:sp>
        <p:nvSpPr>
          <p:cNvPr id="278" name="Google Shape;278;p29"/>
          <p:cNvSpPr txBox="1"/>
          <p:nvPr>
            <p:ph idx="1" type="body"/>
          </p:nvPr>
        </p:nvSpPr>
        <p:spPr>
          <a:xfrm>
            <a:off x="914400" y="2057400"/>
            <a:ext cx="7772400" cy="4298950"/>
          </a:xfrm>
          <a:prstGeom prst="rect">
            <a:avLst/>
          </a:prstGeom>
          <a:noFill/>
          <a:ln>
            <a:noFill/>
          </a:ln>
        </p:spPr>
        <p:txBody>
          <a:bodyPr anchorCtr="0" anchor="t" bIns="45700" lIns="91425" spcFirstLastPara="1" rIns="91425" wrap="square" tIns="45700">
            <a:normAutofit/>
          </a:bodyPr>
          <a:lstStyle/>
          <a:p>
            <a:pPr indent="-342899" lvl="0" marL="411162" marR="0" rtl="0" algn="l">
              <a:lnSpc>
                <a:spcPct val="90000"/>
              </a:lnSpc>
              <a:spcBef>
                <a:spcPts val="0"/>
              </a:spcBef>
              <a:spcAft>
                <a:spcPts val="0"/>
              </a:spcAft>
              <a:buClr>
                <a:schemeClr val="lt2"/>
              </a:buClr>
              <a:buSzPts val="2470"/>
              <a:buFont typeface="Noto Sans Symbols"/>
              <a:buChar char="▪"/>
            </a:pPr>
            <a:r>
              <a:rPr b="0" i="0" lang="en-US" sz="2600" u="none">
                <a:solidFill>
                  <a:schemeClr val="lt1"/>
                </a:solidFill>
                <a:latin typeface="Corbel"/>
                <a:ea typeface="Corbel"/>
                <a:cs typeface="Corbel"/>
                <a:sym typeface="Corbel"/>
              </a:rPr>
              <a:t>Requirements are very </a:t>
            </a:r>
            <a:r>
              <a:rPr b="0" i="0" lang="en-US" sz="2600" u="none">
                <a:solidFill>
                  <a:srgbClr val="FFFF00"/>
                </a:solidFill>
                <a:latin typeface="Corbel"/>
                <a:ea typeface="Corbel"/>
                <a:cs typeface="Corbel"/>
                <a:sym typeface="Corbel"/>
              </a:rPr>
              <a:t>well known</a:t>
            </a:r>
            <a:endParaRPr/>
          </a:p>
          <a:p>
            <a:pPr indent="-342899" lvl="0" marL="411162" marR="0" rtl="0" algn="l">
              <a:lnSpc>
                <a:spcPct val="90000"/>
              </a:lnSpc>
              <a:spcBef>
                <a:spcPts val="700"/>
              </a:spcBef>
              <a:spcAft>
                <a:spcPts val="0"/>
              </a:spcAft>
              <a:buClr>
                <a:schemeClr val="lt2"/>
              </a:buClr>
              <a:buSzPts val="2470"/>
              <a:buFont typeface="Noto Sans Symbols"/>
              <a:buChar char="▪"/>
            </a:pPr>
            <a:r>
              <a:rPr b="0" i="0" lang="en-US" sz="2600" u="none">
                <a:solidFill>
                  <a:schemeClr val="lt1"/>
                </a:solidFill>
                <a:latin typeface="Corbel"/>
                <a:ea typeface="Corbel"/>
                <a:cs typeface="Corbel"/>
                <a:sym typeface="Corbel"/>
              </a:rPr>
              <a:t>Product definition is </a:t>
            </a:r>
            <a:r>
              <a:rPr b="0" i="0" lang="en-US" sz="2600" u="none">
                <a:solidFill>
                  <a:srgbClr val="FFFF00"/>
                </a:solidFill>
                <a:latin typeface="Corbel"/>
                <a:ea typeface="Corbel"/>
                <a:cs typeface="Corbel"/>
                <a:sym typeface="Corbel"/>
              </a:rPr>
              <a:t>stable</a:t>
            </a:r>
            <a:endParaRPr/>
          </a:p>
          <a:p>
            <a:pPr indent="-342899" lvl="0" marL="411162" marR="0" rtl="0" algn="l">
              <a:lnSpc>
                <a:spcPct val="90000"/>
              </a:lnSpc>
              <a:spcBef>
                <a:spcPts val="700"/>
              </a:spcBef>
              <a:spcAft>
                <a:spcPts val="0"/>
              </a:spcAft>
              <a:buClr>
                <a:schemeClr val="lt2"/>
              </a:buClr>
              <a:buSzPts val="2470"/>
              <a:buFont typeface="Noto Sans Symbols"/>
              <a:buChar char="▪"/>
            </a:pPr>
            <a:r>
              <a:rPr b="0" i="0" lang="en-US" sz="2600" u="none">
                <a:solidFill>
                  <a:schemeClr val="lt1"/>
                </a:solidFill>
                <a:latin typeface="Corbel"/>
                <a:ea typeface="Corbel"/>
                <a:cs typeface="Corbel"/>
                <a:sym typeface="Corbel"/>
              </a:rPr>
              <a:t>Technology is </a:t>
            </a:r>
            <a:r>
              <a:rPr b="0" i="0" lang="en-US" sz="2600" u="none">
                <a:solidFill>
                  <a:srgbClr val="FFFF00"/>
                </a:solidFill>
                <a:latin typeface="Corbel"/>
                <a:ea typeface="Corbel"/>
                <a:cs typeface="Corbel"/>
                <a:sym typeface="Corbel"/>
              </a:rPr>
              <a:t>understood</a:t>
            </a:r>
            <a:endParaRPr/>
          </a:p>
          <a:p>
            <a:pPr indent="-342899" lvl="0" marL="411162" marR="0" rtl="0" algn="l">
              <a:lnSpc>
                <a:spcPct val="90000"/>
              </a:lnSpc>
              <a:spcBef>
                <a:spcPts val="700"/>
              </a:spcBef>
              <a:spcAft>
                <a:spcPts val="0"/>
              </a:spcAft>
              <a:buClr>
                <a:schemeClr val="lt2"/>
              </a:buClr>
              <a:buSzPts val="2470"/>
              <a:buFont typeface="Noto Sans Symbols"/>
              <a:buChar char="▪"/>
            </a:pPr>
            <a:r>
              <a:rPr b="0" i="0" lang="en-US" sz="2600" u="none">
                <a:solidFill>
                  <a:schemeClr val="lt1"/>
                </a:solidFill>
                <a:latin typeface="Corbel"/>
                <a:ea typeface="Corbel"/>
                <a:cs typeface="Corbel"/>
                <a:sym typeface="Corbel"/>
              </a:rPr>
              <a:t>New </a:t>
            </a:r>
            <a:r>
              <a:rPr b="0" i="0" lang="en-US" sz="2600" u="none">
                <a:solidFill>
                  <a:srgbClr val="FFFF00"/>
                </a:solidFill>
                <a:latin typeface="Corbel"/>
                <a:ea typeface="Corbel"/>
                <a:cs typeface="Corbel"/>
                <a:sym typeface="Corbel"/>
              </a:rPr>
              <a:t>version of an existing product</a:t>
            </a:r>
            <a:endParaRPr/>
          </a:p>
          <a:p>
            <a:pPr indent="-342899" lvl="0" marL="411162" marR="0" rtl="0" algn="l">
              <a:lnSpc>
                <a:spcPct val="90000"/>
              </a:lnSpc>
              <a:spcBef>
                <a:spcPts val="700"/>
              </a:spcBef>
              <a:spcAft>
                <a:spcPts val="0"/>
              </a:spcAft>
              <a:buClr>
                <a:schemeClr val="lt2"/>
              </a:buClr>
              <a:buSzPts val="2470"/>
              <a:buFont typeface="Noto Sans Symbols"/>
              <a:buChar char="▪"/>
            </a:pPr>
            <a:r>
              <a:rPr b="0" i="0" lang="en-US" sz="2600" u="none">
                <a:solidFill>
                  <a:srgbClr val="FFFF00"/>
                </a:solidFill>
                <a:latin typeface="Corbel"/>
                <a:ea typeface="Corbel"/>
                <a:cs typeface="Corbel"/>
                <a:sym typeface="Corbel"/>
              </a:rPr>
              <a:t>Porting an existing product </a:t>
            </a:r>
            <a:r>
              <a:rPr b="0" i="0" lang="en-US" sz="2600" u="none">
                <a:solidFill>
                  <a:schemeClr val="lt1"/>
                </a:solidFill>
                <a:latin typeface="Corbel"/>
                <a:ea typeface="Corbel"/>
                <a:cs typeface="Corbel"/>
                <a:sym typeface="Corbel"/>
              </a:rPr>
              <a:t>to a new platform.</a:t>
            </a:r>
            <a:endParaRPr/>
          </a:p>
          <a:p>
            <a:pPr indent="-186054" lvl="0" marL="411162" marR="0" rtl="0" algn="l">
              <a:lnSpc>
                <a:spcPct val="90000"/>
              </a:lnSpc>
              <a:spcBef>
                <a:spcPts val="700"/>
              </a:spcBef>
              <a:spcAft>
                <a:spcPts val="0"/>
              </a:spcAft>
              <a:buClr>
                <a:schemeClr val="lt2"/>
              </a:buClr>
              <a:buSzPts val="2470"/>
              <a:buFont typeface="Noto Sans Symbols"/>
              <a:buNone/>
            </a:pPr>
            <a:r>
              <a:t/>
            </a:r>
            <a:endParaRPr b="0" i="0" sz="2600" u="none">
              <a:solidFill>
                <a:schemeClr val="lt1"/>
              </a:solidFill>
              <a:latin typeface="Corbel"/>
              <a:ea typeface="Corbel"/>
              <a:cs typeface="Corbel"/>
              <a:sym typeface="Corbel"/>
            </a:endParaRPr>
          </a:p>
          <a:p>
            <a:pPr indent="-285750" lvl="1" marL="739775" marR="0" rtl="0" algn="l">
              <a:lnSpc>
                <a:spcPct val="100000"/>
              </a:lnSpc>
              <a:spcBef>
                <a:spcPts val="480"/>
              </a:spcBef>
              <a:spcAft>
                <a:spcPts val="0"/>
              </a:spcAft>
              <a:buClr>
                <a:schemeClr val="accent2"/>
              </a:buClr>
              <a:buSzPts val="1800"/>
              <a:buFont typeface="Noto Sans Symbols"/>
              <a:buChar char="🢭"/>
            </a:pPr>
            <a:r>
              <a:rPr b="0" i="0" lang="en-US" sz="2400" u="none" cap="none" strike="noStrike">
                <a:solidFill>
                  <a:schemeClr val="lt1"/>
                </a:solidFill>
                <a:latin typeface="Corbel"/>
                <a:ea typeface="Corbel"/>
                <a:cs typeface="Corbel"/>
                <a:sym typeface="Corbel"/>
              </a:rPr>
              <a:t>High risk for new systems because of specification and </a:t>
            </a:r>
            <a:br>
              <a:rPr b="0" i="0" lang="en-US" sz="2400" u="none" cap="none" strike="noStrike">
                <a:solidFill>
                  <a:schemeClr val="lt1"/>
                </a:solidFill>
                <a:latin typeface="Corbel"/>
                <a:ea typeface="Corbel"/>
                <a:cs typeface="Corbel"/>
                <a:sym typeface="Corbel"/>
              </a:rPr>
            </a:br>
            <a:r>
              <a:rPr b="0" i="0" lang="en-US" sz="2400" u="none" cap="none" strike="noStrike">
                <a:solidFill>
                  <a:schemeClr val="lt1"/>
                </a:solidFill>
                <a:latin typeface="Corbel"/>
                <a:ea typeface="Corbel"/>
                <a:cs typeface="Corbel"/>
                <a:sym typeface="Corbel"/>
              </a:rPr>
              <a:t>design problems.</a:t>
            </a:r>
            <a:endParaRPr/>
          </a:p>
          <a:p>
            <a:pPr indent="-285750" lvl="1" marL="739775" marR="0" rtl="0" algn="l">
              <a:lnSpc>
                <a:spcPct val="100000"/>
              </a:lnSpc>
              <a:spcBef>
                <a:spcPts val="480"/>
              </a:spcBef>
              <a:spcAft>
                <a:spcPts val="0"/>
              </a:spcAft>
              <a:buClr>
                <a:schemeClr val="accent2"/>
              </a:buClr>
              <a:buSzPts val="1800"/>
              <a:buFont typeface="Noto Sans Symbols"/>
              <a:buChar char="🢭"/>
            </a:pPr>
            <a:r>
              <a:rPr b="0" i="0" lang="en-US" sz="2400" u="none" cap="none" strike="noStrike">
                <a:solidFill>
                  <a:schemeClr val="lt1"/>
                </a:solidFill>
                <a:latin typeface="Corbel"/>
                <a:ea typeface="Corbel"/>
                <a:cs typeface="Corbel"/>
                <a:sym typeface="Corbel"/>
              </a:rPr>
              <a:t>Low risk for well-understood developments using familiar technology.</a:t>
            </a:r>
            <a:endParaRPr/>
          </a:p>
          <a:p>
            <a:pPr indent="-198119" lvl="0" marL="411163" marR="0" rtl="0" algn="l">
              <a:spcBef>
                <a:spcPts val="700"/>
              </a:spcBef>
              <a:spcAft>
                <a:spcPts val="0"/>
              </a:spcAft>
              <a:buClr>
                <a:schemeClr val="lt2"/>
              </a:buClr>
              <a:buSzPts val="2280"/>
              <a:buFont typeface="Noto Sans Symbols"/>
              <a:buNone/>
            </a:pPr>
            <a:r>
              <a:t/>
            </a:r>
            <a:endParaRPr b="0" i="0" sz="2400" u="none" cap="none" strike="noStrike">
              <a:solidFill>
                <a:schemeClr val="lt1"/>
              </a:solidFill>
              <a:latin typeface="Corbel"/>
              <a:ea typeface="Corbel"/>
              <a:cs typeface="Corbel"/>
              <a:sym typeface="Corbel"/>
            </a:endParaRPr>
          </a:p>
        </p:txBody>
      </p:sp>
    </p:spTree>
  </p:cSld>
  <p:clrMapOvr>
    <a:masterClrMapping/>
  </p:clrMapOvr>
</p:sld>
</file>

<file path=ppt/theme/theme1.xml><?xml version="1.0" encoding="utf-8"?>
<a:theme xmlns:a="http://schemas.openxmlformats.org/drawingml/2006/main" xmlns:r="http://schemas.openxmlformats.org/officeDocument/2006/relationships" name="5_Metro">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6_Metro">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Metro">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7_Metro">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3_Metro">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4_Metro">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Metro">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2_Metro">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