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85862" y="4787900"/>
            <a:ext cx="5407025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8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21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22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23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24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25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p26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27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28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29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30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31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32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33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34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35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36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/>
          <p:nvPr>
            <p:ph idx="2" type="sldImg"/>
          </p:nvPr>
        </p:nvSpPr>
        <p:spPr>
          <a:xfrm>
            <a:off x="1587500" y="1006475"/>
            <a:ext cx="4595812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9:notes"/>
          <p:cNvSpPr txBox="1"/>
          <p:nvPr>
            <p:ph idx="1" type="body"/>
          </p:nvPr>
        </p:nvSpPr>
        <p:spPr>
          <a:xfrm>
            <a:off x="1185862" y="4787900"/>
            <a:ext cx="5407025" cy="3827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350"/>
              <a:buChar char="–"/>
              <a:defRPr/>
            </a:lvl4pPr>
            <a:lvl5pPr lvl="4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41362" y="627062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41362" y="2101850"/>
            <a:ext cx="8607425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1362" y="627062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1362" y="2101850"/>
            <a:ext cx="8607425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  <a:defRPr b="0" i="0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2425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  <a:defRPr b="0" i="0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1464" lvl="2" marL="1371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  <a:defRPr b="0" i="0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rgbClr val="E6E6FF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4294967295" type="title"/>
          </p:nvPr>
        </p:nvSpPr>
        <p:spPr>
          <a:xfrm>
            <a:off x="741362" y="592137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Standard Template Library</a:t>
            </a:r>
            <a:endParaRPr/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44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YAFGLP</a:t>
            </a:r>
            <a:r>
              <a:rPr b="0" baseline="30000" i="0" lang="en-US" sz="3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†</a:t>
            </a:r>
            <a:endParaRPr/>
          </a:p>
          <a:p>
            <a:pPr indent="-342900" lvl="0" marL="342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440"/>
              <a:buFont typeface="Noto Sans Symbols"/>
              <a:buNone/>
            </a:pPr>
            <a:r>
              <a:rPr b="0" baseline="30000" i="0" lang="en-US" sz="3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Mostly based on Effective STL by Scott Meyers</a:t>
            </a:r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177800" y="7013575"/>
            <a:ext cx="5449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2400"/>
              <a:buFont typeface="Times New Roman"/>
              <a:buNone/>
            </a:pPr>
            <a:r>
              <a:rPr b="0" baseline="30000" i="0" lang="en-US" sz="2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†</a:t>
            </a:r>
            <a:r>
              <a:rPr b="0" i="0" lang="en-US" sz="2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Yet Another Fantastic GLunch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type exports and trait classes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41362" y="2101850"/>
            <a:ext cx="8609012" cy="542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type export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can have public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b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struct A { typedef double ResultType; ... };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struct B { typedef char ResultType; ... };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Templates use the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 to access them</a:t>
            </a:r>
            <a:b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T&gt; 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 typename T::ResultType Foo( T&amp; arg );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 class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Exports info on another type, often a template parameter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std::numeric_limits&lt;long&gt;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holds info on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specialisations to go beyond class boundaries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specialise on exported type, trait or use default parameters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4294967295"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components overview</a:t>
            </a:r>
            <a:endParaRPr/>
          </a:p>
        </p:txBody>
      </p:sp>
      <p:sp>
        <p:nvSpPr>
          <p:cNvPr id="97" name="Google Shape;97;p15"/>
          <p:cNvSpPr txBox="1"/>
          <p:nvPr>
            <p:ph idx="4294967295" type="body"/>
          </p:nvPr>
        </p:nvSpPr>
        <p:spPr>
          <a:xfrm>
            <a:off x="741362" y="2101850"/>
            <a:ext cx="4200525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storage, data access and algorithms are separated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hold data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Iterators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access data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manipulate data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Allocators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allocate data (mostly, we ignore them)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945187" y="2332037"/>
            <a:ext cx="1081087" cy="720725"/>
          </a:xfrm>
          <a:prstGeom prst="roundRect">
            <a:avLst>
              <a:gd fmla="val 47" name="adj"/>
            </a:avLst>
          </a:prstGeom>
          <a:noFill/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745412" y="2332037"/>
            <a:ext cx="1081087" cy="720725"/>
          </a:xfrm>
          <a:prstGeom prst="roundRect">
            <a:avLst>
              <a:gd fmla="val 47" name="adj"/>
            </a:avLst>
          </a:prstGeom>
          <a:noFill/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664325" y="3771900"/>
            <a:ext cx="1439862" cy="1081087"/>
          </a:xfrm>
          <a:prstGeom prst="roundRect">
            <a:avLst>
              <a:gd fmla="val 31" name="adj"/>
            </a:avLst>
          </a:prstGeom>
          <a:noFill/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45300" y="5572125"/>
            <a:ext cx="1081087" cy="720725"/>
          </a:xfrm>
          <a:prstGeom prst="roundRect">
            <a:avLst>
              <a:gd fmla="val 47" name="adj"/>
            </a:avLst>
          </a:prstGeom>
          <a:noFill/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>
            <a:off x="6484937" y="3052762"/>
            <a:ext cx="660400" cy="720725"/>
          </a:xfrm>
          <a:prstGeom prst="straightConnector1">
            <a:avLst/>
          </a:prstGeom>
          <a:noFill/>
          <a:ln cap="flat" cmpd="sng" w="9525">
            <a:solidFill>
              <a:srgbClr val="FFCC99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3" name="Google Shape;103;p15"/>
          <p:cNvCxnSpPr/>
          <p:nvPr/>
        </p:nvCxnSpPr>
        <p:spPr>
          <a:xfrm flipH="1">
            <a:off x="7624762" y="3052762"/>
            <a:ext cx="660400" cy="720725"/>
          </a:xfrm>
          <a:prstGeom prst="straightConnector1">
            <a:avLst/>
          </a:prstGeom>
          <a:noFill/>
          <a:ln cap="flat" cmpd="sng" w="9525">
            <a:solidFill>
              <a:srgbClr val="FFCC99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7385050" y="4852987"/>
            <a:ext cx="1587" cy="720725"/>
          </a:xfrm>
          <a:prstGeom prst="straightConnector1">
            <a:avLst/>
          </a:prstGeom>
          <a:noFill/>
          <a:ln cap="flat" cmpd="sng" w="9525">
            <a:solidFill>
              <a:srgbClr val="FFCC99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Containers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41362" y="2101850"/>
            <a:ext cx="8609012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7337" lvl="1" marL="8636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vector&lt;T&gt;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dynamic array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Offers random access, back insertion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your </a:t>
            </a:r>
            <a:r>
              <a:rPr b="0" i="1" lang="en-US" sz="22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choice</a:t>
            </a: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choose wisely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Backward compatible with C :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&amp;v[0]</a:t>
            </a: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the first element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deque&lt;T&gt;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double-ended queue (usually array of arrays)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Offers random access, back and front insertion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Slower than vectors, no C compatibility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list&lt;T&gt;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'traditional' doubly linked list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Don't expect random access, you can insert anywhere though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yes, it is a STL container (a typedef actually)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Nonstandard containers :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slist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rope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Containers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41362" y="2101850"/>
            <a:ext cx="8609012" cy="5189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7337" lvl="1" marL="863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 n)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insertion, suppression and access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only weakly strict ordered types (eg. numeric types)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have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operator&lt;()</a:t>
            </a: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operator==()</a:t>
            </a: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defined</a:t>
            </a:r>
            <a:b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!(a&lt;b) &amp;&amp; !(b&lt;a) ≡ (a==b)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sorting criterion is also a template parameter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set&lt;T&gt;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the item stored act as key, no duplicates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multiset&lt;T&gt;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set allowing duplicate items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map&lt;K,V&gt;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separate key and value, no duplicates 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multimap&lt;K,V&gt;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map allowing duplicate keys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hashed associative containers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available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Dinkumware and SGI did things differently though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Adaptors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 few classes acting as wrappers around other containers, adapting them to a specific interface 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ordinary LIFO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single-ended FIFO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priority_queue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the sorting criterion can be specified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 can specify the underlying data type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a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 : vector&lt;bool&gt;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260"/>
              <a:buFont typeface="Noto Sans Symbols"/>
              <a:buChar char="●"/>
            </a:pPr>
            <a:r>
              <a:rPr b="0" i="0" lang="en-US" sz="28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Meyers: "As an STL container, there are really only two things wrong with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vector&lt;bool&gt;</a:t>
            </a:r>
            <a:r>
              <a:rPr b="0" i="0" lang="en-US" sz="28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First it's not an STL containers. Second it doesn't hold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8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Other than that, there's not much to object to." (Effective STL, p79)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vector&lt;bool&gt;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 not conform to STL requirements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stores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in a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packed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 (e.g. bitfield)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it returns proxy objects to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not true bools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deque&lt;bool&gt;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a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bitset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store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won't get C compatibility (but C doesn't have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anyways)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 : reserve()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41362" y="2101850"/>
            <a:ext cx="8609012" cy="529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Inserting elements may cause a memory reallocation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is doubled in capacity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copied over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 you increase capacity in advance through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reserve()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eliminate unnecessary reallocations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Keeps safety of dynamic data structures over C arrays</a:t>
            </a:r>
            <a:endParaRPr/>
          </a:p>
          <a:p>
            <a:pPr indent="-323850" lvl="0" marL="4318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v.reserve(n)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allocates memory for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Distinguish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(memory) and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(objects)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beyond the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container is still bad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 : size() and empty()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</a:t>
            </a:r>
            <a:r>
              <a:rPr b="0" i="1" lang="en-US" sz="3000" u="non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check whether a container is empty by writing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c.size() == 0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c.empty()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with lists, which have a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splice()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function, if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splice()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O(1),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be O(n) and conversely.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while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empty()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always run in O(1),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not. You should thus prefer calling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empty()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checking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against zero.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41362" y="2101850"/>
            <a:ext cx="8609012" cy="4779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operations are done on semi-open ranges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None/>
            </a:pPr>
            <a:b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000" u="none">
              <a:solidFill>
                <a:srgbClr val="E6E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Containers all have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begin()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end()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members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end()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one-past-the-end of the container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arrays,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base+size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one-past-the end of the array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termination test is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iterator!=container.end()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 range holds exactly last-first elements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empty if first==last  (cf. test for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empty()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2147483647" y="2147483647"/>
            <a:ext cx="2147483647" cy="1489412472"/>
            <a:chOff x="2181225" y="2662237"/>
            <a:chExt cx="5256212" cy="938213"/>
          </a:xfrm>
        </p:grpSpPr>
        <p:sp>
          <p:nvSpPr>
            <p:cNvPr id="148" name="Google Shape;148;p22"/>
            <p:cNvSpPr/>
            <p:nvPr/>
          </p:nvSpPr>
          <p:spPr>
            <a:xfrm>
              <a:off x="2825750" y="2662237"/>
              <a:ext cx="644525" cy="550862"/>
            </a:xfrm>
            <a:prstGeom prst="roundRect">
              <a:avLst>
                <a:gd fmla="val 62" name="adj"/>
              </a:avLst>
            </a:prstGeom>
            <a:noFill/>
            <a:ln cap="flat" cmpd="sng" w="952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2181225" y="2662237"/>
              <a:ext cx="644525" cy="550862"/>
            </a:xfrm>
            <a:prstGeom prst="roundRect">
              <a:avLst>
                <a:gd fmla="val 62" name="adj"/>
              </a:avLst>
            </a:prstGeom>
            <a:noFill/>
            <a:ln cap="flat" cmpd="sng" w="952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470275" y="2662237"/>
              <a:ext cx="644525" cy="550862"/>
            </a:xfrm>
            <a:prstGeom prst="roundRect">
              <a:avLst>
                <a:gd fmla="val 62" name="adj"/>
              </a:avLst>
            </a:prstGeom>
            <a:noFill/>
            <a:ln cap="flat" cmpd="sng" w="952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4114800" y="2662237"/>
              <a:ext cx="644525" cy="550862"/>
            </a:xfrm>
            <a:prstGeom prst="roundRect">
              <a:avLst>
                <a:gd fmla="val 62" name="adj"/>
              </a:avLst>
            </a:prstGeom>
            <a:noFill/>
            <a:ln cap="flat" cmpd="sng" w="952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4759325" y="2662237"/>
              <a:ext cx="644525" cy="550862"/>
            </a:xfrm>
            <a:prstGeom prst="roundRect">
              <a:avLst>
                <a:gd fmla="val 62" name="adj"/>
              </a:avLst>
            </a:prstGeom>
            <a:noFill/>
            <a:ln cap="flat" cmpd="sng" w="952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5403850" y="2662237"/>
              <a:ext cx="644525" cy="550862"/>
            </a:xfrm>
            <a:prstGeom prst="roundRect">
              <a:avLst>
                <a:gd fmla="val 62" name="adj"/>
              </a:avLst>
            </a:prstGeom>
            <a:noFill/>
            <a:ln cap="flat" cmpd="sng" w="952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6048375" y="2662237"/>
              <a:ext cx="644525" cy="550862"/>
            </a:xfrm>
            <a:prstGeom prst="roundRect">
              <a:avLst>
                <a:gd fmla="val 62" name="adj"/>
              </a:avLst>
            </a:prstGeom>
            <a:noFill/>
            <a:ln cap="flat" cmpd="sng" w="952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6692900" y="2662237"/>
              <a:ext cx="644525" cy="550862"/>
            </a:xfrm>
            <a:prstGeom prst="roundRect">
              <a:avLst>
                <a:gd fmla="val 62" name="adj"/>
              </a:avLst>
            </a:prstGeom>
            <a:noFill/>
            <a:ln cap="flat" cmpd="sng" w="952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6" name="Google Shape;156;p22"/>
            <p:cNvCxnSpPr/>
            <p:nvPr/>
          </p:nvCxnSpPr>
          <p:spPr>
            <a:xfrm flipH="1" rot="10800000">
              <a:off x="2492375" y="3000375"/>
              <a:ext cx="1587" cy="600075"/>
            </a:xfrm>
            <a:prstGeom prst="straightConnector1">
              <a:avLst/>
            </a:prstGeom>
            <a:noFill/>
            <a:ln cap="flat" cmpd="sng" w="9525">
              <a:solidFill>
                <a:srgbClr val="FFCC99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57" name="Google Shape;157;p22"/>
            <p:cNvCxnSpPr/>
            <p:nvPr/>
          </p:nvCxnSpPr>
          <p:spPr>
            <a:xfrm flipH="1" rot="10800000">
              <a:off x="7027862" y="3000375"/>
              <a:ext cx="1587" cy="600075"/>
            </a:xfrm>
            <a:prstGeom prst="straightConnector1">
              <a:avLst/>
            </a:prstGeom>
            <a:noFill/>
            <a:ln cap="flat" cmpd="sng" w="9525">
              <a:solidFill>
                <a:srgbClr val="FFCC99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58" name="Google Shape;158;p22"/>
            <p:cNvSpPr txBox="1"/>
            <p:nvPr/>
          </p:nvSpPr>
          <p:spPr>
            <a:xfrm>
              <a:off x="2549525" y="3311525"/>
              <a:ext cx="411162" cy="287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6E6FF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rgbClr val="E6E6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first</a:t>
              </a:r>
              <a:endParaRPr/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7085012" y="3311525"/>
              <a:ext cx="352425" cy="287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6E6FF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rgbClr val="E6E6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last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 : assign()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c.assign(first,last)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copies the data in [first,last) to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discard the data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have had stored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regardless of the natures of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range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than manually looping through the elements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have a range constructor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c(first,last)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initialize the container with the data from the range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prefer ranged to single-element operations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that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000" u="non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range but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000" u="non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this presentation</a:t>
            </a:r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41362" y="2101850"/>
            <a:ext cx="8609012" cy="4919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STL, Boost and the Standard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programming and templates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components and their interactions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tricks and pitfalls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E6E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will not present a complete class catalog, that's what books are for.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probably not convince the C diehards but, with luck, they might find one or two useful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 : swap()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swap(c1,c2)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of the same type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exchange the contents of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c2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to </a:t>
            </a:r>
            <a:r>
              <a:rPr b="0" i="1" lang="en-US" sz="3000" u="non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trim down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memory reserved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Initialise an empty container with the elements of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 contents with c1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container will only keep the minimum needed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vector&lt;T&gt; v1(1000); // 1000 elements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vector&lt;T&gt;(v1.begin(), v1.end()).swap(v1);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41362" y="2101850"/>
            <a:ext cx="8609012" cy="519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and streamline access to the containers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exposed as formal types by the container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containers as ranges, with pointer semantics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 implementation details of data access and iteration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</a:t>
            </a:r>
            <a:r>
              <a:rPr b="0" i="1" lang="en-US" sz="3000" u="non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iterators, based on capabilities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– can write to them, ++ may be a no-op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– can read from them, ++ may be a no-op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– Input, can use ++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– Forward, can use --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 – Bidirectional, any increment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and iterators categories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7337" lvl="1" marL="8636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Random access iterator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Random access iterator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Bidirectional iterator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Random iterator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Bidirectional iterator, data is constant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multimap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Bidirectional iterator, key is constant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Hashed containers – Bidirectional iterators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adaptors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41362" y="2101850"/>
            <a:ext cx="8609012" cy="5138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 the behavior of iterators and thus, algorithms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reverse_iterator(it)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reverses iteration direction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provide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rbegin()</a:t>
            </a: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rend()</a:t>
            </a:r>
            <a:endParaRPr/>
          </a:p>
          <a:p>
            <a:pPr indent="-215900" lvl="2" marL="1295400" marR="0" rtl="0" algn="l">
              <a:lnSpc>
                <a:spcPct val="89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"/>
                <a:ea typeface="Courier"/>
                <a:cs typeface="Courier"/>
                <a:sym typeface="Courier"/>
              </a:rPr>
              <a:t>base()</a:t>
            </a: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the original iterator. 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one-element offset to preserve range semantics.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back_inserter(c)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front_inserter(c)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inserter(c,it)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inserts in the container instead of overwriting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istream_iterator&lt;T&gt;(istream)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reads from a stream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end-of-stream / range iterator is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istream_iterator&lt;T&gt;()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ostream_iterator&lt;T&gt;(ostream, sep)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writes to a stream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data is written to the stream, separated by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sep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Tip: Reading a stream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can't transfer one stream to another, but you can transfer the input buffer :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ifstream ifs( "input" );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ofstream ofs( "output" );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ofs &lt;&lt; ifs.rdbuf(); // file copy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also directly load the stream into a container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vector&lt;char&gt; v1( 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  istream_iterator&lt;char&gt;( ifs ),   // high-level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  istream_iterator() );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vector&lt;char&gt; v2( 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  istreambuf_iterator&lt;char&gt;( ifs ), // low-level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  istreambuf_iterator() 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41362" y="2101850"/>
            <a:ext cx="8609012" cy="538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simple, or not-so-simple loops on ranges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also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next-permutation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their need in terms of iterator categories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 not care about the exact class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pay attention to the iterators provided by containers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exist in several versions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uses default comparison, user-defined value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calls user-provided predicate, function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impose requirement on the data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binary_search needs sorted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Tip: Algorithms vs. member functions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are simple, generic</a:t>
            </a:r>
            <a:endParaRPr/>
          </a:p>
          <a:p>
            <a:pPr indent="-323850" lvl="0" marL="4318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720"/>
              <a:buFont typeface="Noto Sans Symbols"/>
              <a:buChar char="●"/>
            </a:pPr>
            <a: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InpItor, class UnaryFunc&gt; inline</a:t>
            </a:r>
            <a:b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UnaryFunction for_each(InpItor First, InpItor Last, UnaryFunc Func)</a:t>
            </a:r>
            <a:b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{		</a:t>
            </a:r>
            <a:b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	for (; First != Last; ++First) Func(*First);</a:t>
            </a:r>
            <a:b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	return (Func);</a:t>
            </a:r>
            <a:b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know nothing about the containers they work on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Specialised algorithms may have better performance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algorithms are implemented as member functions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member functions when they exist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eg.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list::sort()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vs. </a:t>
            </a:r>
            <a:r>
              <a:rPr b="0" i="0" lang="en-US" sz="2000" u="none" cap="none" strike="noStrike">
                <a:solidFill>
                  <a:srgbClr val="E6E6FF"/>
                </a:solidFill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 : erase() and remove()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741362" y="2101850"/>
            <a:ext cx="8609012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doesn't remove elements from containers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overwrites their value with ones located further away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 extra elements at the end of the container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value is the first element to erase</a:t>
            </a:r>
            <a:endParaRPr/>
          </a:p>
          <a:p>
            <a:pPr indent="-323850" lvl="0" marL="4318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container::erase()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actually purges the elements</a:t>
            </a:r>
            <a:endParaRPr/>
          </a:p>
          <a:p>
            <a:pPr indent="-323850" lvl="0" marL="4318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c.erase( remove(c.begin(),c.end(), Pred), c.end() );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Caveat: Pointers have no destructors !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causes memory leaks on containers of pointers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smart pointers like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boost::shared_ptr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instead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std::auto_ptr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cannot be stored in containers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 : copy_if()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741362" y="2101850"/>
            <a:ext cx="8609012" cy="4846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 has a lot of 'copy' algorithms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copy, copy_backward, replace_copy, reverse_copy,</a:t>
            </a:r>
            <a:b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replace_copy_if, unique_copy, remove_copy, rotate_copy, remove_copy_if, partial_sort_copy, uninitialized_copy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copy_if is conspicuously missing...</a:t>
            </a:r>
            <a:b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InpIt, class OutIt, class Predicate&gt;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OutIt copy_if( InpIt begin, InpIt end, OutIt destBegin, Predicate p)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while (begin != end) 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  if (p(*begin)) *destBegin++ = *begin;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  ++begin;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return destBegin;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 (Functors) (1)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object which implements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operator()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looks like a function call, it is a function call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for_each template, 'calls'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Func(*First)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function pointer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object implementing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operator()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functors export argument and return types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 from unary_function or binary_function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it much easier to combine them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implementations</a:t>
            </a:r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41362" y="2101850"/>
            <a:ext cx="8609012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implementations of the STL exist, notably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HP – the original implementation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SGI – free, an 'upgrade' on HP's implementation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1" lang="en-US" sz="22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Excellent</a:t>
            </a: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STL reference at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http://www.sgi.com/tech/stl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STLPort – free, portable on many platforms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to compatibility problems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at http://www.stlport.org</a:t>
            </a:r>
            <a:r>
              <a:rPr b="1" i="0" lang="en-US" sz="2200" u="none" cap="none" strike="noStrike">
                <a:solidFill>
                  <a:srgbClr val="FF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2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(highly recommended</a:t>
            </a:r>
            <a:r>
              <a:rPr b="0" i="0" lang="en-US" sz="22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Dinkumware – which provides a 'light' version in VC++</a:t>
            </a:r>
            <a:endParaRPr/>
          </a:p>
          <a:p>
            <a:pPr indent="-215900" lvl="2" marL="12954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 provided with VC++ 6 is faulty, </a:t>
            </a:r>
            <a:r>
              <a:rPr b="0" i="1" lang="en-US" sz="22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fixes are available at http://www.dinkumware.com/vc_fixes.html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others...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 (Functors) (2)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741362" y="2101850"/>
            <a:ext cx="8609012" cy="529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function objects include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– calls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operator&lt;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in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to order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keys...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compose – function composition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actual function implemented can be inlined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a functor avoids calling through a pointer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Inlining within the algorithm allows more optimisations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That's how C++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beat C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qsort()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objects can have member data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static local variables, but can have one by object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pass parameters to constructor and to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operator()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Functor implementation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741362" y="2101850"/>
            <a:ext cx="8609012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T&gt;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class MyFunctor : public unary_function(void, T&amp;)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 const int i;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 MyFunctor( int i ) : i_( i ) {};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 void operator()( T&amp; arg ) { arg += i; };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Inheriting from unary_function makes use much easier (do not have to specify the types again).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'small' template problem : references to references are not allowed. This is an acknowledged defect in the standard that will be corrected.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Functor adapters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mem_fun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encapsulate a member function working on a pointer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mem_fun_ref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encapsulate a member function working on a reference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ptr_func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encapsulate a function pointers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bind1st, bind2nd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 the first or second parameter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Useless Example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675"/>
              <a:buFont typeface="Noto Sans Symbols"/>
              <a:buChar char="●"/>
            </a:pP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list&lt;float&gt; l(100);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generate_n(l.begin(), 100, rand); // no ()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accumulate( l.begin(), l.end(), 1.0, multiplies&lt;float&gt;() ) 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	 &lt;&lt; endl;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vector&lt;float&gt; v(l.begin(), l.end());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sort(v.begin(), v.end(), greater&lt;float&gt;() );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v.erase( unique(v.begin(), v.end()), v.end() );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transform(v.begin(),v.end(), v.begin(), bind2nd(divides&lt;float&gt;, 3.0));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count(v.begin(), v.end(), bind2nd( less&lt;float&gt;, 1000.0 ) );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ofstream ofs( "data.txt" );</a:t>
            </a:r>
            <a:b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5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copy( v.begin(), v.end(), ostream_iterator&lt;float&gt;( ofs, ' ' );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STL Books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STL 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Meyers, ed. A-W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C++ Standard Library 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N.M. Josuttis, ed. A-W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Tutorial and Reference Guide (now in 2</a:t>
            </a:r>
            <a:r>
              <a:rPr b="0" baseline="3000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ed)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D.P. Musser &amp; A. Saini, ed. A-W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C++ Programming Language 3</a:t>
            </a:r>
            <a:r>
              <a:rPr b="0" baseline="3000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Stroustrup, ed. A-W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 Links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C/C++ User Journal – 'C++ Experts forum'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http://www.cuj.com/experts/author_index.htm?topic=experts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 of C/C++ Users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http://www.accu.org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tutorials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http://www.cs.rpi.edu/projects/STL/htdocs/stl.html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http://www.nanotech.wisc.edu/~khan/software/stl/STL.newbie.html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65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just hit Google with "STL Tutorial"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Links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C++ 6 partial library fixes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FF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http://www.dinkumware.com/vc_fixes.html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SGI's library and documentation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http://www.sgi.com/tech/stl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STLport libary, free portable implementation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http://www.stlport.org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 library, extension to the STL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http://www.boost.org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Boost library</a:t>
            </a:r>
            <a:endParaRPr/>
          </a:p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 many more tools and operations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expressions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threads, quaternions, Python integration, static asserts, timers,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pointers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as 'best candidates for standardisation'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consideration : &lt;cstdint&gt;, type traits, regular expressions, smart pointers, random numbers, rational numbers and threads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Freely available at http://www.boost.org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think it is full of cool stuff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Programming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uses generic programming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object-oriented programming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class hiearchy, no virtual dispatch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Templates are the enabling feature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'concepts' instead of classes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looks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a duck... it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duck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matters less than the operations implemented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adapt to their arguments at compile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4294967295"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 vs. Generic Programming</a:t>
            </a:r>
            <a:endParaRPr/>
          </a:p>
        </p:txBody>
      </p:sp>
      <p:sp>
        <p:nvSpPr>
          <p:cNvPr id="60" name="Google Shape;60;p10"/>
          <p:cNvSpPr txBox="1"/>
          <p:nvPr>
            <p:ph idx="4294967295" type="body"/>
          </p:nvPr>
        </p:nvSpPr>
        <p:spPr>
          <a:xfrm>
            <a:off x="741362" y="2101850"/>
            <a:ext cx="4200525" cy="5478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struct Base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  virtual void Foo()=0;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struct A : public Base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{ void Foo(); };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struct B : public Base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{ void Foo(); };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void Bar( Base&amp; obj )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{ obj.Foo(); }</a:t>
            </a:r>
            <a:endParaRPr/>
          </a:p>
          <a:p>
            <a:pPr indent="-323850" lvl="0" marL="4318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0" i="0" lang="en-US" sz="2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 through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's virtual function table pointer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Run-time polymorphism</a:t>
            </a:r>
            <a:endParaRPr/>
          </a:p>
          <a:p>
            <a:pPr indent="-26670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E6E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0"/>
          <p:cNvSpPr txBox="1"/>
          <p:nvPr>
            <p:ph idx="4294967295" type="body"/>
          </p:nvPr>
        </p:nvSpPr>
        <p:spPr>
          <a:xfrm>
            <a:off x="5151437" y="2101850"/>
            <a:ext cx="4200525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struct A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{ inline void Foo(); };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struct B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{ inline void Foo(); };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void Bar( T&amp; obj )</a:t>
            </a:r>
            <a:b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{ obj.Foo(); }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generates two distinct specialisations,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void Bar(A&amp;)</a:t>
            </a:r>
            <a:r>
              <a:rPr b="0" i="0" lang="en-US" sz="2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void Bar(B&amp;)</a:t>
            </a:r>
            <a:r>
              <a:rPr b="0" i="0" lang="en-US" sz="2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needed, with the appropriate </a:t>
            </a:r>
            <a:r>
              <a:rPr b="1" i="0" lang="en-US" sz="2000" u="non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0" i="0" lang="en-US" sz="2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 function inlined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Compile-time polymorphism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 vs. Generic Programming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741362" y="2101850"/>
            <a:ext cx="86090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object-oriented programming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parameter must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formal parameter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use virtual member, with associated overhead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delay the function choice until run-time.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generic programming 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need only to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operations used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run-time overhead, possible inlining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must be known at compile-time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sng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paradigms are orthogonal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few words on templates</a:t>
            </a:r>
            <a:endParaRPr/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741362" y="2101850"/>
            <a:ext cx="8609012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template parameter is a joker in the definition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a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 with </a:t>
            </a:r>
            <a:r>
              <a:rPr b="1" i="0" lang="en-US" sz="26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6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an </a:t>
            </a: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integral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 with </a:t>
            </a:r>
            <a:r>
              <a:rPr b="1" i="0" lang="en-US" sz="26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6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template parameter can have a default value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classes and functions can be templated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selects class specialisations explicitly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1" lang="en-US" sz="2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fits an overloaded function to its arguments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Specialisations can be explicitly implemented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behaviour based on template parameter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special cases, policies...</a:t>
            </a:r>
            <a:endParaRPr/>
          </a:p>
        </p:txBody>
      </p:sp>
      <p:grpSp>
        <p:nvGrpSpPr>
          <p:cNvPr id="74" name="Google Shape;74;p12"/>
          <p:cNvGrpSpPr/>
          <p:nvPr/>
        </p:nvGrpSpPr>
        <p:grpSpPr>
          <a:xfrm>
            <a:off x="2147483647" y="1481850850"/>
            <a:ext cx="914815926" cy="1144148563"/>
            <a:chOff x="1489075" y="933450"/>
            <a:chExt cx="576262" cy="720724"/>
          </a:xfrm>
        </p:grpSpPr>
        <p:sp>
          <p:nvSpPr>
            <p:cNvPr id="75" name="Google Shape;75;p12"/>
            <p:cNvSpPr/>
            <p:nvPr/>
          </p:nvSpPr>
          <p:spPr>
            <a:xfrm>
              <a:off x="1489075" y="1303337"/>
              <a:ext cx="215900" cy="350837"/>
            </a:xfrm>
            <a:custGeom>
              <a:rect b="b" l="l" r="r" t="t"/>
              <a:pathLst>
                <a:path extrusionOk="0" h="975" w="599">
                  <a:moveTo>
                    <a:pt x="40" y="121"/>
                  </a:moveTo>
                  <a:cubicBezTo>
                    <a:pt x="45" y="117"/>
                    <a:pt x="53" y="114"/>
                    <a:pt x="60" y="110"/>
                  </a:cubicBezTo>
                  <a:cubicBezTo>
                    <a:pt x="60" y="112"/>
                    <a:pt x="62" y="112"/>
                    <a:pt x="57" y="116"/>
                  </a:cubicBezTo>
                  <a:cubicBezTo>
                    <a:pt x="51" y="130"/>
                    <a:pt x="45" y="144"/>
                    <a:pt x="39" y="159"/>
                  </a:cubicBezTo>
                  <a:cubicBezTo>
                    <a:pt x="37" y="159"/>
                    <a:pt x="37" y="160"/>
                    <a:pt x="37" y="160"/>
                  </a:cubicBezTo>
                  <a:cubicBezTo>
                    <a:pt x="33" y="166"/>
                    <a:pt x="34" y="171"/>
                    <a:pt x="31" y="179"/>
                  </a:cubicBezTo>
                  <a:cubicBezTo>
                    <a:pt x="29" y="197"/>
                    <a:pt x="30" y="215"/>
                    <a:pt x="28" y="232"/>
                  </a:cubicBezTo>
                  <a:cubicBezTo>
                    <a:pt x="34" y="262"/>
                    <a:pt x="40" y="293"/>
                    <a:pt x="44" y="323"/>
                  </a:cubicBezTo>
                  <a:cubicBezTo>
                    <a:pt x="63" y="354"/>
                    <a:pt x="79" y="384"/>
                    <a:pt x="97" y="414"/>
                  </a:cubicBezTo>
                  <a:cubicBezTo>
                    <a:pt x="118" y="434"/>
                    <a:pt x="139" y="452"/>
                    <a:pt x="164" y="473"/>
                  </a:cubicBezTo>
                  <a:cubicBezTo>
                    <a:pt x="164" y="475"/>
                    <a:pt x="168" y="476"/>
                    <a:pt x="171" y="478"/>
                  </a:cubicBezTo>
                  <a:cubicBezTo>
                    <a:pt x="174" y="479"/>
                    <a:pt x="179" y="481"/>
                    <a:pt x="182" y="482"/>
                  </a:cubicBezTo>
                  <a:cubicBezTo>
                    <a:pt x="198" y="484"/>
                    <a:pt x="216" y="485"/>
                    <a:pt x="228" y="486"/>
                  </a:cubicBezTo>
                  <a:cubicBezTo>
                    <a:pt x="228" y="486"/>
                    <a:pt x="230" y="486"/>
                    <a:pt x="232" y="484"/>
                  </a:cubicBezTo>
                  <a:cubicBezTo>
                    <a:pt x="234" y="485"/>
                    <a:pt x="238" y="485"/>
                    <a:pt x="239" y="486"/>
                  </a:cubicBezTo>
                  <a:cubicBezTo>
                    <a:pt x="235" y="488"/>
                    <a:pt x="228" y="492"/>
                    <a:pt x="223" y="496"/>
                  </a:cubicBezTo>
                  <a:cubicBezTo>
                    <a:pt x="220" y="497"/>
                    <a:pt x="216" y="497"/>
                    <a:pt x="213" y="496"/>
                  </a:cubicBezTo>
                  <a:cubicBezTo>
                    <a:pt x="192" y="494"/>
                    <a:pt x="171" y="491"/>
                    <a:pt x="150" y="490"/>
                  </a:cubicBezTo>
                  <a:cubicBezTo>
                    <a:pt x="149" y="488"/>
                    <a:pt x="145" y="486"/>
                    <a:pt x="141" y="486"/>
                  </a:cubicBezTo>
                  <a:cubicBezTo>
                    <a:pt x="123" y="466"/>
                    <a:pt x="98" y="447"/>
                    <a:pt x="77" y="427"/>
                  </a:cubicBezTo>
                  <a:cubicBezTo>
                    <a:pt x="59" y="396"/>
                    <a:pt x="42" y="366"/>
                    <a:pt x="26" y="335"/>
                  </a:cubicBezTo>
                  <a:cubicBezTo>
                    <a:pt x="22" y="305"/>
                    <a:pt x="12" y="275"/>
                    <a:pt x="8" y="244"/>
                  </a:cubicBezTo>
                  <a:cubicBezTo>
                    <a:pt x="8" y="238"/>
                    <a:pt x="8" y="231"/>
                    <a:pt x="10" y="224"/>
                  </a:cubicBezTo>
                  <a:cubicBezTo>
                    <a:pt x="7" y="213"/>
                    <a:pt x="9" y="203"/>
                    <a:pt x="10" y="191"/>
                  </a:cubicBezTo>
                  <a:cubicBezTo>
                    <a:pt x="11" y="190"/>
                    <a:pt x="11" y="189"/>
                    <a:pt x="11" y="184"/>
                  </a:cubicBezTo>
                  <a:cubicBezTo>
                    <a:pt x="20" y="164"/>
                    <a:pt x="29" y="144"/>
                    <a:pt x="40" y="121"/>
                  </a:cubicBezTo>
                  <a:close/>
                  <a:moveTo>
                    <a:pt x="67" y="106"/>
                  </a:moveTo>
                  <a:cubicBezTo>
                    <a:pt x="78" y="101"/>
                    <a:pt x="86" y="95"/>
                    <a:pt x="97" y="90"/>
                  </a:cubicBezTo>
                  <a:cubicBezTo>
                    <a:pt x="98" y="88"/>
                    <a:pt x="102" y="88"/>
                    <a:pt x="105" y="87"/>
                  </a:cubicBezTo>
                  <a:cubicBezTo>
                    <a:pt x="126" y="90"/>
                    <a:pt x="147" y="92"/>
                    <a:pt x="168" y="95"/>
                  </a:cubicBezTo>
                  <a:cubicBezTo>
                    <a:pt x="172" y="96"/>
                    <a:pt x="173" y="99"/>
                    <a:pt x="175" y="100"/>
                  </a:cubicBezTo>
                  <a:cubicBezTo>
                    <a:pt x="197" y="118"/>
                    <a:pt x="220" y="139"/>
                    <a:pt x="240" y="157"/>
                  </a:cubicBezTo>
                  <a:cubicBezTo>
                    <a:pt x="243" y="160"/>
                    <a:pt x="246" y="163"/>
                    <a:pt x="247" y="166"/>
                  </a:cubicBezTo>
                  <a:cubicBezTo>
                    <a:pt x="255" y="201"/>
                    <a:pt x="265" y="238"/>
                    <a:pt x="272" y="276"/>
                  </a:cubicBezTo>
                  <a:cubicBezTo>
                    <a:pt x="283" y="316"/>
                    <a:pt x="293" y="355"/>
                    <a:pt x="304" y="396"/>
                  </a:cubicBezTo>
                  <a:cubicBezTo>
                    <a:pt x="302" y="403"/>
                    <a:pt x="299" y="412"/>
                    <a:pt x="299" y="420"/>
                  </a:cubicBezTo>
                  <a:cubicBezTo>
                    <a:pt x="291" y="434"/>
                    <a:pt x="285" y="447"/>
                    <a:pt x="280" y="462"/>
                  </a:cubicBezTo>
                  <a:cubicBezTo>
                    <a:pt x="268" y="469"/>
                    <a:pt x="258" y="475"/>
                    <a:pt x="247" y="481"/>
                  </a:cubicBezTo>
                  <a:cubicBezTo>
                    <a:pt x="242" y="480"/>
                    <a:pt x="236" y="478"/>
                    <a:pt x="228" y="477"/>
                  </a:cubicBezTo>
                  <a:cubicBezTo>
                    <a:pt x="213" y="474"/>
                    <a:pt x="198" y="472"/>
                    <a:pt x="183" y="471"/>
                  </a:cubicBezTo>
                  <a:cubicBezTo>
                    <a:pt x="182" y="472"/>
                    <a:pt x="181" y="473"/>
                    <a:pt x="179" y="473"/>
                  </a:cubicBezTo>
                  <a:cubicBezTo>
                    <a:pt x="177" y="473"/>
                    <a:pt x="175" y="471"/>
                    <a:pt x="170" y="468"/>
                  </a:cubicBezTo>
                  <a:cubicBezTo>
                    <a:pt x="149" y="450"/>
                    <a:pt x="128" y="431"/>
                    <a:pt x="108" y="410"/>
                  </a:cubicBezTo>
                  <a:cubicBezTo>
                    <a:pt x="86" y="380"/>
                    <a:pt x="71" y="350"/>
                    <a:pt x="52" y="320"/>
                  </a:cubicBezTo>
                  <a:cubicBezTo>
                    <a:pt x="48" y="290"/>
                    <a:pt x="40" y="259"/>
                    <a:pt x="37" y="227"/>
                  </a:cubicBezTo>
                  <a:cubicBezTo>
                    <a:pt x="37" y="210"/>
                    <a:pt x="37" y="193"/>
                    <a:pt x="37" y="175"/>
                  </a:cubicBezTo>
                  <a:cubicBezTo>
                    <a:pt x="38" y="173"/>
                    <a:pt x="39" y="173"/>
                    <a:pt x="40" y="169"/>
                  </a:cubicBezTo>
                  <a:cubicBezTo>
                    <a:pt x="41" y="168"/>
                    <a:pt x="44" y="168"/>
                    <a:pt x="44" y="166"/>
                  </a:cubicBezTo>
                  <a:cubicBezTo>
                    <a:pt x="48" y="161"/>
                    <a:pt x="52" y="154"/>
                    <a:pt x="53" y="145"/>
                  </a:cubicBezTo>
                  <a:cubicBezTo>
                    <a:pt x="54" y="136"/>
                    <a:pt x="56" y="134"/>
                    <a:pt x="58" y="126"/>
                  </a:cubicBezTo>
                  <a:cubicBezTo>
                    <a:pt x="60" y="118"/>
                    <a:pt x="64" y="112"/>
                    <a:pt x="67" y="106"/>
                  </a:cubicBezTo>
                  <a:close/>
                  <a:moveTo>
                    <a:pt x="107" y="83"/>
                  </a:moveTo>
                  <a:cubicBezTo>
                    <a:pt x="112" y="80"/>
                    <a:pt x="119" y="77"/>
                    <a:pt x="123" y="72"/>
                  </a:cubicBezTo>
                  <a:cubicBezTo>
                    <a:pt x="126" y="72"/>
                    <a:pt x="130" y="71"/>
                    <a:pt x="133" y="72"/>
                  </a:cubicBezTo>
                  <a:cubicBezTo>
                    <a:pt x="148" y="74"/>
                    <a:pt x="163" y="76"/>
                    <a:pt x="179" y="78"/>
                  </a:cubicBezTo>
                  <a:cubicBezTo>
                    <a:pt x="187" y="79"/>
                    <a:pt x="197" y="83"/>
                    <a:pt x="205" y="83"/>
                  </a:cubicBezTo>
                  <a:cubicBezTo>
                    <a:pt x="205" y="86"/>
                    <a:pt x="209" y="90"/>
                    <a:pt x="209" y="92"/>
                  </a:cubicBezTo>
                  <a:cubicBezTo>
                    <a:pt x="210" y="94"/>
                    <a:pt x="215" y="98"/>
                    <a:pt x="220" y="101"/>
                  </a:cubicBezTo>
                  <a:cubicBezTo>
                    <a:pt x="220" y="102"/>
                    <a:pt x="222" y="102"/>
                    <a:pt x="228" y="103"/>
                  </a:cubicBezTo>
                  <a:cubicBezTo>
                    <a:pt x="227" y="105"/>
                    <a:pt x="227" y="105"/>
                    <a:pt x="228" y="106"/>
                  </a:cubicBezTo>
                  <a:cubicBezTo>
                    <a:pt x="231" y="114"/>
                    <a:pt x="233" y="119"/>
                    <a:pt x="235" y="129"/>
                  </a:cubicBezTo>
                  <a:cubicBezTo>
                    <a:pt x="236" y="133"/>
                    <a:pt x="239" y="138"/>
                    <a:pt x="239" y="144"/>
                  </a:cubicBezTo>
                  <a:cubicBezTo>
                    <a:pt x="238" y="142"/>
                    <a:pt x="236" y="142"/>
                    <a:pt x="233" y="141"/>
                  </a:cubicBezTo>
                  <a:cubicBezTo>
                    <a:pt x="231" y="138"/>
                    <a:pt x="231" y="137"/>
                    <a:pt x="228" y="134"/>
                  </a:cubicBezTo>
                  <a:cubicBezTo>
                    <a:pt x="213" y="121"/>
                    <a:pt x="199" y="108"/>
                    <a:pt x="184" y="95"/>
                  </a:cubicBezTo>
                  <a:cubicBezTo>
                    <a:pt x="182" y="92"/>
                    <a:pt x="179" y="91"/>
                    <a:pt x="175" y="90"/>
                  </a:cubicBezTo>
                  <a:cubicBezTo>
                    <a:pt x="171" y="89"/>
                    <a:pt x="168" y="88"/>
                    <a:pt x="164" y="86"/>
                  </a:cubicBezTo>
                  <a:cubicBezTo>
                    <a:pt x="149" y="85"/>
                    <a:pt x="134" y="82"/>
                    <a:pt x="117" y="80"/>
                  </a:cubicBezTo>
                  <a:cubicBezTo>
                    <a:pt x="116" y="81"/>
                    <a:pt x="115" y="83"/>
                    <a:pt x="112" y="83"/>
                  </a:cubicBezTo>
                  <a:cubicBezTo>
                    <a:pt x="109" y="84"/>
                    <a:pt x="112" y="82"/>
                    <a:pt x="107" y="83"/>
                  </a:cubicBezTo>
                  <a:close/>
                  <a:moveTo>
                    <a:pt x="242" y="119"/>
                  </a:moveTo>
                  <a:cubicBezTo>
                    <a:pt x="242" y="120"/>
                    <a:pt x="244" y="120"/>
                    <a:pt x="247" y="122"/>
                  </a:cubicBezTo>
                  <a:cubicBezTo>
                    <a:pt x="255" y="129"/>
                    <a:pt x="261" y="135"/>
                    <a:pt x="268" y="141"/>
                  </a:cubicBezTo>
                  <a:cubicBezTo>
                    <a:pt x="270" y="143"/>
                    <a:pt x="272" y="147"/>
                    <a:pt x="274" y="150"/>
                  </a:cubicBezTo>
                  <a:cubicBezTo>
                    <a:pt x="275" y="158"/>
                    <a:pt x="276" y="164"/>
                    <a:pt x="277" y="174"/>
                  </a:cubicBezTo>
                  <a:cubicBezTo>
                    <a:pt x="295" y="241"/>
                    <a:pt x="313" y="309"/>
                    <a:pt x="332" y="379"/>
                  </a:cubicBezTo>
                  <a:cubicBezTo>
                    <a:pt x="332" y="387"/>
                    <a:pt x="328" y="396"/>
                    <a:pt x="325" y="405"/>
                  </a:cubicBezTo>
                  <a:cubicBezTo>
                    <a:pt x="323" y="407"/>
                    <a:pt x="321" y="409"/>
                    <a:pt x="321" y="413"/>
                  </a:cubicBezTo>
                  <a:cubicBezTo>
                    <a:pt x="319" y="412"/>
                    <a:pt x="319" y="412"/>
                    <a:pt x="317" y="408"/>
                  </a:cubicBezTo>
                  <a:cubicBezTo>
                    <a:pt x="311" y="386"/>
                    <a:pt x="306" y="365"/>
                    <a:pt x="298" y="341"/>
                  </a:cubicBezTo>
                  <a:cubicBezTo>
                    <a:pt x="281" y="271"/>
                    <a:pt x="260" y="202"/>
                    <a:pt x="242" y="131"/>
                  </a:cubicBezTo>
                  <a:cubicBezTo>
                    <a:pt x="242" y="127"/>
                    <a:pt x="241" y="125"/>
                    <a:pt x="242" y="119"/>
                  </a:cubicBezTo>
                  <a:close/>
                  <a:moveTo>
                    <a:pt x="309" y="411"/>
                  </a:moveTo>
                  <a:cubicBezTo>
                    <a:pt x="310" y="409"/>
                    <a:pt x="310" y="409"/>
                    <a:pt x="311" y="408"/>
                  </a:cubicBezTo>
                  <a:cubicBezTo>
                    <a:pt x="312" y="412"/>
                    <a:pt x="314" y="416"/>
                    <a:pt x="314" y="421"/>
                  </a:cubicBezTo>
                  <a:cubicBezTo>
                    <a:pt x="314" y="427"/>
                    <a:pt x="313" y="434"/>
                    <a:pt x="309" y="441"/>
                  </a:cubicBezTo>
                  <a:cubicBezTo>
                    <a:pt x="307" y="443"/>
                    <a:pt x="304" y="444"/>
                    <a:pt x="303" y="449"/>
                  </a:cubicBezTo>
                  <a:cubicBezTo>
                    <a:pt x="298" y="452"/>
                    <a:pt x="292" y="455"/>
                    <a:pt x="287" y="459"/>
                  </a:cubicBezTo>
                  <a:cubicBezTo>
                    <a:pt x="287" y="457"/>
                    <a:pt x="287" y="456"/>
                    <a:pt x="289" y="452"/>
                  </a:cubicBezTo>
                  <a:cubicBezTo>
                    <a:pt x="294" y="438"/>
                    <a:pt x="302" y="424"/>
                    <a:pt x="309" y="411"/>
                  </a:cubicBezTo>
                  <a:close/>
                  <a:moveTo>
                    <a:pt x="336" y="394"/>
                  </a:moveTo>
                  <a:cubicBezTo>
                    <a:pt x="339" y="398"/>
                    <a:pt x="340" y="401"/>
                    <a:pt x="343" y="406"/>
                  </a:cubicBezTo>
                  <a:cubicBezTo>
                    <a:pt x="342" y="408"/>
                    <a:pt x="341" y="408"/>
                    <a:pt x="339" y="412"/>
                  </a:cubicBezTo>
                  <a:cubicBezTo>
                    <a:pt x="346" y="435"/>
                    <a:pt x="350" y="460"/>
                    <a:pt x="354" y="483"/>
                  </a:cubicBezTo>
                  <a:cubicBezTo>
                    <a:pt x="391" y="600"/>
                    <a:pt x="421" y="717"/>
                    <a:pt x="453" y="838"/>
                  </a:cubicBezTo>
                  <a:cubicBezTo>
                    <a:pt x="472" y="871"/>
                    <a:pt x="491" y="904"/>
                    <a:pt x="511" y="936"/>
                  </a:cubicBezTo>
                  <a:cubicBezTo>
                    <a:pt x="512" y="939"/>
                    <a:pt x="515" y="941"/>
                    <a:pt x="519" y="943"/>
                  </a:cubicBezTo>
                  <a:cubicBezTo>
                    <a:pt x="524" y="945"/>
                    <a:pt x="526" y="945"/>
                    <a:pt x="531" y="945"/>
                  </a:cubicBezTo>
                  <a:cubicBezTo>
                    <a:pt x="533" y="949"/>
                    <a:pt x="536" y="950"/>
                    <a:pt x="541" y="951"/>
                  </a:cubicBezTo>
                  <a:cubicBezTo>
                    <a:pt x="537" y="956"/>
                    <a:pt x="535" y="960"/>
                    <a:pt x="533" y="966"/>
                  </a:cubicBezTo>
                  <a:cubicBezTo>
                    <a:pt x="527" y="965"/>
                    <a:pt x="523" y="964"/>
                    <a:pt x="519" y="962"/>
                  </a:cubicBezTo>
                  <a:cubicBezTo>
                    <a:pt x="515" y="961"/>
                    <a:pt x="507" y="956"/>
                    <a:pt x="499" y="954"/>
                  </a:cubicBezTo>
                  <a:cubicBezTo>
                    <a:pt x="496" y="952"/>
                    <a:pt x="493" y="950"/>
                    <a:pt x="490" y="948"/>
                  </a:cubicBezTo>
                  <a:cubicBezTo>
                    <a:pt x="474" y="917"/>
                    <a:pt x="454" y="886"/>
                    <a:pt x="437" y="853"/>
                  </a:cubicBezTo>
                  <a:cubicBezTo>
                    <a:pt x="420" y="807"/>
                    <a:pt x="405" y="761"/>
                    <a:pt x="392" y="715"/>
                  </a:cubicBezTo>
                  <a:cubicBezTo>
                    <a:pt x="370" y="619"/>
                    <a:pt x="345" y="525"/>
                    <a:pt x="322" y="427"/>
                  </a:cubicBezTo>
                  <a:cubicBezTo>
                    <a:pt x="324" y="424"/>
                    <a:pt x="325" y="420"/>
                    <a:pt x="326" y="416"/>
                  </a:cubicBezTo>
                  <a:cubicBezTo>
                    <a:pt x="328" y="409"/>
                    <a:pt x="332" y="403"/>
                    <a:pt x="336" y="394"/>
                  </a:cubicBezTo>
                  <a:close/>
                  <a:moveTo>
                    <a:pt x="526" y="781"/>
                  </a:moveTo>
                  <a:cubicBezTo>
                    <a:pt x="538" y="821"/>
                    <a:pt x="549" y="861"/>
                    <a:pt x="559" y="904"/>
                  </a:cubicBezTo>
                  <a:cubicBezTo>
                    <a:pt x="558" y="908"/>
                    <a:pt x="557" y="914"/>
                    <a:pt x="554" y="921"/>
                  </a:cubicBezTo>
                  <a:cubicBezTo>
                    <a:pt x="553" y="925"/>
                    <a:pt x="550" y="931"/>
                    <a:pt x="547" y="937"/>
                  </a:cubicBezTo>
                  <a:cubicBezTo>
                    <a:pt x="544" y="939"/>
                    <a:pt x="543" y="942"/>
                    <a:pt x="542" y="945"/>
                  </a:cubicBezTo>
                  <a:cubicBezTo>
                    <a:pt x="537" y="943"/>
                    <a:pt x="532" y="941"/>
                    <a:pt x="526" y="938"/>
                  </a:cubicBezTo>
                  <a:cubicBezTo>
                    <a:pt x="526" y="937"/>
                    <a:pt x="522" y="934"/>
                    <a:pt x="518" y="933"/>
                  </a:cubicBezTo>
                  <a:cubicBezTo>
                    <a:pt x="499" y="900"/>
                    <a:pt x="480" y="867"/>
                    <a:pt x="460" y="832"/>
                  </a:cubicBezTo>
                  <a:cubicBezTo>
                    <a:pt x="433" y="733"/>
                    <a:pt x="407" y="632"/>
                    <a:pt x="382" y="531"/>
                  </a:cubicBezTo>
                  <a:cubicBezTo>
                    <a:pt x="429" y="614"/>
                    <a:pt x="477" y="697"/>
                    <a:pt x="526" y="781"/>
                  </a:cubicBezTo>
                  <a:close/>
                  <a:moveTo>
                    <a:pt x="35" y="114"/>
                  </a:moveTo>
                  <a:cubicBezTo>
                    <a:pt x="66" y="97"/>
                    <a:pt x="93" y="82"/>
                    <a:pt x="119" y="64"/>
                  </a:cubicBezTo>
                  <a:cubicBezTo>
                    <a:pt x="122" y="65"/>
                    <a:pt x="125" y="64"/>
                    <a:pt x="128" y="63"/>
                  </a:cubicBezTo>
                  <a:cubicBezTo>
                    <a:pt x="136" y="65"/>
                    <a:pt x="142" y="65"/>
                    <a:pt x="152" y="67"/>
                  </a:cubicBezTo>
                  <a:cubicBezTo>
                    <a:pt x="157" y="68"/>
                    <a:pt x="163" y="70"/>
                    <a:pt x="171" y="72"/>
                  </a:cubicBezTo>
                  <a:cubicBezTo>
                    <a:pt x="180" y="74"/>
                    <a:pt x="185" y="72"/>
                    <a:pt x="194" y="74"/>
                  </a:cubicBezTo>
                  <a:cubicBezTo>
                    <a:pt x="194" y="74"/>
                    <a:pt x="194" y="73"/>
                    <a:pt x="198" y="70"/>
                  </a:cubicBezTo>
                  <a:cubicBezTo>
                    <a:pt x="199" y="72"/>
                    <a:pt x="200" y="72"/>
                    <a:pt x="205" y="75"/>
                  </a:cubicBezTo>
                  <a:cubicBezTo>
                    <a:pt x="210" y="77"/>
                    <a:pt x="209" y="77"/>
                    <a:pt x="212" y="79"/>
                  </a:cubicBezTo>
                  <a:cubicBezTo>
                    <a:pt x="215" y="80"/>
                    <a:pt x="215" y="84"/>
                    <a:pt x="216" y="87"/>
                  </a:cubicBezTo>
                  <a:cubicBezTo>
                    <a:pt x="216" y="90"/>
                    <a:pt x="220" y="88"/>
                    <a:pt x="224" y="89"/>
                  </a:cubicBezTo>
                  <a:cubicBezTo>
                    <a:pt x="216" y="69"/>
                    <a:pt x="209" y="51"/>
                    <a:pt x="201" y="32"/>
                  </a:cubicBezTo>
                  <a:cubicBezTo>
                    <a:pt x="201" y="30"/>
                    <a:pt x="199" y="26"/>
                    <a:pt x="202" y="22"/>
                  </a:cubicBezTo>
                  <a:cubicBezTo>
                    <a:pt x="201" y="21"/>
                    <a:pt x="201" y="20"/>
                    <a:pt x="203" y="17"/>
                  </a:cubicBezTo>
                  <a:cubicBezTo>
                    <a:pt x="204" y="17"/>
                    <a:pt x="205" y="17"/>
                    <a:pt x="209" y="18"/>
                  </a:cubicBezTo>
                  <a:cubicBezTo>
                    <a:pt x="214" y="19"/>
                    <a:pt x="209" y="19"/>
                    <a:pt x="212" y="22"/>
                  </a:cubicBezTo>
                  <a:cubicBezTo>
                    <a:pt x="216" y="34"/>
                    <a:pt x="221" y="47"/>
                    <a:pt x="225" y="62"/>
                  </a:cubicBezTo>
                  <a:cubicBezTo>
                    <a:pt x="225" y="71"/>
                    <a:pt x="227" y="80"/>
                    <a:pt x="228" y="90"/>
                  </a:cubicBezTo>
                  <a:cubicBezTo>
                    <a:pt x="232" y="96"/>
                    <a:pt x="235" y="101"/>
                    <a:pt x="239" y="107"/>
                  </a:cubicBezTo>
                  <a:cubicBezTo>
                    <a:pt x="246" y="112"/>
                    <a:pt x="253" y="120"/>
                    <a:pt x="260" y="126"/>
                  </a:cubicBezTo>
                  <a:cubicBezTo>
                    <a:pt x="261" y="125"/>
                    <a:pt x="262" y="126"/>
                    <a:pt x="267" y="128"/>
                  </a:cubicBezTo>
                  <a:cubicBezTo>
                    <a:pt x="253" y="91"/>
                    <a:pt x="241" y="55"/>
                    <a:pt x="228" y="16"/>
                  </a:cubicBezTo>
                  <a:cubicBezTo>
                    <a:pt x="228" y="13"/>
                    <a:pt x="227" y="10"/>
                    <a:pt x="228" y="6"/>
                  </a:cubicBezTo>
                  <a:cubicBezTo>
                    <a:pt x="229" y="2"/>
                    <a:pt x="231" y="3"/>
                    <a:pt x="234" y="0"/>
                  </a:cubicBezTo>
                  <a:cubicBezTo>
                    <a:pt x="231" y="1"/>
                    <a:pt x="232" y="1"/>
                    <a:pt x="237" y="2"/>
                  </a:cubicBezTo>
                  <a:cubicBezTo>
                    <a:pt x="239" y="2"/>
                    <a:pt x="238" y="4"/>
                    <a:pt x="239" y="5"/>
                  </a:cubicBezTo>
                  <a:cubicBezTo>
                    <a:pt x="244" y="26"/>
                    <a:pt x="250" y="49"/>
                    <a:pt x="255" y="71"/>
                  </a:cubicBezTo>
                  <a:cubicBezTo>
                    <a:pt x="282" y="166"/>
                    <a:pt x="309" y="260"/>
                    <a:pt x="336" y="357"/>
                  </a:cubicBezTo>
                  <a:cubicBezTo>
                    <a:pt x="343" y="389"/>
                    <a:pt x="351" y="421"/>
                    <a:pt x="359" y="453"/>
                  </a:cubicBezTo>
                  <a:cubicBezTo>
                    <a:pt x="360" y="455"/>
                    <a:pt x="362" y="455"/>
                    <a:pt x="361" y="457"/>
                  </a:cubicBezTo>
                  <a:cubicBezTo>
                    <a:pt x="365" y="456"/>
                    <a:pt x="366" y="452"/>
                    <a:pt x="366" y="449"/>
                  </a:cubicBezTo>
                  <a:cubicBezTo>
                    <a:pt x="369" y="444"/>
                    <a:pt x="370" y="439"/>
                    <a:pt x="372" y="430"/>
                  </a:cubicBezTo>
                  <a:cubicBezTo>
                    <a:pt x="374" y="421"/>
                    <a:pt x="380" y="417"/>
                    <a:pt x="382" y="409"/>
                  </a:cubicBezTo>
                  <a:cubicBezTo>
                    <a:pt x="382" y="408"/>
                    <a:pt x="384" y="407"/>
                    <a:pt x="386" y="406"/>
                  </a:cubicBezTo>
                  <a:cubicBezTo>
                    <a:pt x="398" y="361"/>
                    <a:pt x="411" y="316"/>
                    <a:pt x="423" y="268"/>
                  </a:cubicBezTo>
                  <a:cubicBezTo>
                    <a:pt x="422" y="268"/>
                    <a:pt x="422" y="267"/>
                    <a:pt x="421" y="265"/>
                  </a:cubicBezTo>
                  <a:cubicBezTo>
                    <a:pt x="422" y="260"/>
                    <a:pt x="422" y="254"/>
                    <a:pt x="421" y="248"/>
                  </a:cubicBezTo>
                  <a:cubicBezTo>
                    <a:pt x="423" y="244"/>
                    <a:pt x="424" y="240"/>
                    <a:pt x="425" y="236"/>
                  </a:cubicBezTo>
                  <a:cubicBezTo>
                    <a:pt x="427" y="232"/>
                    <a:pt x="426" y="225"/>
                    <a:pt x="428" y="219"/>
                  </a:cubicBezTo>
                  <a:cubicBezTo>
                    <a:pt x="427" y="219"/>
                    <a:pt x="426" y="217"/>
                    <a:pt x="425" y="215"/>
                  </a:cubicBezTo>
                  <a:cubicBezTo>
                    <a:pt x="425" y="204"/>
                    <a:pt x="429" y="194"/>
                    <a:pt x="427" y="183"/>
                  </a:cubicBezTo>
                  <a:cubicBezTo>
                    <a:pt x="428" y="179"/>
                    <a:pt x="429" y="175"/>
                    <a:pt x="433" y="171"/>
                  </a:cubicBezTo>
                  <a:cubicBezTo>
                    <a:pt x="431" y="160"/>
                    <a:pt x="433" y="150"/>
                    <a:pt x="433" y="137"/>
                  </a:cubicBezTo>
                  <a:cubicBezTo>
                    <a:pt x="432" y="136"/>
                    <a:pt x="431" y="134"/>
                    <a:pt x="430" y="133"/>
                  </a:cubicBezTo>
                  <a:cubicBezTo>
                    <a:pt x="431" y="128"/>
                    <a:pt x="433" y="123"/>
                    <a:pt x="432" y="116"/>
                  </a:cubicBezTo>
                  <a:cubicBezTo>
                    <a:pt x="436" y="112"/>
                    <a:pt x="436" y="109"/>
                    <a:pt x="436" y="104"/>
                  </a:cubicBezTo>
                  <a:cubicBezTo>
                    <a:pt x="436" y="105"/>
                    <a:pt x="437" y="105"/>
                    <a:pt x="440" y="105"/>
                  </a:cubicBezTo>
                  <a:cubicBezTo>
                    <a:pt x="443" y="106"/>
                    <a:pt x="444" y="111"/>
                    <a:pt x="441" y="115"/>
                  </a:cubicBezTo>
                  <a:cubicBezTo>
                    <a:pt x="441" y="121"/>
                    <a:pt x="440" y="126"/>
                    <a:pt x="440" y="132"/>
                  </a:cubicBezTo>
                  <a:cubicBezTo>
                    <a:pt x="440" y="137"/>
                    <a:pt x="439" y="140"/>
                    <a:pt x="437" y="145"/>
                  </a:cubicBezTo>
                  <a:cubicBezTo>
                    <a:pt x="436" y="149"/>
                    <a:pt x="436" y="155"/>
                    <a:pt x="436" y="161"/>
                  </a:cubicBezTo>
                  <a:cubicBezTo>
                    <a:pt x="436" y="163"/>
                    <a:pt x="440" y="163"/>
                    <a:pt x="437" y="166"/>
                  </a:cubicBezTo>
                  <a:cubicBezTo>
                    <a:pt x="437" y="176"/>
                    <a:pt x="437" y="186"/>
                    <a:pt x="436" y="198"/>
                  </a:cubicBezTo>
                  <a:cubicBezTo>
                    <a:pt x="435" y="203"/>
                    <a:pt x="434" y="207"/>
                    <a:pt x="433" y="211"/>
                  </a:cubicBezTo>
                  <a:cubicBezTo>
                    <a:pt x="432" y="215"/>
                    <a:pt x="433" y="220"/>
                    <a:pt x="433" y="227"/>
                  </a:cubicBezTo>
                  <a:cubicBezTo>
                    <a:pt x="432" y="228"/>
                    <a:pt x="433" y="228"/>
                    <a:pt x="434" y="231"/>
                  </a:cubicBezTo>
                  <a:cubicBezTo>
                    <a:pt x="433" y="242"/>
                    <a:pt x="432" y="252"/>
                    <a:pt x="433" y="264"/>
                  </a:cubicBezTo>
                  <a:cubicBezTo>
                    <a:pt x="417" y="314"/>
                    <a:pt x="403" y="363"/>
                    <a:pt x="389" y="415"/>
                  </a:cubicBezTo>
                  <a:cubicBezTo>
                    <a:pt x="389" y="415"/>
                    <a:pt x="388" y="416"/>
                    <a:pt x="388" y="417"/>
                  </a:cubicBezTo>
                  <a:cubicBezTo>
                    <a:pt x="380" y="431"/>
                    <a:pt x="375" y="445"/>
                    <a:pt x="367" y="459"/>
                  </a:cubicBezTo>
                  <a:cubicBezTo>
                    <a:pt x="366" y="463"/>
                    <a:pt x="365" y="468"/>
                    <a:pt x="364" y="472"/>
                  </a:cubicBezTo>
                  <a:cubicBezTo>
                    <a:pt x="363" y="476"/>
                    <a:pt x="366" y="479"/>
                    <a:pt x="367" y="487"/>
                  </a:cubicBezTo>
                  <a:cubicBezTo>
                    <a:pt x="423" y="582"/>
                    <a:pt x="478" y="679"/>
                    <a:pt x="534" y="776"/>
                  </a:cubicBezTo>
                  <a:cubicBezTo>
                    <a:pt x="533" y="777"/>
                    <a:pt x="533" y="779"/>
                    <a:pt x="532" y="781"/>
                  </a:cubicBezTo>
                  <a:cubicBezTo>
                    <a:pt x="544" y="820"/>
                    <a:pt x="556" y="858"/>
                    <a:pt x="567" y="898"/>
                  </a:cubicBezTo>
                  <a:cubicBezTo>
                    <a:pt x="567" y="899"/>
                    <a:pt x="568" y="899"/>
                    <a:pt x="570" y="903"/>
                  </a:cubicBezTo>
                  <a:cubicBezTo>
                    <a:pt x="569" y="907"/>
                    <a:pt x="568" y="911"/>
                    <a:pt x="567" y="914"/>
                  </a:cubicBezTo>
                  <a:cubicBezTo>
                    <a:pt x="567" y="917"/>
                    <a:pt x="565" y="916"/>
                    <a:pt x="564" y="917"/>
                  </a:cubicBezTo>
                  <a:cubicBezTo>
                    <a:pt x="557" y="927"/>
                    <a:pt x="553" y="937"/>
                    <a:pt x="548" y="947"/>
                  </a:cubicBezTo>
                  <a:cubicBezTo>
                    <a:pt x="552" y="948"/>
                    <a:pt x="557" y="949"/>
                    <a:pt x="560" y="949"/>
                  </a:cubicBezTo>
                  <a:cubicBezTo>
                    <a:pt x="562" y="945"/>
                    <a:pt x="565" y="940"/>
                    <a:pt x="567" y="935"/>
                  </a:cubicBezTo>
                  <a:cubicBezTo>
                    <a:pt x="568" y="930"/>
                    <a:pt x="570" y="927"/>
                    <a:pt x="572" y="923"/>
                  </a:cubicBezTo>
                  <a:cubicBezTo>
                    <a:pt x="574" y="918"/>
                    <a:pt x="575" y="914"/>
                    <a:pt x="578" y="908"/>
                  </a:cubicBezTo>
                  <a:cubicBezTo>
                    <a:pt x="580" y="908"/>
                    <a:pt x="580" y="906"/>
                    <a:pt x="582" y="905"/>
                  </a:cubicBezTo>
                  <a:cubicBezTo>
                    <a:pt x="584" y="897"/>
                    <a:pt x="587" y="890"/>
                    <a:pt x="589" y="879"/>
                  </a:cubicBezTo>
                  <a:cubicBezTo>
                    <a:pt x="576" y="839"/>
                    <a:pt x="563" y="800"/>
                    <a:pt x="552" y="760"/>
                  </a:cubicBezTo>
                  <a:cubicBezTo>
                    <a:pt x="495" y="661"/>
                    <a:pt x="437" y="562"/>
                    <a:pt x="384" y="462"/>
                  </a:cubicBezTo>
                  <a:cubicBezTo>
                    <a:pt x="380" y="461"/>
                    <a:pt x="381" y="459"/>
                    <a:pt x="381" y="456"/>
                  </a:cubicBezTo>
                  <a:cubicBezTo>
                    <a:pt x="382" y="455"/>
                    <a:pt x="382" y="455"/>
                    <a:pt x="386" y="454"/>
                  </a:cubicBezTo>
                  <a:cubicBezTo>
                    <a:pt x="395" y="434"/>
                    <a:pt x="403" y="413"/>
                    <a:pt x="413" y="391"/>
                  </a:cubicBezTo>
                  <a:cubicBezTo>
                    <a:pt x="425" y="347"/>
                    <a:pt x="436" y="303"/>
                    <a:pt x="450" y="259"/>
                  </a:cubicBezTo>
                  <a:cubicBezTo>
                    <a:pt x="452" y="253"/>
                    <a:pt x="451" y="249"/>
                    <a:pt x="451" y="243"/>
                  </a:cubicBezTo>
                  <a:cubicBezTo>
                    <a:pt x="451" y="242"/>
                    <a:pt x="450" y="241"/>
                    <a:pt x="451" y="239"/>
                  </a:cubicBezTo>
                  <a:cubicBezTo>
                    <a:pt x="449" y="227"/>
                    <a:pt x="450" y="217"/>
                    <a:pt x="451" y="205"/>
                  </a:cubicBezTo>
                  <a:cubicBezTo>
                    <a:pt x="451" y="202"/>
                    <a:pt x="453" y="198"/>
                    <a:pt x="454" y="194"/>
                  </a:cubicBezTo>
                  <a:cubicBezTo>
                    <a:pt x="455" y="190"/>
                    <a:pt x="456" y="184"/>
                    <a:pt x="456" y="177"/>
                  </a:cubicBezTo>
                  <a:cubicBezTo>
                    <a:pt x="455" y="176"/>
                    <a:pt x="455" y="175"/>
                    <a:pt x="452" y="172"/>
                  </a:cubicBezTo>
                  <a:cubicBezTo>
                    <a:pt x="454" y="162"/>
                    <a:pt x="455" y="150"/>
                    <a:pt x="455" y="139"/>
                  </a:cubicBezTo>
                  <a:cubicBezTo>
                    <a:pt x="456" y="135"/>
                    <a:pt x="457" y="131"/>
                    <a:pt x="459" y="126"/>
                  </a:cubicBezTo>
                  <a:cubicBezTo>
                    <a:pt x="461" y="122"/>
                    <a:pt x="460" y="118"/>
                    <a:pt x="462" y="111"/>
                  </a:cubicBezTo>
                  <a:cubicBezTo>
                    <a:pt x="460" y="110"/>
                    <a:pt x="460" y="108"/>
                    <a:pt x="459" y="106"/>
                  </a:cubicBezTo>
                  <a:cubicBezTo>
                    <a:pt x="459" y="101"/>
                    <a:pt x="460" y="95"/>
                    <a:pt x="463" y="87"/>
                  </a:cubicBezTo>
                  <a:cubicBezTo>
                    <a:pt x="466" y="88"/>
                    <a:pt x="466" y="89"/>
                    <a:pt x="470" y="89"/>
                  </a:cubicBezTo>
                  <a:cubicBezTo>
                    <a:pt x="470" y="94"/>
                    <a:pt x="470" y="97"/>
                    <a:pt x="466" y="101"/>
                  </a:cubicBezTo>
                  <a:cubicBezTo>
                    <a:pt x="462" y="104"/>
                    <a:pt x="465" y="111"/>
                    <a:pt x="466" y="118"/>
                  </a:cubicBezTo>
                  <a:cubicBezTo>
                    <a:pt x="464" y="119"/>
                    <a:pt x="466" y="119"/>
                    <a:pt x="470" y="123"/>
                  </a:cubicBezTo>
                  <a:cubicBezTo>
                    <a:pt x="466" y="133"/>
                    <a:pt x="466" y="144"/>
                    <a:pt x="465" y="155"/>
                  </a:cubicBezTo>
                  <a:cubicBezTo>
                    <a:pt x="463" y="160"/>
                    <a:pt x="462" y="164"/>
                    <a:pt x="461" y="168"/>
                  </a:cubicBezTo>
                  <a:cubicBezTo>
                    <a:pt x="460" y="172"/>
                    <a:pt x="460" y="178"/>
                    <a:pt x="459" y="184"/>
                  </a:cubicBezTo>
                  <a:cubicBezTo>
                    <a:pt x="460" y="185"/>
                    <a:pt x="460" y="186"/>
                    <a:pt x="463" y="189"/>
                  </a:cubicBezTo>
                  <a:cubicBezTo>
                    <a:pt x="462" y="200"/>
                    <a:pt x="461" y="210"/>
                    <a:pt x="460" y="222"/>
                  </a:cubicBezTo>
                  <a:cubicBezTo>
                    <a:pt x="459" y="226"/>
                    <a:pt x="457" y="229"/>
                    <a:pt x="456" y="233"/>
                  </a:cubicBezTo>
                  <a:cubicBezTo>
                    <a:pt x="455" y="237"/>
                    <a:pt x="456" y="244"/>
                    <a:pt x="459" y="250"/>
                  </a:cubicBezTo>
                  <a:cubicBezTo>
                    <a:pt x="455" y="251"/>
                    <a:pt x="456" y="252"/>
                    <a:pt x="457" y="253"/>
                  </a:cubicBezTo>
                  <a:cubicBezTo>
                    <a:pt x="445" y="302"/>
                    <a:pt x="432" y="350"/>
                    <a:pt x="418" y="400"/>
                  </a:cubicBezTo>
                  <a:cubicBezTo>
                    <a:pt x="417" y="400"/>
                    <a:pt x="415" y="400"/>
                    <a:pt x="414" y="401"/>
                  </a:cubicBezTo>
                  <a:cubicBezTo>
                    <a:pt x="408" y="414"/>
                    <a:pt x="403" y="429"/>
                    <a:pt x="395" y="443"/>
                  </a:cubicBezTo>
                  <a:cubicBezTo>
                    <a:pt x="395" y="448"/>
                    <a:pt x="392" y="454"/>
                    <a:pt x="391" y="463"/>
                  </a:cubicBezTo>
                  <a:cubicBezTo>
                    <a:pt x="447" y="560"/>
                    <a:pt x="503" y="657"/>
                    <a:pt x="559" y="755"/>
                  </a:cubicBezTo>
                  <a:cubicBezTo>
                    <a:pt x="574" y="796"/>
                    <a:pt x="586" y="835"/>
                    <a:pt x="597" y="876"/>
                  </a:cubicBezTo>
                  <a:cubicBezTo>
                    <a:pt x="598" y="879"/>
                    <a:pt x="598" y="881"/>
                    <a:pt x="598" y="887"/>
                  </a:cubicBezTo>
                  <a:cubicBezTo>
                    <a:pt x="597" y="887"/>
                    <a:pt x="597" y="890"/>
                    <a:pt x="597" y="891"/>
                  </a:cubicBezTo>
                  <a:cubicBezTo>
                    <a:pt x="589" y="904"/>
                    <a:pt x="582" y="916"/>
                    <a:pt x="576" y="931"/>
                  </a:cubicBezTo>
                  <a:cubicBezTo>
                    <a:pt x="572" y="939"/>
                    <a:pt x="571" y="949"/>
                    <a:pt x="565" y="958"/>
                  </a:cubicBezTo>
                  <a:cubicBezTo>
                    <a:pt x="563" y="958"/>
                    <a:pt x="563" y="959"/>
                    <a:pt x="560" y="960"/>
                  </a:cubicBezTo>
                  <a:cubicBezTo>
                    <a:pt x="557" y="960"/>
                    <a:pt x="558" y="960"/>
                    <a:pt x="555" y="959"/>
                  </a:cubicBezTo>
                  <a:cubicBezTo>
                    <a:pt x="553" y="958"/>
                    <a:pt x="554" y="957"/>
                    <a:pt x="552" y="954"/>
                  </a:cubicBezTo>
                  <a:cubicBezTo>
                    <a:pt x="551" y="954"/>
                    <a:pt x="550" y="954"/>
                    <a:pt x="548" y="954"/>
                  </a:cubicBezTo>
                  <a:cubicBezTo>
                    <a:pt x="546" y="954"/>
                    <a:pt x="541" y="958"/>
                    <a:pt x="540" y="961"/>
                  </a:cubicBezTo>
                  <a:cubicBezTo>
                    <a:pt x="539" y="963"/>
                    <a:pt x="541" y="970"/>
                    <a:pt x="535" y="974"/>
                  </a:cubicBezTo>
                  <a:cubicBezTo>
                    <a:pt x="528" y="972"/>
                    <a:pt x="520" y="970"/>
                    <a:pt x="512" y="966"/>
                  </a:cubicBezTo>
                  <a:cubicBezTo>
                    <a:pt x="504" y="963"/>
                    <a:pt x="500" y="961"/>
                    <a:pt x="492" y="960"/>
                  </a:cubicBezTo>
                  <a:cubicBezTo>
                    <a:pt x="488" y="957"/>
                    <a:pt x="486" y="955"/>
                    <a:pt x="482" y="954"/>
                  </a:cubicBezTo>
                  <a:cubicBezTo>
                    <a:pt x="464" y="923"/>
                    <a:pt x="447" y="891"/>
                    <a:pt x="429" y="859"/>
                  </a:cubicBezTo>
                  <a:cubicBezTo>
                    <a:pt x="389" y="721"/>
                    <a:pt x="354" y="584"/>
                    <a:pt x="317" y="446"/>
                  </a:cubicBezTo>
                  <a:cubicBezTo>
                    <a:pt x="317" y="445"/>
                    <a:pt x="317" y="443"/>
                    <a:pt x="318" y="440"/>
                  </a:cubicBezTo>
                  <a:cubicBezTo>
                    <a:pt x="319" y="437"/>
                    <a:pt x="318" y="439"/>
                    <a:pt x="317" y="436"/>
                  </a:cubicBezTo>
                  <a:cubicBezTo>
                    <a:pt x="317" y="441"/>
                    <a:pt x="317" y="444"/>
                    <a:pt x="313" y="448"/>
                  </a:cubicBezTo>
                  <a:cubicBezTo>
                    <a:pt x="309" y="451"/>
                    <a:pt x="309" y="453"/>
                    <a:pt x="308" y="457"/>
                  </a:cubicBezTo>
                  <a:cubicBezTo>
                    <a:pt x="283" y="473"/>
                    <a:pt x="254" y="487"/>
                    <a:pt x="231" y="503"/>
                  </a:cubicBezTo>
                  <a:cubicBezTo>
                    <a:pt x="224" y="503"/>
                    <a:pt x="221" y="504"/>
                    <a:pt x="218" y="503"/>
                  </a:cubicBezTo>
                  <a:cubicBezTo>
                    <a:pt x="196" y="501"/>
                    <a:pt x="176" y="500"/>
                    <a:pt x="155" y="498"/>
                  </a:cubicBezTo>
                  <a:cubicBezTo>
                    <a:pt x="151" y="497"/>
                    <a:pt x="147" y="496"/>
                    <a:pt x="143" y="495"/>
                  </a:cubicBezTo>
                  <a:cubicBezTo>
                    <a:pt x="142" y="492"/>
                    <a:pt x="138" y="491"/>
                    <a:pt x="134" y="489"/>
                  </a:cubicBezTo>
                  <a:cubicBezTo>
                    <a:pt x="115" y="471"/>
                    <a:pt x="93" y="451"/>
                    <a:pt x="71" y="432"/>
                  </a:cubicBezTo>
                  <a:cubicBezTo>
                    <a:pt x="52" y="401"/>
                    <a:pt x="34" y="371"/>
                    <a:pt x="16" y="341"/>
                  </a:cubicBezTo>
                  <a:cubicBezTo>
                    <a:pt x="11" y="309"/>
                    <a:pt x="7" y="279"/>
                    <a:pt x="1" y="249"/>
                  </a:cubicBezTo>
                  <a:cubicBezTo>
                    <a:pt x="0" y="231"/>
                    <a:pt x="1" y="213"/>
                    <a:pt x="2" y="195"/>
                  </a:cubicBezTo>
                  <a:cubicBezTo>
                    <a:pt x="3" y="190"/>
                    <a:pt x="5" y="184"/>
                    <a:pt x="7" y="177"/>
                  </a:cubicBezTo>
                  <a:cubicBezTo>
                    <a:pt x="16" y="157"/>
                    <a:pt x="25" y="137"/>
                    <a:pt x="35" y="114"/>
                  </a:cubicBezTo>
                  <a:close/>
                </a:path>
              </a:pathLst>
            </a:custGeom>
            <a:solidFill>
              <a:srgbClr val="FFFF66"/>
            </a:solidFill>
            <a:ln cap="flat" cmpd="sng" w="9525">
              <a:solidFill>
                <a:srgbClr val="FFFF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1628775" y="1219200"/>
              <a:ext cx="180975" cy="193675"/>
            </a:xfrm>
            <a:custGeom>
              <a:rect b="b" l="l" r="r" t="t"/>
              <a:pathLst>
                <a:path extrusionOk="0" h="539" w="504">
                  <a:moveTo>
                    <a:pt x="281" y="209"/>
                  </a:moveTo>
                  <a:cubicBezTo>
                    <a:pt x="281" y="211"/>
                    <a:pt x="280" y="213"/>
                    <a:pt x="278" y="217"/>
                  </a:cubicBezTo>
                  <a:cubicBezTo>
                    <a:pt x="288" y="243"/>
                    <a:pt x="295" y="269"/>
                    <a:pt x="304" y="296"/>
                  </a:cubicBezTo>
                  <a:cubicBezTo>
                    <a:pt x="305" y="300"/>
                    <a:pt x="306" y="304"/>
                    <a:pt x="308" y="314"/>
                  </a:cubicBezTo>
                  <a:cubicBezTo>
                    <a:pt x="307" y="317"/>
                    <a:pt x="306" y="322"/>
                    <a:pt x="303" y="324"/>
                  </a:cubicBezTo>
                  <a:cubicBezTo>
                    <a:pt x="303" y="329"/>
                    <a:pt x="302" y="333"/>
                    <a:pt x="303" y="340"/>
                  </a:cubicBezTo>
                  <a:cubicBezTo>
                    <a:pt x="302" y="341"/>
                    <a:pt x="303" y="344"/>
                    <a:pt x="304" y="344"/>
                  </a:cubicBezTo>
                  <a:cubicBezTo>
                    <a:pt x="306" y="356"/>
                    <a:pt x="303" y="366"/>
                    <a:pt x="302" y="377"/>
                  </a:cubicBezTo>
                  <a:cubicBezTo>
                    <a:pt x="301" y="381"/>
                    <a:pt x="300" y="385"/>
                    <a:pt x="299" y="389"/>
                  </a:cubicBezTo>
                  <a:cubicBezTo>
                    <a:pt x="298" y="393"/>
                    <a:pt x="297" y="400"/>
                    <a:pt x="299" y="407"/>
                  </a:cubicBezTo>
                  <a:cubicBezTo>
                    <a:pt x="299" y="407"/>
                    <a:pt x="300" y="407"/>
                    <a:pt x="300" y="409"/>
                  </a:cubicBezTo>
                  <a:cubicBezTo>
                    <a:pt x="300" y="411"/>
                    <a:pt x="299" y="412"/>
                    <a:pt x="298" y="416"/>
                  </a:cubicBezTo>
                  <a:cubicBezTo>
                    <a:pt x="292" y="438"/>
                    <a:pt x="281" y="456"/>
                    <a:pt x="271" y="480"/>
                  </a:cubicBezTo>
                  <a:cubicBezTo>
                    <a:pt x="266" y="482"/>
                    <a:pt x="261" y="486"/>
                    <a:pt x="255" y="489"/>
                  </a:cubicBezTo>
                  <a:cubicBezTo>
                    <a:pt x="256" y="483"/>
                    <a:pt x="258" y="478"/>
                    <a:pt x="262" y="472"/>
                  </a:cubicBezTo>
                  <a:cubicBezTo>
                    <a:pt x="266" y="465"/>
                    <a:pt x="267" y="457"/>
                    <a:pt x="269" y="449"/>
                  </a:cubicBezTo>
                  <a:cubicBezTo>
                    <a:pt x="269" y="448"/>
                    <a:pt x="273" y="449"/>
                    <a:pt x="273" y="448"/>
                  </a:cubicBezTo>
                  <a:cubicBezTo>
                    <a:pt x="275" y="436"/>
                    <a:pt x="278" y="429"/>
                    <a:pt x="281" y="418"/>
                  </a:cubicBezTo>
                  <a:cubicBezTo>
                    <a:pt x="284" y="407"/>
                    <a:pt x="284" y="395"/>
                    <a:pt x="285" y="381"/>
                  </a:cubicBezTo>
                  <a:cubicBezTo>
                    <a:pt x="284" y="384"/>
                    <a:pt x="284" y="383"/>
                    <a:pt x="282" y="378"/>
                  </a:cubicBezTo>
                  <a:cubicBezTo>
                    <a:pt x="283" y="367"/>
                    <a:pt x="284" y="357"/>
                    <a:pt x="284" y="348"/>
                  </a:cubicBezTo>
                  <a:cubicBezTo>
                    <a:pt x="285" y="343"/>
                    <a:pt x="287" y="337"/>
                    <a:pt x="288" y="333"/>
                  </a:cubicBezTo>
                  <a:cubicBezTo>
                    <a:pt x="288" y="330"/>
                    <a:pt x="289" y="323"/>
                    <a:pt x="288" y="318"/>
                  </a:cubicBezTo>
                  <a:cubicBezTo>
                    <a:pt x="286" y="295"/>
                    <a:pt x="284" y="274"/>
                    <a:pt x="284" y="253"/>
                  </a:cubicBezTo>
                  <a:cubicBezTo>
                    <a:pt x="283" y="249"/>
                    <a:pt x="280" y="243"/>
                    <a:pt x="280" y="236"/>
                  </a:cubicBezTo>
                  <a:cubicBezTo>
                    <a:pt x="280" y="229"/>
                    <a:pt x="278" y="217"/>
                    <a:pt x="280" y="208"/>
                  </a:cubicBezTo>
                  <a:cubicBezTo>
                    <a:pt x="280" y="208"/>
                    <a:pt x="280" y="208"/>
                    <a:pt x="281" y="209"/>
                  </a:cubicBezTo>
                  <a:close/>
                  <a:moveTo>
                    <a:pt x="307" y="193"/>
                  </a:moveTo>
                  <a:cubicBezTo>
                    <a:pt x="315" y="219"/>
                    <a:pt x="323" y="247"/>
                    <a:pt x="330" y="277"/>
                  </a:cubicBezTo>
                  <a:cubicBezTo>
                    <a:pt x="347" y="307"/>
                    <a:pt x="365" y="337"/>
                    <a:pt x="383" y="368"/>
                  </a:cubicBezTo>
                  <a:cubicBezTo>
                    <a:pt x="388" y="370"/>
                    <a:pt x="392" y="371"/>
                    <a:pt x="396" y="373"/>
                  </a:cubicBezTo>
                  <a:cubicBezTo>
                    <a:pt x="405" y="377"/>
                    <a:pt x="415" y="381"/>
                    <a:pt x="426" y="386"/>
                  </a:cubicBezTo>
                  <a:cubicBezTo>
                    <a:pt x="426" y="385"/>
                    <a:pt x="426" y="387"/>
                    <a:pt x="427" y="389"/>
                  </a:cubicBezTo>
                  <a:cubicBezTo>
                    <a:pt x="422" y="392"/>
                    <a:pt x="415" y="396"/>
                    <a:pt x="408" y="400"/>
                  </a:cubicBezTo>
                  <a:cubicBezTo>
                    <a:pt x="408" y="401"/>
                    <a:pt x="408" y="401"/>
                    <a:pt x="404" y="399"/>
                  </a:cubicBezTo>
                  <a:cubicBezTo>
                    <a:pt x="400" y="396"/>
                    <a:pt x="396" y="393"/>
                    <a:pt x="391" y="390"/>
                  </a:cubicBezTo>
                  <a:cubicBezTo>
                    <a:pt x="386" y="388"/>
                    <a:pt x="382" y="387"/>
                    <a:pt x="378" y="388"/>
                  </a:cubicBezTo>
                  <a:cubicBezTo>
                    <a:pt x="374" y="390"/>
                    <a:pt x="367" y="382"/>
                    <a:pt x="362" y="379"/>
                  </a:cubicBezTo>
                  <a:cubicBezTo>
                    <a:pt x="347" y="352"/>
                    <a:pt x="331" y="324"/>
                    <a:pt x="314" y="296"/>
                  </a:cubicBezTo>
                  <a:cubicBezTo>
                    <a:pt x="311" y="262"/>
                    <a:pt x="308" y="225"/>
                    <a:pt x="304" y="186"/>
                  </a:cubicBezTo>
                  <a:cubicBezTo>
                    <a:pt x="307" y="188"/>
                    <a:pt x="304" y="190"/>
                    <a:pt x="307" y="193"/>
                  </a:cubicBezTo>
                  <a:close/>
                  <a:moveTo>
                    <a:pt x="3" y="144"/>
                  </a:moveTo>
                  <a:cubicBezTo>
                    <a:pt x="4" y="146"/>
                    <a:pt x="5" y="144"/>
                    <a:pt x="8" y="146"/>
                  </a:cubicBezTo>
                  <a:cubicBezTo>
                    <a:pt x="8" y="146"/>
                    <a:pt x="9" y="149"/>
                    <a:pt x="11" y="150"/>
                  </a:cubicBezTo>
                  <a:cubicBezTo>
                    <a:pt x="34" y="222"/>
                    <a:pt x="57" y="294"/>
                    <a:pt x="79" y="368"/>
                  </a:cubicBezTo>
                  <a:cubicBezTo>
                    <a:pt x="83" y="383"/>
                    <a:pt x="87" y="398"/>
                    <a:pt x="90" y="415"/>
                  </a:cubicBezTo>
                  <a:cubicBezTo>
                    <a:pt x="108" y="446"/>
                    <a:pt x="126" y="477"/>
                    <a:pt x="144" y="508"/>
                  </a:cubicBezTo>
                  <a:cubicBezTo>
                    <a:pt x="147" y="508"/>
                    <a:pt x="151" y="510"/>
                    <a:pt x="157" y="515"/>
                  </a:cubicBezTo>
                  <a:cubicBezTo>
                    <a:pt x="161" y="515"/>
                    <a:pt x="165" y="515"/>
                    <a:pt x="169" y="517"/>
                  </a:cubicBezTo>
                  <a:cubicBezTo>
                    <a:pt x="172" y="520"/>
                    <a:pt x="180" y="523"/>
                    <a:pt x="184" y="526"/>
                  </a:cubicBezTo>
                  <a:cubicBezTo>
                    <a:pt x="185" y="525"/>
                    <a:pt x="187" y="528"/>
                    <a:pt x="186" y="528"/>
                  </a:cubicBezTo>
                  <a:cubicBezTo>
                    <a:pt x="193" y="524"/>
                    <a:pt x="200" y="520"/>
                    <a:pt x="207" y="516"/>
                  </a:cubicBezTo>
                  <a:cubicBezTo>
                    <a:pt x="205" y="515"/>
                    <a:pt x="202" y="512"/>
                    <a:pt x="199" y="512"/>
                  </a:cubicBezTo>
                  <a:cubicBezTo>
                    <a:pt x="197" y="513"/>
                    <a:pt x="191" y="509"/>
                    <a:pt x="184" y="504"/>
                  </a:cubicBezTo>
                  <a:cubicBezTo>
                    <a:pt x="179" y="502"/>
                    <a:pt x="175" y="501"/>
                    <a:pt x="171" y="501"/>
                  </a:cubicBezTo>
                  <a:cubicBezTo>
                    <a:pt x="168" y="498"/>
                    <a:pt x="165" y="499"/>
                    <a:pt x="163" y="495"/>
                  </a:cubicBezTo>
                  <a:cubicBezTo>
                    <a:pt x="145" y="464"/>
                    <a:pt x="127" y="434"/>
                    <a:pt x="110" y="404"/>
                  </a:cubicBezTo>
                  <a:cubicBezTo>
                    <a:pt x="93" y="351"/>
                    <a:pt x="76" y="297"/>
                    <a:pt x="59" y="242"/>
                  </a:cubicBezTo>
                  <a:cubicBezTo>
                    <a:pt x="60" y="243"/>
                    <a:pt x="61" y="239"/>
                    <a:pt x="60" y="236"/>
                  </a:cubicBezTo>
                  <a:cubicBezTo>
                    <a:pt x="58" y="234"/>
                    <a:pt x="58" y="232"/>
                    <a:pt x="56" y="228"/>
                  </a:cubicBezTo>
                  <a:cubicBezTo>
                    <a:pt x="56" y="230"/>
                    <a:pt x="57" y="233"/>
                    <a:pt x="57" y="237"/>
                  </a:cubicBezTo>
                  <a:cubicBezTo>
                    <a:pt x="58" y="240"/>
                    <a:pt x="58" y="240"/>
                    <a:pt x="59" y="242"/>
                  </a:cubicBezTo>
                  <a:cubicBezTo>
                    <a:pt x="65" y="268"/>
                    <a:pt x="70" y="289"/>
                    <a:pt x="75" y="314"/>
                  </a:cubicBezTo>
                  <a:cubicBezTo>
                    <a:pt x="75" y="317"/>
                    <a:pt x="76" y="321"/>
                    <a:pt x="75" y="327"/>
                  </a:cubicBezTo>
                  <a:cubicBezTo>
                    <a:pt x="73" y="332"/>
                    <a:pt x="74" y="327"/>
                    <a:pt x="72" y="332"/>
                  </a:cubicBezTo>
                  <a:cubicBezTo>
                    <a:pt x="70" y="337"/>
                    <a:pt x="69" y="329"/>
                    <a:pt x="66" y="328"/>
                  </a:cubicBezTo>
                  <a:cubicBezTo>
                    <a:pt x="68" y="330"/>
                    <a:pt x="66" y="327"/>
                    <a:pt x="64" y="325"/>
                  </a:cubicBezTo>
                  <a:cubicBezTo>
                    <a:pt x="61" y="323"/>
                    <a:pt x="64" y="324"/>
                    <a:pt x="66" y="319"/>
                  </a:cubicBezTo>
                  <a:cubicBezTo>
                    <a:pt x="53" y="262"/>
                    <a:pt x="42" y="206"/>
                    <a:pt x="32" y="148"/>
                  </a:cubicBezTo>
                  <a:cubicBezTo>
                    <a:pt x="31" y="144"/>
                    <a:pt x="29" y="143"/>
                    <a:pt x="27" y="142"/>
                  </a:cubicBezTo>
                  <a:cubicBezTo>
                    <a:pt x="29" y="137"/>
                    <a:pt x="30" y="132"/>
                    <a:pt x="31" y="127"/>
                  </a:cubicBezTo>
                  <a:cubicBezTo>
                    <a:pt x="31" y="128"/>
                    <a:pt x="33" y="128"/>
                    <a:pt x="37" y="129"/>
                  </a:cubicBezTo>
                  <a:cubicBezTo>
                    <a:pt x="63" y="209"/>
                    <a:pt x="88" y="289"/>
                    <a:pt x="112" y="371"/>
                  </a:cubicBezTo>
                  <a:cubicBezTo>
                    <a:pt x="114" y="381"/>
                    <a:pt x="115" y="389"/>
                    <a:pt x="117" y="400"/>
                  </a:cubicBezTo>
                  <a:cubicBezTo>
                    <a:pt x="138" y="432"/>
                    <a:pt x="154" y="461"/>
                    <a:pt x="170" y="490"/>
                  </a:cubicBezTo>
                  <a:cubicBezTo>
                    <a:pt x="172" y="495"/>
                    <a:pt x="175" y="494"/>
                    <a:pt x="180" y="497"/>
                  </a:cubicBezTo>
                  <a:cubicBezTo>
                    <a:pt x="188" y="503"/>
                    <a:pt x="198" y="505"/>
                    <a:pt x="209" y="511"/>
                  </a:cubicBezTo>
                  <a:cubicBezTo>
                    <a:pt x="211" y="512"/>
                    <a:pt x="211" y="511"/>
                    <a:pt x="215" y="512"/>
                  </a:cubicBezTo>
                  <a:cubicBezTo>
                    <a:pt x="224" y="507"/>
                    <a:pt x="233" y="502"/>
                    <a:pt x="243" y="496"/>
                  </a:cubicBezTo>
                  <a:cubicBezTo>
                    <a:pt x="244" y="491"/>
                    <a:pt x="247" y="487"/>
                    <a:pt x="251" y="482"/>
                  </a:cubicBezTo>
                  <a:cubicBezTo>
                    <a:pt x="256" y="478"/>
                    <a:pt x="255" y="472"/>
                    <a:pt x="256" y="463"/>
                  </a:cubicBezTo>
                  <a:cubicBezTo>
                    <a:pt x="258" y="454"/>
                    <a:pt x="262" y="452"/>
                    <a:pt x="265" y="441"/>
                  </a:cubicBezTo>
                  <a:cubicBezTo>
                    <a:pt x="266" y="440"/>
                    <a:pt x="266" y="440"/>
                    <a:pt x="268" y="438"/>
                  </a:cubicBezTo>
                  <a:cubicBezTo>
                    <a:pt x="270" y="436"/>
                    <a:pt x="271" y="427"/>
                    <a:pt x="274" y="422"/>
                  </a:cubicBezTo>
                  <a:cubicBezTo>
                    <a:pt x="274" y="406"/>
                    <a:pt x="276" y="387"/>
                    <a:pt x="280" y="371"/>
                  </a:cubicBezTo>
                  <a:cubicBezTo>
                    <a:pt x="277" y="369"/>
                    <a:pt x="277" y="369"/>
                    <a:pt x="275" y="366"/>
                  </a:cubicBezTo>
                  <a:cubicBezTo>
                    <a:pt x="276" y="362"/>
                    <a:pt x="276" y="356"/>
                    <a:pt x="277" y="351"/>
                  </a:cubicBezTo>
                  <a:cubicBezTo>
                    <a:pt x="278" y="346"/>
                    <a:pt x="278" y="341"/>
                    <a:pt x="279" y="337"/>
                  </a:cubicBezTo>
                  <a:cubicBezTo>
                    <a:pt x="280" y="333"/>
                    <a:pt x="282" y="329"/>
                    <a:pt x="281" y="321"/>
                  </a:cubicBezTo>
                  <a:cubicBezTo>
                    <a:pt x="274" y="272"/>
                    <a:pt x="269" y="218"/>
                    <a:pt x="266" y="168"/>
                  </a:cubicBezTo>
                  <a:cubicBezTo>
                    <a:pt x="251" y="120"/>
                    <a:pt x="239" y="76"/>
                    <a:pt x="224" y="29"/>
                  </a:cubicBezTo>
                  <a:cubicBezTo>
                    <a:pt x="224" y="29"/>
                    <a:pt x="221" y="26"/>
                    <a:pt x="221" y="23"/>
                  </a:cubicBezTo>
                  <a:cubicBezTo>
                    <a:pt x="220" y="20"/>
                    <a:pt x="221" y="23"/>
                    <a:pt x="223" y="17"/>
                  </a:cubicBezTo>
                  <a:cubicBezTo>
                    <a:pt x="225" y="19"/>
                    <a:pt x="225" y="17"/>
                    <a:pt x="229" y="18"/>
                  </a:cubicBezTo>
                  <a:cubicBezTo>
                    <a:pt x="233" y="19"/>
                    <a:pt x="229" y="22"/>
                    <a:pt x="232" y="25"/>
                  </a:cubicBezTo>
                  <a:cubicBezTo>
                    <a:pt x="256" y="98"/>
                    <a:pt x="278" y="171"/>
                    <a:pt x="302" y="246"/>
                  </a:cubicBezTo>
                  <a:cubicBezTo>
                    <a:pt x="300" y="247"/>
                    <a:pt x="301" y="248"/>
                    <a:pt x="300" y="252"/>
                  </a:cubicBezTo>
                  <a:cubicBezTo>
                    <a:pt x="300" y="253"/>
                    <a:pt x="303" y="255"/>
                    <a:pt x="303" y="259"/>
                  </a:cubicBezTo>
                  <a:cubicBezTo>
                    <a:pt x="303" y="254"/>
                    <a:pt x="303" y="254"/>
                    <a:pt x="303" y="250"/>
                  </a:cubicBezTo>
                  <a:cubicBezTo>
                    <a:pt x="302" y="238"/>
                    <a:pt x="299" y="225"/>
                    <a:pt x="297" y="210"/>
                  </a:cubicBezTo>
                  <a:cubicBezTo>
                    <a:pt x="295" y="195"/>
                    <a:pt x="295" y="182"/>
                    <a:pt x="293" y="166"/>
                  </a:cubicBezTo>
                  <a:cubicBezTo>
                    <a:pt x="290" y="156"/>
                    <a:pt x="288" y="147"/>
                    <a:pt x="288" y="139"/>
                  </a:cubicBezTo>
                  <a:cubicBezTo>
                    <a:pt x="274" y="100"/>
                    <a:pt x="262" y="58"/>
                    <a:pt x="249" y="18"/>
                  </a:cubicBezTo>
                  <a:cubicBezTo>
                    <a:pt x="248" y="13"/>
                    <a:pt x="247" y="11"/>
                    <a:pt x="248" y="6"/>
                  </a:cubicBezTo>
                  <a:cubicBezTo>
                    <a:pt x="248" y="1"/>
                    <a:pt x="249" y="3"/>
                    <a:pt x="251" y="0"/>
                  </a:cubicBezTo>
                  <a:cubicBezTo>
                    <a:pt x="251" y="1"/>
                    <a:pt x="253" y="1"/>
                    <a:pt x="257" y="2"/>
                  </a:cubicBezTo>
                  <a:cubicBezTo>
                    <a:pt x="261" y="3"/>
                    <a:pt x="258" y="4"/>
                    <a:pt x="260" y="8"/>
                  </a:cubicBezTo>
                  <a:cubicBezTo>
                    <a:pt x="285" y="97"/>
                    <a:pt x="314" y="184"/>
                    <a:pt x="337" y="273"/>
                  </a:cubicBezTo>
                  <a:cubicBezTo>
                    <a:pt x="358" y="305"/>
                    <a:pt x="374" y="334"/>
                    <a:pt x="390" y="363"/>
                  </a:cubicBezTo>
                  <a:cubicBezTo>
                    <a:pt x="394" y="364"/>
                    <a:pt x="398" y="365"/>
                    <a:pt x="403" y="366"/>
                  </a:cubicBezTo>
                  <a:cubicBezTo>
                    <a:pt x="408" y="366"/>
                    <a:pt x="414" y="372"/>
                    <a:pt x="421" y="376"/>
                  </a:cubicBezTo>
                  <a:cubicBezTo>
                    <a:pt x="419" y="375"/>
                    <a:pt x="419" y="375"/>
                    <a:pt x="420" y="377"/>
                  </a:cubicBezTo>
                  <a:cubicBezTo>
                    <a:pt x="426" y="381"/>
                    <a:pt x="429" y="381"/>
                    <a:pt x="435" y="385"/>
                  </a:cubicBezTo>
                  <a:cubicBezTo>
                    <a:pt x="445" y="367"/>
                    <a:pt x="452" y="348"/>
                    <a:pt x="460" y="328"/>
                  </a:cubicBezTo>
                  <a:cubicBezTo>
                    <a:pt x="463" y="321"/>
                    <a:pt x="465" y="318"/>
                    <a:pt x="467" y="310"/>
                  </a:cubicBezTo>
                  <a:cubicBezTo>
                    <a:pt x="467" y="292"/>
                    <a:pt x="467" y="277"/>
                    <a:pt x="467" y="255"/>
                  </a:cubicBezTo>
                  <a:cubicBezTo>
                    <a:pt x="464" y="209"/>
                    <a:pt x="459" y="160"/>
                    <a:pt x="453" y="112"/>
                  </a:cubicBezTo>
                  <a:cubicBezTo>
                    <a:pt x="456" y="110"/>
                    <a:pt x="453" y="108"/>
                    <a:pt x="454" y="104"/>
                  </a:cubicBezTo>
                  <a:cubicBezTo>
                    <a:pt x="456" y="108"/>
                    <a:pt x="457" y="105"/>
                    <a:pt x="460" y="108"/>
                  </a:cubicBezTo>
                  <a:cubicBezTo>
                    <a:pt x="463" y="111"/>
                    <a:pt x="461" y="107"/>
                    <a:pt x="464" y="110"/>
                  </a:cubicBezTo>
                  <a:cubicBezTo>
                    <a:pt x="463" y="112"/>
                    <a:pt x="463" y="113"/>
                    <a:pt x="461" y="116"/>
                  </a:cubicBezTo>
                  <a:cubicBezTo>
                    <a:pt x="467" y="168"/>
                    <a:pt x="471" y="218"/>
                    <a:pt x="477" y="271"/>
                  </a:cubicBezTo>
                  <a:cubicBezTo>
                    <a:pt x="476" y="282"/>
                    <a:pt x="475" y="292"/>
                    <a:pt x="474" y="304"/>
                  </a:cubicBezTo>
                  <a:cubicBezTo>
                    <a:pt x="471" y="314"/>
                    <a:pt x="471" y="325"/>
                    <a:pt x="467" y="337"/>
                  </a:cubicBezTo>
                  <a:cubicBezTo>
                    <a:pt x="467" y="337"/>
                    <a:pt x="463" y="336"/>
                    <a:pt x="461" y="338"/>
                  </a:cubicBezTo>
                  <a:cubicBezTo>
                    <a:pt x="459" y="346"/>
                    <a:pt x="454" y="350"/>
                    <a:pt x="455" y="361"/>
                  </a:cubicBezTo>
                  <a:cubicBezTo>
                    <a:pt x="452" y="366"/>
                    <a:pt x="452" y="371"/>
                    <a:pt x="448" y="377"/>
                  </a:cubicBezTo>
                  <a:cubicBezTo>
                    <a:pt x="453" y="375"/>
                    <a:pt x="458" y="372"/>
                    <a:pt x="463" y="369"/>
                  </a:cubicBezTo>
                  <a:cubicBezTo>
                    <a:pt x="464" y="364"/>
                    <a:pt x="467" y="360"/>
                    <a:pt x="471" y="355"/>
                  </a:cubicBezTo>
                  <a:cubicBezTo>
                    <a:pt x="475" y="351"/>
                    <a:pt x="475" y="345"/>
                    <a:pt x="476" y="336"/>
                  </a:cubicBezTo>
                  <a:cubicBezTo>
                    <a:pt x="478" y="327"/>
                    <a:pt x="482" y="325"/>
                    <a:pt x="485" y="314"/>
                  </a:cubicBezTo>
                  <a:cubicBezTo>
                    <a:pt x="486" y="313"/>
                    <a:pt x="486" y="313"/>
                    <a:pt x="488" y="311"/>
                  </a:cubicBezTo>
                  <a:cubicBezTo>
                    <a:pt x="490" y="309"/>
                    <a:pt x="491" y="300"/>
                    <a:pt x="494" y="295"/>
                  </a:cubicBezTo>
                  <a:cubicBezTo>
                    <a:pt x="494" y="279"/>
                    <a:pt x="496" y="260"/>
                    <a:pt x="500" y="244"/>
                  </a:cubicBezTo>
                  <a:cubicBezTo>
                    <a:pt x="490" y="198"/>
                    <a:pt x="484" y="148"/>
                    <a:pt x="479" y="101"/>
                  </a:cubicBezTo>
                  <a:cubicBezTo>
                    <a:pt x="482" y="99"/>
                    <a:pt x="482" y="94"/>
                    <a:pt x="484" y="90"/>
                  </a:cubicBezTo>
                  <a:cubicBezTo>
                    <a:pt x="484" y="88"/>
                    <a:pt x="486" y="89"/>
                    <a:pt x="488" y="89"/>
                  </a:cubicBezTo>
                  <a:cubicBezTo>
                    <a:pt x="493" y="150"/>
                    <a:pt x="499" y="211"/>
                    <a:pt x="503" y="271"/>
                  </a:cubicBezTo>
                  <a:cubicBezTo>
                    <a:pt x="502" y="277"/>
                    <a:pt x="502" y="281"/>
                    <a:pt x="501" y="291"/>
                  </a:cubicBezTo>
                  <a:cubicBezTo>
                    <a:pt x="500" y="301"/>
                    <a:pt x="497" y="308"/>
                    <a:pt x="493" y="321"/>
                  </a:cubicBezTo>
                  <a:cubicBezTo>
                    <a:pt x="493" y="321"/>
                    <a:pt x="493" y="322"/>
                    <a:pt x="489" y="321"/>
                  </a:cubicBezTo>
                  <a:cubicBezTo>
                    <a:pt x="486" y="327"/>
                    <a:pt x="483" y="336"/>
                    <a:pt x="482" y="345"/>
                  </a:cubicBezTo>
                  <a:cubicBezTo>
                    <a:pt x="478" y="348"/>
                    <a:pt x="478" y="355"/>
                    <a:pt x="475" y="362"/>
                  </a:cubicBezTo>
                  <a:cubicBezTo>
                    <a:pt x="473" y="370"/>
                    <a:pt x="472" y="374"/>
                    <a:pt x="470" y="378"/>
                  </a:cubicBezTo>
                  <a:cubicBezTo>
                    <a:pt x="449" y="389"/>
                    <a:pt x="431" y="398"/>
                    <a:pt x="412" y="409"/>
                  </a:cubicBezTo>
                  <a:cubicBezTo>
                    <a:pt x="408" y="407"/>
                    <a:pt x="404" y="407"/>
                    <a:pt x="399" y="405"/>
                  </a:cubicBezTo>
                  <a:cubicBezTo>
                    <a:pt x="388" y="400"/>
                    <a:pt x="371" y="392"/>
                    <a:pt x="355" y="384"/>
                  </a:cubicBezTo>
                  <a:cubicBezTo>
                    <a:pt x="341" y="360"/>
                    <a:pt x="329" y="339"/>
                    <a:pt x="314" y="313"/>
                  </a:cubicBezTo>
                  <a:cubicBezTo>
                    <a:pt x="312" y="314"/>
                    <a:pt x="313" y="315"/>
                    <a:pt x="312" y="319"/>
                  </a:cubicBezTo>
                  <a:cubicBezTo>
                    <a:pt x="310" y="334"/>
                    <a:pt x="308" y="351"/>
                    <a:pt x="307" y="369"/>
                  </a:cubicBezTo>
                  <a:cubicBezTo>
                    <a:pt x="310" y="371"/>
                    <a:pt x="310" y="371"/>
                    <a:pt x="311" y="374"/>
                  </a:cubicBezTo>
                  <a:cubicBezTo>
                    <a:pt x="309" y="383"/>
                    <a:pt x="310" y="397"/>
                    <a:pt x="309" y="406"/>
                  </a:cubicBezTo>
                  <a:cubicBezTo>
                    <a:pt x="307" y="411"/>
                    <a:pt x="306" y="417"/>
                    <a:pt x="303" y="426"/>
                  </a:cubicBezTo>
                  <a:cubicBezTo>
                    <a:pt x="293" y="445"/>
                    <a:pt x="285" y="465"/>
                    <a:pt x="277" y="489"/>
                  </a:cubicBezTo>
                  <a:cubicBezTo>
                    <a:pt x="250" y="505"/>
                    <a:pt x="220" y="520"/>
                    <a:pt x="191" y="538"/>
                  </a:cubicBezTo>
                  <a:cubicBezTo>
                    <a:pt x="187" y="538"/>
                    <a:pt x="184" y="535"/>
                    <a:pt x="179" y="533"/>
                  </a:cubicBezTo>
                  <a:cubicBezTo>
                    <a:pt x="175" y="531"/>
                    <a:pt x="179" y="533"/>
                    <a:pt x="176" y="528"/>
                  </a:cubicBezTo>
                  <a:cubicBezTo>
                    <a:pt x="167" y="524"/>
                    <a:pt x="157" y="522"/>
                    <a:pt x="148" y="516"/>
                  </a:cubicBezTo>
                  <a:cubicBezTo>
                    <a:pt x="143" y="515"/>
                    <a:pt x="139" y="515"/>
                    <a:pt x="134" y="512"/>
                  </a:cubicBezTo>
                  <a:cubicBezTo>
                    <a:pt x="116" y="482"/>
                    <a:pt x="99" y="451"/>
                    <a:pt x="81" y="420"/>
                  </a:cubicBezTo>
                  <a:cubicBezTo>
                    <a:pt x="64" y="362"/>
                    <a:pt x="45" y="301"/>
                    <a:pt x="27" y="242"/>
                  </a:cubicBezTo>
                  <a:cubicBezTo>
                    <a:pt x="27" y="239"/>
                    <a:pt x="27" y="239"/>
                    <a:pt x="29" y="236"/>
                  </a:cubicBezTo>
                  <a:cubicBezTo>
                    <a:pt x="27" y="233"/>
                    <a:pt x="27" y="232"/>
                    <a:pt x="27" y="232"/>
                  </a:cubicBezTo>
                  <a:cubicBezTo>
                    <a:pt x="27" y="232"/>
                    <a:pt x="25" y="233"/>
                    <a:pt x="24" y="237"/>
                  </a:cubicBezTo>
                  <a:cubicBezTo>
                    <a:pt x="23" y="241"/>
                    <a:pt x="27" y="242"/>
                    <a:pt x="28" y="244"/>
                  </a:cubicBezTo>
                  <a:cubicBezTo>
                    <a:pt x="34" y="273"/>
                    <a:pt x="41" y="302"/>
                    <a:pt x="45" y="330"/>
                  </a:cubicBezTo>
                  <a:cubicBezTo>
                    <a:pt x="46" y="333"/>
                    <a:pt x="46" y="339"/>
                    <a:pt x="48" y="342"/>
                  </a:cubicBezTo>
                  <a:cubicBezTo>
                    <a:pt x="46" y="341"/>
                    <a:pt x="46" y="343"/>
                    <a:pt x="45" y="347"/>
                  </a:cubicBezTo>
                  <a:cubicBezTo>
                    <a:pt x="43" y="346"/>
                    <a:pt x="41" y="345"/>
                    <a:pt x="39" y="348"/>
                  </a:cubicBezTo>
                  <a:cubicBezTo>
                    <a:pt x="37" y="344"/>
                    <a:pt x="37" y="344"/>
                    <a:pt x="36" y="341"/>
                  </a:cubicBezTo>
                  <a:cubicBezTo>
                    <a:pt x="34" y="339"/>
                    <a:pt x="37" y="339"/>
                    <a:pt x="38" y="335"/>
                  </a:cubicBezTo>
                  <a:cubicBezTo>
                    <a:pt x="27" y="280"/>
                    <a:pt x="14" y="223"/>
                    <a:pt x="4" y="164"/>
                  </a:cubicBezTo>
                  <a:cubicBezTo>
                    <a:pt x="2" y="161"/>
                    <a:pt x="1" y="159"/>
                    <a:pt x="1" y="158"/>
                  </a:cubicBezTo>
                  <a:cubicBezTo>
                    <a:pt x="0" y="158"/>
                    <a:pt x="2" y="148"/>
                    <a:pt x="3" y="144"/>
                  </a:cubicBezTo>
                  <a:close/>
                </a:path>
              </a:pathLst>
            </a:custGeom>
            <a:solidFill>
              <a:srgbClr val="FFFF66"/>
            </a:solidFill>
            <a:ln cap="flat" cmpd="sng" w="9525">
              <a:solidFill>
                <a:srgbClr val="FFFF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741487" y="1096962"/>
              <a:ext cx="133350" cy="231775"/>
            </a:xfrm>
            <a:custGeom>
              <a:rect b="b" l="l" r="r" t="t"/>
              <a:pathLst>
                <a:path extrusionOk="0" h="642" w="371">
                  <a:moveTo>
                    <a:pt x="8" y="34"/>
                  </a:moveTo>
                  <a:cubicBezTo>
                    <a:pt x="16" y="31"/>
                    <a:pt x="21" y="27"/>
                    <a:pt x="28" y="23"/>
                  </a:cubicBezTo>
                  <a:cubicBezTo>
                    <a:pt x="36" y="34"/>
                    <a:pt x="42" y="46"/>
                    <a:pt x="49" y="59"/>
                  </a:cubicBezTo>
                  <a:cubicBezTo>
                    <a:pt x="43" y="62"/>
                    <a:pt x="37" y="65"/>
                    <a:pt x="30" y="70"/>
                  </a:cubicBezTo>
                  <a:cubicBezTo>
                    <a:pt x="24" y="59"/>
                    <a:pt x="17" y="47"/>
                    <a:pt x="8" y="34"/>
                  </a:cubicBezTo>
                  <a:close/>
                  <a:moveTo>
                    <a:pt x="37" y="19"/>
                  </a:moveTo>
                  <a:cubicBezTo>
                    <a:pt x="42" y="16"/>
                    <a:pt x="47" y="12"/>
                    <a:pt x="52" y="9"/>
                  </a:cubicBezTo>
                  <a:cubicBezTo>
                    <a:pt x="57" y="23"/>
                    <a:pt x="65" y="32"/>
                    <a:pt x="71" y="45"/>
                  </a:cubicBezTo>
                  <a:cubicBezTo>
                    <a:pt x="67" y="48"/>
                    <a:pt x="62" y="51"/>
                    <a:pt x="57" y="54"/>
                  </a:cubicBezTo>
                  <a:cubicBezTo>
                    <a:pt x="49" y="43"/>
                    <a:pt x="44" y="31"/>
                    <a:pt x="37" y="19"/>
                  </a:cubicBezTo>
                  <a:close/>
                  <a:moveTo>
                    <a:pt x="94" y="249"/>
                  </a:moveTo>
                  <a:cubicBezTo>
                    <a:pt x="96" y="250"/>
                    <a:pt x="97" y="251"/>
                    <a:pt x="99" y="253"/>
                  </a:cubicBezTo>
                  <a:cubicBezTo>
                    <a:pt x="101" y="256"/>
                    <a:pt x="100" y="253"/>
                    <a:pt x="102" y="256"/>
                  </a:cubicBezTo>
                  <a:cubicBezTo>
                    <a:pt x="125" y="328"/>
                    <a:pt x="148" y="400"/>
                    <a:pt x="172" y="474"/>
                  </a:cubicBezTo>
                  <a:cubicBezTo>
                    <a:pt x="176" y="489"/>
                    <a:pt x="180" y="505"/>
                    <a:pt x="184" y="520"/>
                  </a:cubicBezTo>
                  <a:cubicBezTo>
                    <a:pt x="199" y="553"/>
                    <a:pt x="218" y="581"/>
                    <a:pt x="236" y="612"/>
                  </a:cubicBezTo>
                  <a:cubicBezTo>
                    <a:pt x="240" y="615"/>
                    <a:pt x="245" y="616"/>
                    <a:pt x="251" y="618"/>
                  </a:cubicBezTo>
                  <a:cubicBezTo>
                    <a:pt x="257" y="621"/>
                    <a:pt x="259" y="620"/>
                    <a:pt x="263" y="623"/>
                  </a:cubicBezTo>
                  <a:cubicBezTo>
                    <a:pt x="267" y="626"/>
                    <a:pt x="273" y="627"/>
                    <a:pt x="277" y="629"/>
                  </a:cubicBezTo>
                  <a:cubicBezTo>
                    <a:pt x="276" y="630"/>
                    <a:pt x="276" y="633"/>
                    <a:pt x="280" y="634"/>
                  </a:cubicBezTo>
                  <a:cubicBezTo>
                    <a:pt x="284" y="630"/>
                    <a:pt x="292" y="627"/>
                    <a:pt x="299" y="623"/>
                  </a:cubicBezTo>
                  <a:cubicBezTo>
                    <a:pt x="297" y="620"/>
                    <a:pt x="295" y="618"/>
                    <a:pt x="291" y="617"/>
                  </a:cubicBezTo>
                  <a:cubicBezTo>
                    <a:pt x="287" y="616"/>
                    <a:pt x="280" y="613"/>
                    <a:pt x="275" y="609"/>
                  </a:cubicBezTo>
                  <a:cubicBezTo>
                    <a:pt x="271" y="608"/>
                    <a:pt x="266" y="609"/>
                    <a:pt x="264" y="606"/>
                  </a:cubicBezTo>
                  <a:cubicBezTo>
                    <a:pt x="261" y="604"/>
                    <a:pt x="259" y="602"/>
                    <a:pt x="254" y="600"/>
                  </a:cubicBezTo>
                  <a:cubicBezTo>
                    <a:pt x="238" y="569"/>
                    <a:pt x="221" y="540"/>
                    <a:pt x="203" y="509"/>
                  </a:cubicBezTo>
                  <a:cubicBezTo>
                    <a:pt x="185" y="456"/>
                    <a:pt x="167" y="403"/>
                    <a:pt x="151" y="348"/>
                  </a:cubicBezTo>
                  <a:cubicBezTo>
                    <a:pt x="152" y="347"/>
                    <a:pt x="150" y="346"/>
                    <a:pt x="152" y="343"/>
                  </a:cubicBezTo>
                  <a:cubicBezTo>
                    <a:pt x="150" y="340"/>
                    <a:pt x="148" y="337"/>
                    <a:pt x="147" y="337"/>
                  </a:cubicBezTo>
                  <a:cubicBezTo>
                    <a:pt x="146" y="337"/>
                    <a:pt x="147" y="338"/>
                    <a:pt x="146" y="341"/>
                  </a:cubicBezTo>
                  <a:cubicBezTo>
                    <a:pt x="145" y="343"/>
                    <a:pt x="149" y="346"/>
                    <a:pt x="151" y="348"/>
                  </a:cubicBezTo>
                  <a:cubicBezTo>
                    <a:pt x="156" y="372"/>
                    <a:pt x="162" y="396"/>
                    <a:pt x="166" y="421"/>
                  </a:cubicBezTo>
                  <a:cubicBezTo>
                    <a:pt x="167" y="422"/>
                    <a:pt x="168" y="426"/>
                    <a:pt x="167" y="430"/>
                  </a:cubicBezTo>
                  <a:cubicBezTo>
                    <a:pt x="166" y="431"/>
                    <a:pt x="166" y="433"/>
                    <a:pt x="165" y="435"/>
                  </a:cubicBezTo>
                  <a:cubicBezTo>
                    <a:pt x="163" y="437"/>
                    <a:pt x="162" y="436"/>
                    <a:pt x="160" y="434"/>
                  </a:cubicBezTo>
                  <a:cubicBezTo>
                    <a:pt x="157" y="432"/>
                    <a:pt x="157" y="432"/>
                    <a:pt x="157" y="430"/>
                  </a:cubicBezTo>
                  <a:cubicBezTo>
                    <a:pt x="157" y="428"/>
                    <a:pt x="158" y="427"/>
                    <a:pt x="157" y="424"/>
                  </a:cubicBezTo>
                  <a:cubicBezTo>
                    <a:pt x="146" y="368"/>
                    <a:pt x="133" y="311"/>
                    <a:pt x="122" y="254"/>
                  </a:cubicBezTo>
                  <a:cubicBezTo>
                    <a:pt x="120" y="252"/>
                    <a:pt x="120" y="250"/>
                    <a:pt x="118" y="247"/>
                  </a:cubicBezTo>
                  <a:cubicBezTo>
                    <a:pt x="119" y="243"/>
                    <a:pt x="120" y="239"/>
                    <a:pt x="121" y="235"/>
                  </a:cubicBezTo>
                  <a:cubicBezTo>
                    <a:pt x="122" y="235"/>
                    <a:pt x="123" y="235"/>
                    <a:pt x="126" y="236"/>
                  </a:cubicBezTo>
                  <a:cubicBezTo>
                    <a:pt x="153" y="316"/>
                    <a:pt x="178" y="395"/>
                    <a:pt x="204" y="477"/>
                  </a:cubicBezTo>
                  <a:cubicBezTo>
                    <a:pt x="206" y="486"/>
                    <a:pt x="206" y="495"/>
                    <a:pt x="210" y="505"/>
                  </a:cubicBezTo>
                  <a:cubicBezTo>
                    <a:pt x="228" y="536"/>
                    <a:pt x="245" y="565"/>
                    <a:pt x="261" y="596"/>
                  </a:cubicBezTo>
                  <a:cubicBezTo>
                    <a:pt x="265" y="597"/>
                    <a:pt x="267" y="600"/>
                    <a:pt x="272" y="601"/>
                  </a:cubicBezTo>
                  <a:cubicBezTo>
                    <a:pt x="280" y="606"/>
                    <a:pt x="288" y="613"/>
                    <a:pt x="299" y="616"/>
                  </a:cubicBezTo>
                  <a:cubicBezTo>
                    <a:pt x="301" y="616"/>
                    <a:pt x="302" y="617"/>
                    <a:pt x="306" y="618"/>
                  </a:cubicBezTo>
                  <a:cubicBezTo>
                    <a:pt x="314" y="600"/>
                    <a:pt x="322" y="581"/>
                    <a:pt x="329" y="562"/>
                  </a:cubicBezTo>
                  <a:cubicBezTo>
                    <a:pt x="331" y="556"/>
                    <a:pt x="332" y="551"/>
                    <a:pt x="335" y="544"/>
                  </a:cubicBezTo>
                  <a:cubicBezTo>
                    <a:pt x="332" y="544"/>
                    <a:pt x="334" y="542"/>
                    <a:pt x="333" y="540"/>
                  </a:cubicBezTo>
                  <a:cubicBezTo>
                    <a:pt x="332" y="535"/>
                    <a:pt x="332" y="531"/>
                    <a:pt x="333" y="524"/>
                  </a:cubicBezTo>
                  <a:cubicBezTo>
                    <a:pt x="332" y="519"/>
                    <a:pt x="333" y="516"/>
                    <a:pt x="335" y="511"/>
                  </a:cubicBezTo>
                  <a:cubicBezTo>
                    <a:pt x="337" y="507"/>
                    <a:pt x="337" y="501"/>
                    <a:pt x="337" y="495"/>
                  </a:cubicBezTo>
                  <a:cubicBezTo>
                    <a:pt x="329" y="448"/>
                    <a:pt x="322" y="401"/>
                    <a:pt x="317" y="354"/>
                  </a:cubicBezTo>
                  <a:cubicBezTo>
                    <a:pt x="318" y="350"/>
                    <a:pt x="319" y="346"/>
                    <a:pt x="319" y="342"/>
                  </a:cubicBezTo>
                  <a:cubicBezTo>
                    <a:pt x="321" y="341"/>
                    <a:pt x="321" y="342"/>
                    <a:pt x="325" y="343"/>
                  </a:cubicBezTo>
                  <a:cubicBezTo>
                    <a:pt x="331" y="397"/>
                    <a:pt x="338" y="451"/>
                    <a:pt x="344" y="507"/>
                  </a:cubicBezTo>
                  <a:cubicBezTo>
                    <a:pt x="344" y="517"/>
                    <a:pt x="342" y="528"/>
                    <a:pt x="342" y="540"/>
                  </a:cubicBezTo>
                  <a:cubicBezTo>
                    <a:pt x="342" y="553"/>
                    <a:pt x="337" y="559"/>
                    <a:pt x="334" y="570"/>
                  </a:cubicBezTo>
                  <a:cubicBezTo>
                    <a:pt x="332" y="576"/>
                    <a:pt x="329" y="582"/>
                    <a:pt x="326" y="592"/>
                  </a:cubicBezTo>
                  <a:cubicBezTo>
                    <a:pt x="325" y="591"/>
                    <a:pt x="325" y="592"/>
                    <a:pt x="321" y="594"/>
                  </a:cubicBezTo>
                  <a:cubicBezTo>
                    <a:pt x="321" y="599"/>
                    <a:pt x="319" y="604"/>
                    <a:pt x="318" y="612"/>
                  </a:cubicBezTo>
                  <a:cubicBezTo>
                    <a:pt x="323" y="609"/>
                    <a:pt x="329" y="605"/>
                    <a:pt x="333" y="605"/>
                  </a:cubicBezTo>
                  <a:cubicBezTo>
                    <a:pt x="336" y="597"/>
                    <a:pt x="338" y="590"/>
                    <a:pt x="340" y="583"/>
                  </a:cubicBezTo>
                  <a:cubicBezTo>
                    <a:pt x="343" y="577"/>
                    <a:pt x="344" y="570"/>
                    <a:pt x="346" y="563"/>
                  </a:cubicBezTo>
                  <a:cubicBezTo>
                    <a:pt x="348" y="557"/>
                    <a:pt x="350" y="553"/>
                    <a:pt x="353" y="549"/>
                  </a:cubicBezTo>
                  <a:cubicBezTo>
                    <a:pt x="352" y="549"/>
                    <a:pt x="355" y="548"/>
                    <a:pt x="356" y="548"/>
                  </a:cubicBezTo>
                  <a:cubicBezTo>
                    <a:pt x="357" y="541"/>
                    <a:pt x="359" y="536"/>
                    <a:pt x="361" y="529"/>
                  </a:cubicBezTo>
                  <a:cubicBezTo>
                    <a:pt x="355" y="466"/>
                    <a:pt x="349" y="402"/>
                    <a:pt x="343" y="338"/>
                  </a:cubicBezTo>
                  <a:cubicBezTo>
                    <a:pt x="344" y="334"/>
                    <a:pt x="344" y="330"/>
                    <a:pt x="347" y="326"/>
                  </a:cubicBezTo>
                  <a:cubicBezTo>
                    <a:pt x="348" y="326"/>
                    <a:pt x="350" y="327"/>
                    <a:pt x="352" y="327"/>
                  </a:cubicBezTo>
                  <a:cubicBezTo>
                    <a:pt x="352" y="329"/>
                    <a:pt x="351" y="330"/>
                    <a:pt x="352" y="333"/>
                  </a:cubicBezTo>
                  <a:cubicBezTo>
                    <a:pt x="357" y="385"/>
                    <a:pt x="365" y="437"/>
                    <a:pt x="370" y="491"/>
                  </a:cubicBezTo>
                  <a:cubicBezTo>
                    <a:pt x="370" y="502"/>
                    <a:pt x="369" y="512"/>
                    <a:pt x="368" y="525"/>
                  </a:cubicBezTo>
                  <a:cubicBezTo>
                    <a:pt x="368" y="538"/>
                    <a:pt x="364" y="544"/>
                    <a:pt x="361" y="555"/>
                  </a:cubicBezTo>
                  <a:cubicBezTo>
                    <a:pt x="353" y="572"/>
                    <a:pt x="345" y="591"/>
                    <a:pt x="338" y="611"/>
                  </a:cubicBezTo>
                  <a:cubicBezTo>
                    <a:pt x="321" y="621"/>
                    <a:pt x="304" y="630"/>
                    <a:pt x="285" y="641"/>
                  </a:cubicBezTo>
                  <a:cubicBezTo>
                    <a:pt x="280" y="640"/>
                    <a:pt x="275" y="639"/>
                    <a:pt x="271" y="638"/>
                  </a:cubicBezTo>
                  <a:cubicBezTo>
                    <a:pt x="266" y="637"/>
                    <a:pt x="261" y="634"/>
                    <a:pt x="258" y="631"/>
                  </a:cubicBezTo>
                  <a:cubicBezTo>
                    <a:pt x="256" y="628"/>
                    <a:pt x="256" y="628"/>
                    <a:pt x="254" y="628"/>
                  </a:cubicBezTo>
                  <a:cubicBezTo>
                    <a:pt x="250" y="625"/>
                    <a:pt x="245" y="623"/>
                    <a:pt x="241" y="619"/>
                  </a:cubicBezTo>
                  <a:cubicBezTo>
                    <a:pt x="238" y="616"/>
                    <a:pt x="232" y="616"/>
                    <a:pt x="229" y="616"/>
                  </a:cubicBezTo>
                  <a:cubicBezTo>
                    <a:pt x="211" y="585"/>
                    <a:pt x="194" y="556"/>
                    <a:pt x="176" y="525"/>
                  </a:cubicBezTo>
                  <a:cubicBezTo>
                    <a:pt x="161" y="479"/>
                    <a:pt x="146" y="433"/>
                    <a:pt x="132" y="386"/>
                  </a:cubicBezTo>
                  <a:cubicBezTo>
                    <a:pt x="128" y="371"/>
                    <a:pt x="124" y="356"/>
                    <a:pt x="120" y="340"/>
                  </a:cubicBezTo>
                  <a:cubicBezTo>
                    <a:pt x="120" y="340"/>
                    <a:pt x="119" y="338"/>
                    <a:pt x="119" y="336"/>
                  </a:cubicBezTo>
                  <a:cubicBezTo>
                    <a:pt x="118" y="337"/>
                    <a:pt x="116" y="339"/>
                    <a:pt x="117" y="342"/>
                  </a:cubicBezTo>
                  <a:cubicBezTo>
                    <a:pt x="118" y="346"/>
                    <a:pt x="120" y="348"/>
                    <a:pt x="120" y="350"/>
                  </a:cubicBezTo>
                  <a:cubicBezTo>
                    <a:pt x="127" y="378"/>
                    <a:pt x="134" y="405"/>
                    <a:pt x="138" y="435"/>
                  </a:cubicBezTo>
                  <a:cubicBezTo>
                    <a:pt x="140" y="438"/>
                    <a:pt x="140" y="441"/>
                    <a:pt x="138" y="446"/>
                  </a:cubicBezTo>
                  <a:cubicBezTo>
                    <a:pt x="136" y="451"/>
                    <a:pt x="138" y="449"/>
                    <a:pt x="138" y="451"/>
                  </a:cubicBezTo>
                  <a:cubicBezTo>
                    <a:pt x="137" y="451"/>
                    <a:pt x="135" y="450"/>
                    <a:pt x="132" y="450"/>
                  </a:cubicBezTo>
                  <a:cubicBezTo>
                    <a:pt x="132" y="450"/>
                    <a:pt x="132" y="448"/>
                    <a:pt x="130" y="445"/>
                  </a:cubicBezTo>
                  <a:cubicBezTo>
                    <a:pt x="131" y="444"/>
                    <a:pt x="131" y="442"/>
                    <a:pt x="132" y="440"/>
                  </a:cubicBezTo>
                  <a:cubicBezTo>
                    <a:pt x="120" y="383"/>
                    <a:pt x="106" y="327"/>
                    <a:pt x="95" y="270"/>
                  </a:cubicBezTo>
                  <a:cubicBezTo>
                    <a:pt x="94" y="268"/>
                    <a:pt x="90" y="267"/>
                    <a:pt x="91" y="263"/>
                  </a:cubicBezTo>
                  <a:cubicBezTo>
                    <a:pt x="91" y="259"/>
                    <a:pt x="92" y="254"/>
                    <a:pt x="94" y="249"/>
                  </a:cubicBezTo>
                  <a:close/>
                  <a:moveTo>
                    <a:pt x="2" y="29"/>
                  </a:moveTo>
                  <a:cubicBezTo>
                    <a:pt x="18" y="19"/>
                    <a:pt x="35" y="10"/>
                    <a:pt x="51" y="0"/>
                  </a:cubicBezTo>
                  <a:cubicBezTo>
                    <a:pt x="52" y="0"/>
                    <a:pt x="54" y="1"/>
                    <a:pt x="57" y="2"/>
                  </a:cubicBezTo>
                  <a:cubicBezTo>
                    <a:pt x="65" y="16"/>
                    <a:pt x="71" y="32"/>
                    <a:pt x="82" y="46"/>
                  </a:cubicBezTo>
                  <a:cubicBezTo>
                    <a:pt x="82" y="47"/>
                    <a:pt x="81" y="48"/>
                    <a:pt x="79" y="51"/>
                  </a:cubicBezTo>
                  <a:cubicBezTo>
                    <a:pt x="64" y="61"/>
                    <a:pt x="46" y="72"/>
                    <a:pt x="32" y="79"/>
                  </a:cubicBezTo>
                  <a:cubicBezTo>
                    <a:pt x="30" y="78"/>
                    <a:pt x="29" y="79"/>
                    <a:pt x="25" y="78"/>
                  </a:cubicBezTo>
                  <a:cubicBezTo>
                    <a:pt x="17" y="64"/>
                    <a:pt x="9" y="51"/>
                    <a:pt x="0" y="35"/>
                  </a:cubicBezTo>
                  <a:cubicBezTo>
                    <a:pt x="0" y="34"/>
                    <a:pt x="1" y="33"/>
                    <a:pt x="2" y="29"/>
                  </a:cubicBezTo>
                  <a:close/>
                </a:path>
              </a:pathLst>
            </a:custGeom>
            <a:solidFill>
              <a:srgbClr val="FFFF66"/>
            </a:solidFill>
            <a:ln cap="flat" cmpd="sng" w="9525">
              <a:solidFill>
                <a:srgbClr val="FFFF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1790700" y="933450"/>
              <a:ext cx="176212" cy="347662"/>
            </a:xfrm>
            <a:custGeom>
              <a:rect b="b" l="l" r="r" t="t"/>
              <a:pathLst>
                <a:path extrusionOk="0" h="965" w="488">
                  <a:moveTo>
                    <a:pt x="126" y="395"/>
                  </a:moveTo>
                  <a:cubicBezTo>
                    <a:pt x="133" y="392"/>
                    <a:pt x="138" y="388"/>
                    <a:pt x="143" y="385"/>
                  </a:cubicBezTo>
                  <a:cubicBezTo>
                    <a:pt x="145" y="390"/>
                    <a:pt x="152" y="396"/>
                    <a:pt x="152" y="402"/>
                  </a:cubicBezTo>
                  <a:cubicBezTo>
                    <a:pt x="167" y="474"/>
                    <a:pt x="183" y="546"/>
                    <a:pt x="199" y="619"/>
                  </a:cubicBezTo>
                  <a:cubicBezTo>
                    <a:pt x="197" y="621"/>
                    <a:pt x="196" y="620"/>
                    <a:pt x="194" y="625"/>
                  </a:cubicBezTo>
                  <a:cubicBezTo>
                    <a:pt x="194" y="625"/>
                    <a:pt x="197" y="624"/>
                    <a:pt x="193" y="622"/>
                  </a:cubicBezTo>
                  <a:cubicBezTo>
                    <a:pt x="170" y="548"/>
                    <a:pt x="149" y="477"/>
                    <a:pt x="126" y="402"/>
                  </a:cubicBezTo>
                  <a:cubicBezTo>
                    <a:pt x="129" y="400"/>
                    <a:pt x="126" y="399"/>
                    <a:pt x="126" y="395"/>
                  </a:cubicBezTo>
                  <a:close/>
                  <a:moveTo>
                    <a:pt x="191" y="523"/>
                  </a:moveTo>
                  <a:cubicBezTo>
                    <a:pt x="190" y="524"/>
                    <a:pt x="190" y="526"/>
                    <a:pt x="190" y="529"/>
                  </a:cubicBezTo>
                  <a:cubicBezTo>
                    <a:pt x="220" y="630"/>
                    <a:pt x="251" y="728"/>
                    <a:pt x="281" y="830"/>
                  </a:cubicBezTo>
                  <a:cubicBezTo>
                    <a:pt x="298" y="861"/>
                    <a:pt x="318" y="891"/>
                    <a:pt x="335" y="925"/>
                  </a:cubicBezTo>
                  <a:cubicBezTo>
                    <a:pt x="339" y="926"/>
                    <a:pt x="339" y="928"/>
                    <a:pt x="346" y="930"/>
                  </a:cubicBezTo>
                  <a:cubicBezTo>
                    <a:pt x="353" y="932"/>
                    <a:pt x="353" y="930"/>
                    <a:pt x="357" y="934"/>
                  </a:cubicBezTo>
                  <a:cubicBezTo>
                    <a:pt x="362" y="937"/>
                    <a:pt x="365" y="937"/>
                    <a:pt x="371" y="940"/>
                  </a:cubicBezTo>
                  <a:cubicBezTo>
                    <a:pt x="377" y="942"/>
                    <a:pt x="377" y="944"/>
                    <a:pt x="381" y="944"/>
                  </a:cubicBezTo>
                  <a:cubicBezTo>
                    <a:pt x="373" y="949"/>
                    <a:pt x="369" y="952"/>
                    <a:pt x="359" y="957"/>
                  </a:cubicBezTo>
                  <a:cubicBezTo>
                    <a:pt x="359" y="957"/>
                    <a:pt x="358" y="957"/>
                    <a:pt x="355" y="955"/>
                  </a:cubicBezTo>
                  <a:cubicBezTo>
                    <a:pt x="343" y="951"/>
                    <a:pt x="334" y="946"/>
                    <a:pt x="324" y="942"/>
                  </a:cubicBezTo>
                  <a:cubicBezTo>
                    <a:pt x="320" y="939"/>
                    <a:pt x="320" y="937"/>
                    <a:pt x="316" y="934"/>
                  </a:cubicBezTo>
                  <a:cubicBezTo>
                    <a:pt x="298" y="905"/>
                    <a:pt x="280" y="874"/>
                    <a:pt x="263" y="845"/>
                  </a:cubicBezTo>
                  <a:cubicBezTo>
                    <a:pt x="245" y="778"/>
                    <a:pt x="226" y="709"/>
                    <a:pt x="207" y="638"/>
                  </a:cubicBezTo>
                  <a:cubicBezTo>
                    <a:pt x="202" y="597"/>
                    <a:pt x="193" y="557"/>
                    <a:pt x="185" y="514"/>
                  </a:cubicBezTo>
                  <a:cubicBezTo>
                    <a:pt x="187" y="517"/>
                    <a:pt x="189" y="519"/>
                    <a:pt x="191" y="523"/>
                  </a:cubicBezTo>
                  <a:close/>
                  <a:moveTo>
                    <a:pt x="4" y="19"/>
                  </a:moveTo>
                  <a:cubicBezTo>
                    <a:pt x="4" y="19"/>
                    <a:pt x="4" y="20"/>
                    <a:pt x="9" y="19"/>
                  </a:cubicBezTo>
                  <a:cubicBezTo>
                    <a:pt x="11" y="23"/>
                    <a:pt x="13" y="26"/>
                    <a:pt x="16" y="30"/>
                  </a:cubicBezTo>
                  <a:cubicBezTo>
                    <a:pt x="50" y="148"/>
                    <a:pt x="85" y="262"/>
                    <a:pt x="118" y="380"/>
                  </a:cubicBezTo>
                  <a:cubicBezTo>
                    <a:pt x="120" y="381"/>
                    <a:pt x="120" y="385"/>
                    <a:pt x="122" y="388"/>
                  </a:cubicBezTo>
                  <a:cubicBezTo>
                    <a:pt x="130" y="384"/>
                    <a:pt x="137" y="380"/>
                    <a:pt x="143" y="375"/>
                  </a:cubicBezTo>
                  <a:cubicBezTo>
                    <a:pt x="141" y="373"/>
                    <a:pt x="142" y="370"/>
                    <a:pt x="138" y="366"/>
                  </a:cubicBezTo>
                  <a:cubicBezTo>
                    <a:pt x="101" y="248"/>
                    <a:pt x="67" y="127"/>
                    <a:pt x="32" y="8"/>
                  </a:cubicBezTo>
                  <a:cubicBezTo>
                    <a:pt x="29" y="7"/>
                    <a:pt x="30" y="5"/>
                    <a:pt x="30" y="0"/>
                  </a:cubicBezTo>
                  <a:cubicBezTo>
                    <a:pt x="33" y="3"/>
                    <a:pt x="33" y="4"/>
                    <a:pt x="37" y="3"/>
                  </a:cubicBezTo>
                  <a:cubicBezTo>
                    <a:pt x="39" y="4"/>
                    <a:pt x="40" y="8"/>
                    <a:pt x="42" y="12"/>
                  </a:cubicBezTo>
                  <a:cubicBezTo>
                    <a:pt x="41" y="11"/>
                    <a:pt x="44" y="14"/>
                    <a:pt x="40" y="18"/>
                  </a:cubicBezTo>
                  <a:cubicBezTo>
                    <a:pt x="76" y="133"/>
                    <a:pt x="111" y="247"/>
                    <a:pt x="147" y="362"/>
                  </a:cubicBezTo>
                  <a:cubicBezTo>
                    <a:pt x="149" y="365"/>
                    <a:pt x="150" y="366"/>
                    <a:pt x="152" y="370"/>
                  </a:cubicBezTo>
                  <a:cubicBezTo>
                    <a:pt x="182" y="352"/>
                    <a:pt x="212" y="334"/>
                    <a:pt x="244" y="316"/>
                  </a:cubicBezTo>
                  <a:cubicBezTo>
                    <a:pt x="246" y="317"/>
                    <a:pt x="247" y="317"/>
                    <a:pt x="250" y="318"/>
                  </a:cubicBezTo>
                  <a:cubicBezTo>
                    <a:pt x="253" y="319"/>
                    <a:pt x="251" y="322"/>
                    <a:pt x="249" y="324"/>
                  </a:cubicBezTo>
                  <a:cubicBezTo>
                    <a:pt x="216" y="343"/>
                    <a:pt x="185" y="362"/>
                    <a:pt x="152" y="380"/>
                  </a:cubicBezTo>
                  <a:cubicBezTo>
                    <a:pt x="197" y="526"/>
                    <a:pt x="242" y="672"/>
                    <a:pt x="293" y="818"/>
                  </a:cubicBezTo>
                  <a:cubicBezTo>
                    <a:pt x="290" y="820"/>
                    <a:pt x="289" y="820"/>
                    <a:pt x="287" y="824"/>
                  </a:cubicBezTo>
                  <a:cubicBezTo>
                    <a:pt x="307" y="855"/>
                    <a:pt x="324" y="888"/>
                    <a:pt x="344" y="918"/>
                  </a:cubicBezTo>
                  <a:cubicBezTo>
                    <a:pt x="346" y="923"/>
                    <a:pt x="348" y="924"/>
                    <a:pt x="354" y="925"/>
                  </a:cubicBezTo>
                  <a:cubicBezTo>
                    <a:pt x="361" y="930"/>
                    <a:pt x="372" y="933"/>
                    <a:pt x="383" y="938"/>
                  </a:cubicBezTo>
                  <a:cubicBezTo>
                    <a:pt x="383" y="938"/>
                    <a:pt x="386" y="940"/>
                    <a:pt x="389" y="941"/>
                  </a:cubicBezTo>
                  <a:cubicBezTo>
                    <a:pt x="398" y="934"/>
                    <a:pt x="407" y="930"/>
                    <a:pt x="417" y="925"/>
                  </a:cubicBezTo>
                  <a:cubicBezTo>
                    <a:pt x="421" y="918"/>
                    <a:pt x="423" y="912"/>
                    <a:pt x="426" y="903"/>
                  </a:cubicBezTo>
                  <a:cubicBezTo>
                    <a:pt x="428" y="896"/>
                    <a:pt x="429" y="892"/>
                    <a:pt x="432" y="885"/>
                  </a:cubicBezTo>
                  <a:cubicBezTo>
                    <a:pt x="435" y="878"/>
                    <a:pt x="438" y="872"/>
                    <a:pt x="440" y="863"/>
                  </a:cubicBezTo>
                  <a:cubicBezTo>
                    <a:pt x="443" y="862"/>
                    <a:pt x="443" y="862"/>
                    <a:pt x="446" y="859"/>
                  </a:cubicBezTo>
                  <a:cubicBezTo>
                    <a:pt x="447" y="859"/>
                    <a:pt x="447" y="859"/>
                    <a:pt x="447" y="855"/>
                  </a:cubicBezTo>
                  <a:cubicBezTo>
                    <a:pt x="447" y="839"/>
                    <a:pt x="450" y="821"/>
                    <a:pt x="451" y="804"/>
                  </a:cubicBezTo>
                  <a:cubicBezTo>
                    <a:pt x="446" y="756"/>
                    <a:pt x="440" y="709"/>
                    <a:pt x="438" y="657"/>
                  </a:cubicBezTo>
                  <a:cubicBezTo>
                    <a:pt x="437" y="658"/>
                    <a:pt x="437" y="657"/>
                    <a:pt x="435" y="654"/>
                  </a:cubicBezTo>
                  <a:cubicBezTo>
                    <a:pt x="434" y="652"/>
                    <a:pt x="438" y="648"/>
                    <a:pt x="439" y="644"/>
                  </a:cubicBezTo>
                  <a:cubicBezTo>
                    <a:pt x="440" y="643"/>
                    <a:pt x="442" y="642"/>
                    <a:pt x="445" y="644"/>
                  </a:cubicBezTo>
                  <a:cubicBezTo>
                    <a:pt x="449" y="681"/>
                    <a:pt x="454" y="717"/>
                    <a:pt x="454" y="754"/>
                  </a:cubicBezTo>
                  <a:cubicBezTo>
                    <a:pt x="456" y="759"/>
                    <a:pt x="457" y="763"/>
                    <a:pt x="459" y="769"/>
                  </a:cubicBezTo>
                  <a:cubicBezTo>
                    <a:pt x="458" y="778"/>
                    <a:pt x="459" y="788"/>
                    <a:pt x="459" y="800"/>
                  </a:cubicBezTo>
                  <a:cubicBezTo>
                    <a:pt x="458" y="806"/>
                    <a:pt x="458" y="811"/>
                    <a:pt x="460" y="817"/>
                  </a:cubicBezTo>
                  <a:cubicBezTo>
                    <a:pt x="461" y="823"/>
                    <a:pt x="456" y="825"/>
                    <a:pt x="455" y="829"/>
                  </a:cubicBezTo>
                  <a:cubicBezTo>
                    <a:pt x="454" y="833"/>
                    <a:pt x="451" y="840"/>
                    <a:pt x="455" y="846"/>
                  </a:cubicBezTo>
                  <a:cubicBezTo>
                    <a:pt x="454" y="848"/>
                    <a:pt x="455" y="847"/>
                    <a:pt x="455" y="849"/>
                  </a:cubicBezTo>
                  <a:cubicBezTo>
                    <a:pt x="454" y="856"/>
                    <a:pt x="451" y="860"/>
                    <a:pt x="452" y="869"/>
                  </a:cubicBezTo>
                  <a:cubicBezTo>
                    <a:pt x="451" y="869"/>
                    <a:pt x="451" y="869"/>
                    <a:pt x="446" y="872"/>
                  </a:cubicBezTo>
                  <a:cubicBezTo>
                    <a:pt x="440" y="886"/>
                    <a:pt x="435" y="899"/>
                    <a:pt x="425" y="913"/>
                  </a:cubicBezTo>
                  <a:cubicBezTo>
                    <a:pt x="426" y="915"/>
                    <a:pt x="425" y="915"/>
                    <a:pt x="426" y="918"/>
                  </a:cubicBezTo>
                  <a:cubicBezTo>
                    <a:pt x="431" y="915"/>
                    <a:pt x="438" y="911"/>
                    <a:pt x="444" y="908"/>
                  </a:cubicBezTo>
                  <a:cubicBezTo>
                    <a:pt x="450" y="904"/>
                    <a:pt x="451" y="896"/>
                    <a:pt x="455" y="887"/>
                  </a:cubicBezTo>
                  <a:cubicBezTo>
                    <a:pt x="456" y="881"/>
                    <a:pt x="458" y="876"/>
                    <a:pt x="459" y="868"/>
                  </a:cubicBezTo>
                  <a:cubicBezTo>
                    <a:pt x="460" y="860"/>
                    <a:pt x="469" y="855"/>
                    <a:pt x="470" y="847"/>
                  </a:cubicBezTo>
                  <a:cubicBezTo>
                    <a:pt x="470" y="847"/>
                    <a:pt x="472" y="844"/>
                    <a:pt x="474" y="844"/>
                  </a:cubicBezTo>
                  <a:cubicBezTo>
                    <a:pt x="476" y="844"/>
                    <a:pt x="474" y="842"/>
                    <a:pt x="475" y="838"/>
                  </a:cubicBezTo>
                  <a:cubicBezTo>
                    <a:pt x="476" y="834"/>
                    <a:pt x="477" y="829"/>
                    <a:pt x="477" y="822"/>
                  </a:cubicBezTo>
                  <a:cubicBezTo>
                    <a:pt x="473" y="762"/>
                    <a:pt x="467" y="702"/>
                    <a:pt x="464" y="639"/>
                  </a:cubicBezTo>
                  <a:cubicBezTo>
                    <a:pt x="467" y="635"/>
                    <a:pt x="469" y="631"/>
                    <a:pt x="466" y="626"/>
                  </a:cubicBezTo>
                  <a:cubicBezTo>
                    <a:pt x="469" y="628"/>
                    <a:pt x="470" y="627"/>
                    <a:pt x="472" y="627"/>
                  </a:cubicBezTo>
                  <a:cubicBezTo>
                    <a:pt x="475" y="627"/>
                    <a:pt x="473" y="630"/>
                    <a:pt x="471" y="635"/>
                  </a:cubicBezTo>
                  <a:cubicBezTo>
                    <a:pt x="477" y="689"/>
                    <a:pt x="482" y="744"/>
                    <a:pt x="487" y="801"/>
                  </a:cubicBezTo>
                  <a:cubicBezTo>
                    <a:pt x="486" y="811"/>
                    <a:pt x="486" y="821"/>
                    <a:pt x="484" y="834"/>
                  </a:cubicBezTo>
                  <a:cubicBezTo>
                    <a:pt x="481" y="838"/>
                    <a:pt x="481" y="845"/>
                    <a:pt x="479" y="853"/>
                  </a:cubicBezTo>
                  <a:cubicBezTo>
                    <a:pt x="469" y="874"/>
                    <a:pt x="458" y="894"/>
                    <a:pt x="450" y="917"/>
                  </a:cubicBezTo>
                  <a:cubicBezTo>
                    <a:pt x="422" y="932"/>
                    <a:pt x="394" y="948"/>
                    <a:pt x="364" y="964"/>
                  </a:cubicBezTo>
                  <a:cubicBezTo>
                    <a:pt x="360" y="963"/>
                    <a:pt x="354" y="962"/>
                    <a:pt x="346" y="961"/>
                  </a:cubicBezTo>
                  <a:cubicBezTo>
                    <a:pt x="345" y="959"/>
                    <a:pt x="343" y="959"/>
                    <a:pt x="342" y="956"/>
                  </a:cubicBezTo>
                  <a:cubicBezTo>
                    <a:pt x="342" y="953"/>
                    <a:pt x="335" y="953"/>
                    <a:pt x="328" y="949"/>
                  </a:cubicBezTo>
                  <a:cubicBezTo>
                    <a:pt x="324" y="948"/>
                    <a:pt x="320" y="947"/>
                    <a:pt x="316" y="947"/>
                  </a:cubicBezTo>
                  <a:cubicBezTo>
                    <a:pt x="313" y="947"/>
                    <a:pt x="311" y="942"/>
                    <a:pt x="307" y="941"/>
                  </a:cubicBezTo>
                  <a:cubicBezTo>
                    <a:pt x="289" y="910"/>
                    <a:pt x="272" y="880"/>
                    <a:pt x="255" y="851"/>
                  </a:cubicBezTo>
                  <a:cubicBezTo>
                    <a:pt x="242" y="811"/>
                    <a:pt x="229" y="770"/>
                    <a:pt x="215" y="728"/>
                  </a:cubicBezTo>
                  <a:cubicBezTo>
                    <a:pt x="219" y="728"/>
                    <a:pt x="218" y="724"/>
                    <a:pt x="220" y="721"/>
                  </a:cubicBezTo>
                  <a:cubicBezTo>
                    <a:pt x="221" y="718"/>
                    <a:pt x="216" y="717"/>
                    <a:pt x="214" y="714"/>
                  </a:cubicBezTo>
                  <a:cubicBezTo>
                    <a:pt x="212" y="716"/>
                    <a:pt x="216" y="716"/>
                    <a:pt x="215" y="721"/>
                  </a:cubicBezTo>
                  <a:cubicBezTo>
                    <a:pt x="213" y="725"/>
                    <a:pt x="216" y="727"/>
                    <a:pt x="215" y="728"/>
                  </a:cubicBezTo>
                  <a:cubicBezTo>
                    <a:pt x="218" y="743"/>
                    <a:pt x="217" y="755"/>
                    <a:pt x="221" y="769"/>
                  </a:cubicBezTo>
                  <a:cubicBezTo>
                    <a:pt x="220" y="772"/>
                    <a:pt x="220" y="772"/>
                    <a:pt x="216" y="775"/>
                  </a:cubicBezTo>
                  <a:cubicBezTo>
                    <a:pt x="216" y="775"/>
                    <a:pt x="215" y="773"/>
                    <a:pt x="211" y="773"/>
                  </a:cubicBezTo>
                  <a:cubicBezTo>
                    <a:pt x="211" y="773"/>
                    <a:pt x="210" y="773"/>
                    <a:pt x="208" y="769"/>
                  </a:cubicBezTo>
                  <a:cubicBezTo>
                    <a:pt x="208" y="769"/>
                    <a:pt x="208" y="767"/>
                    <a:pt x="211" y="765"/>
                  </a:cubicBezTo>
                  <a:cubicBezTo>
                    <a:pt x="208" y="739"/>
                    <a:pt x="206" y="714"/>
                    <a:pt x="204" y="687"/>
                  </a:cubicBezTo>
                  <a:cubicBezTo>
                    <a:pt x="204" y="679"/>
                    <a:pt x="201" y="669"/>
                    <a:pt x="201" y="660"/>
                  </a:cubicBezTo>
                  <a:cubicBezTo>
                    <a:pt x="187" y="620"/>
                    <a:pt x="174" y="581"/>
                    <a:pt x="162" y="538"/>
                  </a:cubicBezTo>
                  <a:cubicBezTo>
                    <a:pt x="161" y="538"/>
                    <a:pt x="161" y="538"/>
                    <a:pt x="159" y="534"/>
                  </a:cubicBezTo>
                  <a:cubicBezTo>
                    <a:pt x="161" y="537"/>
                    <a:pt x="159" y="539"/>
                    <a:pt x="159" y="541"/>
                  </a:cubicBezTo>
                  <a:cubicBezTo>
                    <a:pt x="164" y="569"/>
                    <a:pt x="168" y="596"/>
                    <a:pt x="174" y="627"/>
                  </a:cubicBezTo>
                  <a:cubicBezTo>
                    <a:pt x="180" y="677"/>
                    <a:pt x="189" y="728"/>
                    <a:pt x="193" y="780"/>
                  </a:cubicBezTo>
                  <a:cubicBezTo>
                    <a:pt x="191" y="784"/>
                    <a:pt x="190" y="789"/>
                    <a:pt x="189" y="793"/>
                  </a:cubicBezTo>
                  <a:cubicBezTo>
                    <a:pt x="188" y="791"/>
                    <a:pt x="186" y="791"/>
                    <a:pt x="183" y="791"/>
                  </a:cubicBezTo>
                  <a:cubicBezTo>
                    <a:pt x="182" y="788"/>
                    <a:pt x="182" y="783"/>
                    <a:pt x="178" y="777"/>
                  </a:cubicBezTo>
                  <a:cubicBezTo>
                    <a:pt x="175" y="728"/>
                    <a:pt x="170" y="680"/>
                    <a:pt x="168" y="631"/>
                  </a:cubicBezTo>
                  <a:cubicBezTo>
                    <a:pt x="151" y="555"/>
                    <a:pt x="137" y="478"/>
                    <a:pt x="120" y="400"/>
                  </a:cubicBezTo>
                  <a:cubicBezTo>
                    <a:pt x="89" y="417"/>
                    <a:pt x="60" y="433"/>
                    <a:pt x="29" y="451"/>
                  </a:cubicBezTo>
                  <a:cubicBezTo>
                    <a:pt x="28" y="450"/>
                    <a:pt x="27" y="450"/>
                    <a:pt x="24" y="448"/>
                  </a:cubicBezTo>
                  <a:cubicBezTo>
                    <a:pt x="21" y="447"/>
                    <a:pt x="25" y="448"/>
                    <a:pt x="25" y="444"/>
                  </a:cubicBezTo>
                  <a:cubicBezTo>
                    <a:pt x="55" y="427"/>
                    <a:pt x="85" y="410"/>
                    <a:pt x="114" y="391"/>
                  </a:cubicBezTo>
                  <a:cubicBezTo>
                    <a:pt x="76" y="269"/>
                    <a:pt x="38" y="147"/>
                    <a:pt x="0" y="23"/>
                  </a:cubicBezTo>
                  <a:cubicBezTo>
                    <a:pt x="1" y="23"/>
                    <a:pt x="0" y="21"/>
                    <a:pt x="4" y="19"/>
                  </a:cubicBezTo>
                  <a:close/>
                </a:path>
              </a:pathLst>
            </a:custGeom>
            <a:solidFill>
              <a:srgbClr val="FFFF66"/>
            </a:solidFill>
            <a:ln cap="flat" cmpd="sng" w="9525">
              <a:solidFill>
                <a:srgbClr val="FFFF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1930400" y="1077912"/>
              <a:ext cx="134937" cy="147637"/>
            </a:xfrm>
            <a:custGeom>
              <a:rect b="b" l="l" r="r" t="t"/>
              <a:pathLst>
                <a:path extrusionOk="0" h="408" w="377">
                  <a:moveTo>
                    <a:pt x="44" y="37"/>
                  </a:moveTo>
                  <a:cubicBezTo>
                    <a:pt x="46" y="35"/>
                    <a:pt x="51" y="32"/>
                    <a:pt x="56" y="29"/>
                  </a:cubicBezTo>
                  <a:cubicBezTo>
                    <a:pt x="56" y="30"/>
                    <a:pt x="55" y="31"/>
                    <a:pt x="55" y="34"/>
                  </a:cubicBezTo>
                  <a:cubicBezTo>
                    <a:pt x="47" y="48"/>
                    <a:pt x="42" y="62"/>
                    <a:pt x="37" y="77"/>
                  </a:cubicBezTo>
                  <a:cubicBezTo>
                    <a:pt x="37" y="78"/>
                    <a:pt x="35" y="78"/>
                    <a:pt x="33" y="80"/>
                  </a:cubicBezTo>
                  <a:cubicBezTo>
                    <a:pt x="31" y="83"/>
                    <a:pt x="29" y="87"/>
                    <a:pt x="29" y="92"/>
                  </a:cubicBezTo>
                  <a:cubicBezTo>
                    <a:pt x="29" y="92"/>
                    <a:pt x="29" y="93"/>
                    <a:pt x="31" y="95"/>
                  </a:cubicBezTo>
                  <a:cubicBezTo>
                    <a:pt x="37" y="124"/>
                    <a:pt x="43" y="152"/>
                    <a:pt x="48" y="180"/>
                  </a:cubicBezTo>
                  <a:cubicBezTo>
                    <a:pt x="47" y="182"/>
                    <a:pt x="51" y="183"/>
                    <a:pt x="48" y="187"/>
                  </a:cubicBezTo>
                  <a:cubicBezTo>
                    <a:pt x="72" y="230"/>
                    <a:pt x="97" y="273"/>
                    <a:pt x="123" y="317"/>
                  </a:cubicBezTo>
                  <a:cubicBezTo>
                    <a:pt x="129" y="323"/>
                    <a:pt x="140" y="329"/>
                    <a:pt x="144" y="337"/>
                  </a:cubicBezTo>
                  <a:cubicBezTo>
                    <a:pt x="145" y="337"/>
                    <a:pt x="147" y="338"/>
                    <a:pt x="149" y="338"/>
                  </a:cubicBezTo>
                  <a:cubicBezTo>
                    <a:pt x="152" y="338"/>
                    <a:pt x="149" y="340"/>
                    <a:pt x="145" y="340"/>
                  </a:cubicBezTo>
                  <a:cubicBezTo>
                    <a:pt x="144" y="344"/>
                    <a:pt x="144" y="348"/>
                    <a:pt x="143" y="353"/>
                  </a:cubicBezTo>
                  <a:cubicBezTo>
                    <a:pt x="144" y="353"/>
                    <a:pt x="145" y="353"/>
                    <a:pt x="149" y="355"/>
                  </a:cubicBezTo>
                  <a:cubicBezTo>
                    <a:pt x="149" y="354"/>
                    <a:pt x="149" y="352"/>
                    <a:pt x="150" y="348"/>
                  </a:cubicBezTo>
                  <a:cubicBezTo>
                    <a:pt x="153" y="347"/>
                    <a:pt x="153" y="347"/>
                    <a:pt x="154" y="346"/>
                  </a:cubicBezTo>
                  <a:cubicBezTo>
                    <a:pt x="155" y="346"/>
                    <a:pt x="157" y="347"/>
                    <a:pt x="161" y="348"/>
                  </a:cubicBezTo>
                  <a:cubicBezTo>
                    <a:pt x="170" y="357"/>
                    <a:pt x="182" y="366"/>
                    <a:pt x="193" y="376"/>
                  </a:cubicBezTo>
                  <a:cubicBezTo>
                    <a:pt x="193" y="377"/>
                    <a:pt x="194" y="378"/>
                    <a:pt x="196" y="381"/>
                  </a:cubicBezTo>
                  <a:cubicBezTo>
                    <a:pt x="200" y="382"/>
                    <a:pt x="204" y="383"/>
                    <a:pt x="208" y="383"/>
                  </a:cubicBezTo>
                  <a:cubicBezTo>
                    <a:pt x="209" y="384"/>
                    <a:pt x="210" y="383"/>
                    <a:pt x="215" y="382"/>
                  </a:cubicBezTo>
                  <a:cubicBezTo>
                    <a:pt x="227" y="383"/>
                    <a:pt x="245" y="385"/>
                    <a:pt x="257" y="386"/>
                  </a:cubicBezTo>
                  <a:cubicBezTo>
                    <a:pt x="258" y="387"/>
                    <a:pt x="260" y="388"/>
                    <a:pt x="264" y="389"/>
                  </a:cubicBezTo>
                  <a:cubicBezTo>
                    <a:pt x="259" y="392"/>
                    <a:pt x="254" y="395"/>
                    <a:pt x="249" y="397"/>
                  </a:cubicBezTo>
                  <a:cubicBezTo>
                    <a:pt x="244" y="398"/>
                    <a:pt x="242" y="398"/>
                    <a:pt x="237" y="398"/>
                  </a:cubicBezTo>
                  <a:cubicBezTo>
                    <a:pt x="224" y="397"/>
                    <a:pt x="212" y="396"/>
                    <a:pt x="198" y="395"/>
                  </a:cubicBezTo>
                  <a:cubicBezTo>
                    <a:pt x="189" y="392"/>
                    <a:pt x="182" y="390"/>
                    <a:pt x="174" y="388"/>
                  </a:cubicBezTo>
                  <a:cubicBezTo>
                    <a:pt x="150" y="367"/>
                    <a:pt x="127" y="347"/>
                    <a:pt x="104" y="328"/>
                  </a:cubicBezTo>
                  <a:cubicBezTo>
                    <a:pt x="77" y="285"/>
                    <a:pt x="52" y="241"/>
                    <a:pt x="27" y="198"/>
                  </a:cubicBezTo>
                  <a:cubicBezTo>
                    <a:pt x="21" y="170"/>
                    <a:pt x="17" y="143"/>
                    <a:pt x="10" y="112"/>
                  </a:cubicBezTo>
                  <a:cubicBezTo>
                    <a:pt x="8" y="110"/>
                    <a:pt x="8" y="107"/>
                    <a:pt x="9" y="103"/>
                  </a:cubicBezTo>
                  <a:cubicBezTo>
                    <a:pt x="17" y="85"/>
                    <a:pt x="26" y="67"/>
                    <a:pt x="34" y="46"/>
                  </a:cubicBezTo>
                  <a:cubicBezTo>
                    <a:pt x="36" y="44"/>
                    <a:pt x="37" y="41"/>
                    <a:pt x="44" y="37"/>
                  </a:cubicBezTo>
                  <a:close/>
                  <a:moveTo>
                    <a:pt x="64" y="24"/>
                  </a:moveTo>
                  <a:cubicBezTo>
                    <a:pt x="68" y="25"/>
                    <a:pt x="71" y="26"/>
                    <a:pt x="75" y="27"/>
                  </a:cubicBezTo>
                  <a:cubicBezTo>
                    <a:pt x="85" y="32"/>
                    <a:pt x="96" y="37"/>
                    <a:pt x="106" y="41"/>
                  </a:cubicBezTo>
                  <a:cubicBezTo>
                    <a:pt x="123" y="72"/>
                    <a:pt x="142" y="104"/>
                    <a:pt x="160" y="136"/>
                  </a:cubicBezTo>
                  <a:cubicBezTo>
                    <a:pt x="167" y="167"/>
                    <a:pt x="173" y="197"/>
                    <a:pt x="177" y="228"/>
                  </a:cubicBezTo>
                  <a:cubicBezTo>
                    <a:pt x="178" y="239"/>
                    <a:pt x="176" y="251"/>
                    <a:pt x="178" y="266"/>
                  </a:cubicBezTo>
                  <a:cubicBezTo>
                    <a:pt x="174" y="275"/>
                    <a:pt x="174" y="284"/>
                    <a:pt x="167" y="296"/>
                  </a:cubicBezTo>
                  <a:cubicBezTo>
                    <a:pt x="160" y="308"/>
                    <a:pt x="158" y="319"/>
                    <a:pt x="152" y="333"/>
                  </a:cubicBezTo>
                  <a:cubicBezTo>
                    <a:pt x="144" y="326"/>
                    <a:pt x="138" y="320"/>
                    <a:pt x="130" y="313"/>
                  </a:cubicBezTo>
                  <a:cubicBezTo>
                    <a:pt x="104" y="269"/>
                    <a:pt x="80" y="226"/>
                    <a:pt x="55" y="182"/>
                  </a:cubicBezTo>
                  <a:cubicBezTo>
                    <a:pt x="50" y="152"/>
                    <a:pt x="44" y="124"/>
                    <a:pt x="39" y="91"/>
                  </a:cubicBezTo>
                  <a:cubicBezTo>
                    <a:pt x="41" y="83"/>
                    <a:pt x="44" y="75"/>
                    <a:pt x="45" y="65"/>
                  </a:cubicBezTo>
                  <a:cubicBezTo>
                    <a:pt x="46" y="65"/>
                    <a:pt x="47" y="65"/>
                    <a:pt x="51" y="63"/>
                  </a:cubicBezTo>
                  <a:cubicBezTo>
                    <a:pt x="53" y="57"/>
                    <a:pt x="55" y="50"/>
                    <a:pt x="58" y="42"/>
                  </a:cubicBezTo>
                  <a:cubicBezTo>
                    <a:pt x="60" y="37"/>
                    <a:pt x="62" y="30"/>
                    <a:pt x="64" y="24"/>
                  </a:cubicBezTo>
                  <a:close/>
                  <a:moveTo>
                    <a:pt x="36" y="30"/>
                  </a:moveTo>
                  <a:cubicBezTo>
                    <a:pt x="55" y="19"/>
                    <a:pt x="71" y="10"/>
                    <a:pt x="88" y="0"/>
                  </a:cubicBezTo>
                  <a:cubicBezTo>
                    <a:pt x="93" y="1"/>
                    <a:pt x="99" y="3"/>
                    <a:pt x="107" y="4"/>
                  </a:cubicBezTo>
                  <a:cubicBezTo>
                    <a:pt x="115" y="9"/>
                    <a:pt x="125" y="14"/>
                    <a:pt x="137" y="20"/>
                  </a:cubicBezTo>
                  <a:cubicBezTo>
                    <a:pt x="138" y="21"/>
                    <a:pt x="141" y="24"/>
                    <a:pt x="144" y="25"/>
                  </a:cubicBezTo>
                  <a:cubicBezTo>
                    <a:pt x="161" y="55"/>
                    <a:pt x="179" y="86"/>
                    <a:pt x="197" y="116"/>
                  </a:cubicBezTo>
                  <a:cubicBezTo>
                    <a:pt x="196" y="117"/>
                    <a:pt x="196" y="119"/>
                    <a:pt x="197" y="122"/>
                  </a:cubicBezTo>
                  <a:cubicBezTo>
                    <a:pt x="204" y="150"/>
                    <a:pt x="207" y="178"/>
                    <a:pt x="212" y="207"/>
                  </a:cubicBezTo>
                  <a:cubicBezTo>
                    <a:pt x="212" y="208"/>
                    <a:pt x="215" y="210"/>
                    <a:pt x="215" y="212"/>
                  </a:cubicBezTo>
                  <a:cubicBezTo>
                    <a:pt x="213" y="227"/>
                    <a:pt x="215" y="243"/>
                    <a:pt x="212" y="261"/>
                  </a:cubicBezTo>
                  <a:cubicBezTo>
                    <a:pt x="211" y="263"/>
                    <a:pt x="210" y="263"/>
                    <a:pt x="210" y="267"/>
                  </a:cubicBezTo>
                  <a:cubicBezTo>
                    <a:pt x="208" y="267"/>
                    <a:pt x="208" y="268"/>
                    <a:pt x="208" y="269"/>
                  </a:cubicBezTo>
                  <a:cubicBezTo>
                    <a:pt x="200" y="283"/>
                    <a:pt x="194" y="297"/>
                    <a:pt x="187" y="311"/>
                  </a:cubicBezTo>
                  <a:cubicBezTo>
                    <a:pt x="185" y="317"/>
                    <a:pt x="185" y="322"/>
                    <a:pt x="185" y="330"/>
                  </a:cubicBezTo>
                  <a:cubicBezTo>
                    <a:pt x="182" y="333"/>
                    <a:pt x="178" y="334"/>
                    <a:pt x="176" y="338"/>
                  </a:cubicBezTo>
                  <a:cubicBezTo>
                    <a:pt x="175" y="339"/>
                    <a:pt x="174" y="338"/>
                    <a:pt x="174" y="336"/>
                  </a:cubicBezTo>
                  <a:cubicBezTo>
                    <a:pt x="174" y="334"/>
                    <a:pt x="172" y="328"/>
                    <a:pt x="175" y="325"/>
                  </a:cubicBezTo>
                  <a:cubicBezTo>
                    <a:pt x="182" y="311"/>
                    <a:pt x="186" y="296"/>
                    <a:pt x="192" y="282"/>
                  </a:cubicBezTo>
                  <a:cubicBezTo>
                    <a:pt x="193" y="282"/>
                    <a:pt x="193" y="281"/>
                    <a:pt x="197" y="280"/>
                  </a:cubicBezTo>
                  <a:cubicBezTo>
                    <a:pt x="198" y="270"/>
                    <a:pt x="200" y="261"/>
                    <a:pt x="205" y="249"/>
                  </a:cubicBezTo>
                  <a:cubicBezTo>
                    <a:pt x="204" y="238"/>
                    <a:pt x="205" y="227"/>
                    <a:pt x="207" y="216"/>
                  </a:cubicBezTo>
                  <a:cubicBezTo>
                    <a:pt x="208" y="214"/>
                    <a:pt x="206" y="210"/>
                    <a:pt x="208" y="206"/>
                  </a:cubicBezTo>
                  <a:cubicBezTo>
                    <a:pt x="200" y="177"/>
                    <a:pt x="194" y="149"/>
                    <a:pt x="189" y="121"/>
                  </a:cubicBezTo>
                  <a:cubicBezTo>
                    <a:pt x="174" y="90"/>
                    <a:pt x="154" y="60"/>
                    <a:pt x="138" y="29"/>
                  </a:cubicBezTo>
                  <a:cubicBezTo>
                    <a:pt x="133" y="27"/>
                    <a:pt x="131" y="25"/>
                    <a:pt x="127" y="24"/>
                  </a:cubicBezTo>
                  <a:cubicBezTo>
                    <a:pt x="123" y="23"/>
                    <a:pt x="119" y="21"/>
                    <a:pt x="115" y="20"/>
                  </a:cubicBezTo>
                  <a:cubicBezTo>
                    <a:pt x="111" y="19"/>
                    <a:pt x="106" y="17"/>
                    <a:pt x="100" y="13"/>
                  </a:cubicBezTo>
                  <a:cubicBezTo>
                    <a:pt x="99" y="12"/>
                    <a:pt x="101" y="11"/>
                    <a:pt x="98" y="9"/>
                  </a:cubicBezTo>
                  <a:cubicBezTo>
                    <a:pt x="95" y="8"/>
                    <a:pt x="96" y="7"/>
                    <a:pt x="96" y="7"/>
                  </a:cubicBezTo>
                  <a:cubicBezTo>
                    <a:pt x="88" y="12"/>
                    <a:pt x="81" y="16"/>
                    <a:pt x="73" y="19"/>
                  </a:cubicBezTo>
                  <a:cubicBezTo>
                    <a:pt x="81" y="24"/>
                    <a:pt x="91" y="29"/>
                    <a:pt x="101" y="33"/>
                  </a:cubicBezTo>
                  <a:cubicBezTo>
                    <a:pt x="107" y="34"/>
                    <a:pt x="110" y="36"/>
                    <a:pt x="114" y="37"/>
                  </a:cubicBezTo>
                  <a:cubicBezTo>
                    <a:pt x="132" y="68"/>
                    <a:pt x="150" y="99"/>
                    <a:pt x="169" y="132"/>
                  </a:cubicBezTo>
                  <a:cubicBezTo>
                    <a:pt x="175" y="160"/>
                    <a:pt x="182" y="187"/>
                    <a:pt x="186" y="217"/>
                  </a:cubicBezTo>
                  <a:cubicBezTo>
                    <a:pt x="186" y="219"/>
                    <a:pt x="186" y="223"/>
                    <a:pt x="188" y="227"/>
                  </a:cubicBezTo>
                  <a:cubicBezTo>
                    <a:pt x="191" y="232"/>
                    <a:pt x="186" y="238"/>
                    <a:pt x="185" y="243"/>
                  </a:cubicBezTo>
                  <a:cubicBezTo>
                    <a:pt x="183" y="249"/>
                    <a:pt x="184" y="252"/>
                    <a:pt x="182" y="256"/>
                  </a:cubicBezTo>
                  <a:cubicBezTo>
                    <a:pt x="180" y="261"/>
                    <a:pt x="180" y="266"/>
                    <a:pt x="181" y="273"/>
                  </a:cubicBezTo>
                  <a:cubicBezTo>
                    <a:pt x="185" y="273"/>
                    <a:pt x="182" y="275"/>
                    <a:pt x="185" y="278"/>
                  </a:cubicBezTo>
                  <a:cubicBezTo>
                    <a:pt x="182" y="281"/>
                    <a:pt x="181" y="285"/>
                    <a:pt x="179" y="289"/>
                  </a:cubicBezTo>
                  <a:cubicBezTo>
                    <a:pt x="179" y="289"/>
                    <a:pt x="178" y="290"/>
                    <a:pt x="176" y="292"/>
                  </a:cubicBezTo>
                  <a:cubicBezTo>
                    <a:pt x="170" y="304"/>
                    <a:pt x="167" y="315"/>
                    <a:pt x="160" y="328"/>
                  </a:cubicBezTo>
                  <a:cubicBezTo>
                    <a:pt x="160" y="329"/>
                    <a:pt x="159" y="331"/>
                    <a:pt x="157" y="333"/>
                  </a:cubicBezTo>
                  <a:cubicBezTo>
                    <a:pt x="160" y="336"/>
                    <a:pt x="160" y="338"/>
                    <a:pt x="162" y="341"/>
                  </a:cubicBezTo>
                  <a:cubicBezTo>
                    <a:pt x="177" y="351"/>
                    <a:pt x="188" y="361"/>
                    <a:pt x="201" y="371"/>
                  </a:cubicBezTo>
                  <a:cubicBezTo>
                    <a:pt x="211" y="375"/>
                    <a:pt x="217" y="376"/>
                    <a:pt x="226" y="379"/>
                  </a:cubicBezTo>
                  <a:cubicBezTo>
                    <a:pt x="242" y="381"/>
                    <a:pt x="255" y="382"/>
                    <a:pt x="271" y="384"/>
                  </a:cubicBezTo>
                  <a:cubicBezTo>
                    <a:pt x="282" y="378"/>
                    <a:pt x="294" y="372"/>
                    <a:pt x="304" y="366"/>
                  </a:cubicBezTo>
                  <a:cubicBezTo>
                    <a:pt x="313" y="346"/>
                    <a:pt x="321" y="325"/>
                    <a:pt x="331" y="303"/>
                  </a:cubicBezTo>
                  <a:cubicBezTo>
                    <a:pt x="331" y="301"/>
                    <a:pt x="331" y="300"/>
                    <a:pt x="333" y="296"/>
                  </a:cubicBezTo>
                  <a:cubicBezTo>
                    <a:pt x="335" y="295"/>
                    <a:pt x="331" y="294"/>
                    <a:pt x="331" y="292"/>
                  </a:cubicBezTo>
                  <a:cubicBezTo>
                    <a:pt x="335" y="287"/>
                    <a:pt x="332" y="283"/>
                    <a:pt x="332" y="276"/>
                  </a:cubicBezTo>
                  <a:cubicBezTo>
                    <a:pt x="333" y="272"/>
                    <a:pt x="334" y="268"/>
                    <a:pt x="335" y="264"/>
                  </a:cubicBezTo>
                  <a:cubicBezTo>
                    <a:pt x="336" y="260"/>
                    <a:pt x="338" y="254"/>
                    <a:pt x="336" y="246"/>
                  </a:cubicBezTo>
                  <a:cubicBezTo>
                    <a:pt x="332" y="210"/>
                    <a:pt x="329" y="174"/>
                    <a:pt x="324" y="136"/>
                  </a:cubicBezTo>
                  <a:cubicBezTo>
                    <a:pt x="322" y="123"/>
                    <a:pt x="320" y="112"/>
                    <a:pt x="320" y="97"/>
                  </a:cubicBezTo>
                  <a:cubicBezTo>
                    <a:pt x="323" y="94"/>
                    <a:pt x="323" y="91"/>
                    <a:pt x="323" y="85"/>
                  </a:cubicBezTo>
                  <a:cubicBezTo>
                    <a:pt x="325" y="86"/>
                    <a:pt x="325" y="86"/>
                    <a:pt x="329" y="87"/>
                  </a:cubicBezTo>
                  <a:cubicBezTo>
                    <a:pt x="332" y="127"/>
                    <a:pt x="335" y="166"/>
                    <a:pt x="340" y="208"/>
                  </a:cubicBezTo>
                  <a:cubicBezTo>
                    <a:pt x="341" y="212"/>
                    <a:pt x="342" y="216"/>
                    <a:pt x="343" y="221"/>
                  </a:cubicBezTo>
                  <a:cubicBezTo>
                    <a:pt x="344" y="227"/>
                    <a:pt x="343" y="235"/>
                    <a:pt x="344" y="241"/>
                  </a:cubicBezTo>
                  <a:cubicBezTo>
                    <a:pt x="343" y="258"/>
                    <a:pt x="342" y="274"/>
                    <a:pt x="342" y="291"/>
                  </a:cubicBezTo>
                  <a:cubicBezTo>
                    <a:pt x="339" y="296"/>
                    <a:pt x="339" y="304"/>
                    <a:pt x="338" y="311"/>
                  </a:cubicBezTo>
                  <a:cubicBezTo>
                    <a:pt x="329" y="324"/>
                    <a:pt x="323" y="338"/>
                    <a:pt x="316" y="352"/>
                  </a:cubicBezTo>
                  <a:cubicBezTo>
                    <a:pt x="316" y="353"/>
                    <a:pt x="315" y="353"/>
                    <a:pt x="313" y="354"/>
                  </a:cubicBezTo>
                  <a:cubicBezTo>
                    <a:pt x="312" y="355"/>
                    <a:pt x="312" y="357"/>
                    <a:pt x="313" y="362"/>
                  </a:cubicBezTo>
                  <a:cubicBezTo>
                    <a:pt x="316" y="358"/>
                    <a:pt x="321" y="355"/>
                    <a:pt x="329" y="352"/>
                  </a:cubicBezTo>
                  <a:cubicBezTo>
                    <a:pt x="330" y="349"/>
                    <a:pt x="332" y="346"/>
                    <a:pt x="335" y="344"/>
                  </a:cubicBezTo>
                  <a:cubicBezTo>
                    <a:pt x="338" y="341"/>
                    <a:pt x="336" y="335"/>
                    <a:pt x="337" y="331"/>
                  </a:cubicBezTo>
                  <a:cubicBezTo>
                    <a:pt x="343" y="317"/>
                    <a:pt x="350" y="304"/>
                    <a:pt x="355" y="288"/>
                  </a:cubicBezTo>
                  <a:cubicBezTo>
                    <a:pt x="355" y="288"/>
                    <a:pt x="357" y="288"/>
                    <a:pt x="359" y="286"/>
                  </a:cubicBezTo>
                  <a:cubicBezTo>
                    <a:pt x="362" y="283"/>
                    <a:pt x="362" y="283"/>
                    <a:pt x="361" y="280"/>
                  </a:cubicBezTo>
                  <a:cubicBezTo>
                    <a:pt x="359" y="278"/>
                    <a:pt x="359" y="278"/>
                    <a:pt x="358" y="276"/>
                  </a:cubicBezTo>
                  <a:cubicBezTo>
                    <a:pt x="360" y="271"/>
                    <a:pt x="360" y="267"/>
                    <a:pt x="359" y="259"/>
                  </a:cubicBezTo>
                  <a:cubicBezTo>
                    <a:pt x="361" y="255"/>
                    <a:pt x="362" y="251"/>
                    <a:pt x="363" y="248"/>
                  </a:cubicBezTo>
                  <a:cubicBezTo>
                    <a:pt x="364" y="242"/>
                    <a:pt x="364" y="238"/>
                    <a:pt x="364" y="230"/>
                  </a:cubicBezTo>
                  <a:cubicBezTo>
                    <a:pt x="365" y="228"/>
                    <a:pt x="362" y="224"/>
                    <a:pt x="365" y="220"/>
                  </a:cubicBezTo>
                  <a:cubicBezTo>
                    <a:pt x="357" y="174"/>
                    <a:pt x="350" y="126"/>
                    <a:pt x="345" y="77"/>
                  </a:cubicBezTo>
                  <a:cubicBezTo>
                    <a:pt x="346" y="76"/>
                    <a:pt x="346" y="75"/>
                    <a:pt x="347" y="72"/>
                  </a:cubicBezTo>
                  <a:cubicBezTo>
                    <a:pt x="347" y="72"/>
                    <a:pt x="350" y="72"/>
                    <a:pt x="353" y="73"/>
                  </a:cubicBezTo>
                  <a:cubicBezTo>
                    <a:pt x="357" y="75"/>
                    <a:pt x="356" y="78"/>
                    <a:pt x="358" y="81"/>
                  </a:cubicBezTo>
                  <a:cubicBezTo>
                    <a:pt x="361" y="121"/>
                    <a:pt x="364" y="160"/>
                    <a:pt x="372" y="201"/>
                  </a:cubicBezTo>
                  <a:cubicBezTo>
                    <a:pt x="369" y="205"/>
                    <a:pt x="372" y="209"/>
                    <a:pt x="371" y="216"/>
                  </a:cubicBezTo>
                  <a:cubicBezTo>
                    <a:pt x="373" y="220"/>
                    <a:pt x="372" y="222"/>
                    <a:pt x="372" y="226"/>
                  </a:cubicBezTo>
                  <a:cubicBezTo>
                    <a:pt x="373" y="231"/>
                    <a:pt x="371" y="236"/>
                    <a:pt x="373" y="242"/>
                  </a:cubicBezTo>
                  <a:cubicBezTo>
                    <a:pt x="376" y="248"/>
                    <a:pt x="369" y="251"/>
                    <a:pt x="368" y="254"/>
                  </a:cubicBezTo>
                  <a:cubicBezTo>
                    <a:pt x="366" y="258"/>
                    <a:pt x="365" y="265"/>
                    <a:pt x="366" y="271"/>
                  </a:cubicBezTo>
                  <a:cubicBezTo>
                    <a:pt x="367" y="273"/>
                    <a:pt x="369" y="273"/>
                    <a:pt x="368" y="275"/>
                  </a:cubicBezTo>
                  <a:cubicBezTo>
                    <a:pt x="367" y="281"/>
                    <a:pt x="365" y="286"/>
                    <a:pt x="364" y="294"/>
                  </a:cubicBezTo>
                  <a:cubicBezTo>
                    <a:pt x="364" y="294"/>
                    <a:pt x="364" y="296"/>
                    <a:pt x="360" y="297"/>
                  </a:cubicBezTo>
                  <a:cubicBezTo>
                    <a:pt x="357" y="303"/>
                    <a:pt x="353" y="309"/>
                    <a:pt x="353" y="318"/>
                  </a:cubicBezTo>
                  <a:cubicBezTo>
                    <a:pt x="349" y="324"/>
                    <a:pt x="350" y="329"/>
                    <a:pt x="346" y="336"/>
                  </a:cubicBezTo>
                  <a:cubicBezTo>
                    <a:pt x="346" y="341"/>
                    <a:pt x="341" y="345"/>
                    <a:pt x="338" y="351"/>
                  </a:cubicBezTo>
                  <a:cubicBezTo>
                    <a:pt x="335" y="353"/>
                    <a:pt x="335" y="355"/>
                    <a:pt x="333" y="360"/>
                  </a:cubicBezTo>
                  <a:cubicBezTo>
                    <a:pt x="307" y="375"/>
                    <a:pt x="281" y="390"/>
                    <a:pt x="253" y="406"/>
                  </a:cubicBezTo>
                  <a:cubicBezTo>
                    <a:pt x="249" y="406"/>
                    <a:pt x="247" y="407"/>
                    <a:pt x="241" y="406"/>
                  </a:cubicBezTo>
                  <a:cubicBezTo>
                    <a:pt x="222" y="404"/>
                    <a:pt x="201" y="401"/>
                    <a:pt x="182" y="401"/>
                  </a:cubicBezTo>
                  <a:cubicBezTo>
                    <a:pt x="178" y="400"/>
                    <a:pt x="172" y="397"/>
                    <a:pt x="168" y="396"/>
                  </a:cubicBezTo>
                  <a:cubicBezTo>
                    <a:pt x="168" y="396"/>
                    <a:pt x="167" y="394"/>
                    <a:pt x="167" y="392"/>
                  </a:cubicBezTo>
                  <a:cubicBezTo>
                    <a:pt x="148" y="373"/>
                    <a:pt x="123" y="355"/>
                    <a:pt x="100" y="335"/>
                  </a:cubicBezTo>
                  <a:cubicBezTo>
                    <a:pt x="99" y="335"/>
                    <a:pt x="98" y="335"/>
                    <a:pt x="94" y="334"/>
                  </a:cubicBezTo>
                  <a:cubicBezTo>
                    <a:pt x="70" y="290"/>
                    <a:pt x="44" y="247"/>
                    <a:pt x="19" y="203"/>
                  </a:cubicBezTo>
                  <a:cubicBezTo>
                    <a:pt x="14" y="176"/>
                    <a:pt x="6" y="147"/>
                    <a:pt x="2" y="117"/>
                  </a:cubicBezTo>
                  <a:cubicBezTo>
                    <a:pt x="1" y="115"/>
                    <a:pt x="0" y="112"/>
                    <a:pt x="2" y="107"/>
                  </a:cubicBezTo>
                  <a:cubicBezTo>
                    <a:pt x="4" y="103"/>
                    <a:pt x="3" y="99"/>
                    <a:pt x="4" y="95"/>
                  </a:cubicBezTo>
                  <a:cubicBezTo>
                    <a:pt x="7" y="95"/>
                    <a:pt x="7" y="95"/>
                    <a:pt x="7" y="93"/>
                  </a:cubicBezTo>
                  <a:cubicBezTo>
                    <a:pt x="11" y="86"/>
                    <a:pt x="14" y="80"/>
                    <a:pt x="21" y="71"/>
                  </a:cubicBezTo>
                  <a:cubicBezTo>
                    <a:pt x="18" y="66"/>
                    <a:pt x="22" y="60"/>
                    <a:pt x="22" y="52"/>
                  </a:cubicBezTo>
                  <a:cubicBezTo>
                    <a:pt x="25" y="48"/>
                    <a:pt x="26" y="43"/>
                    <a:pt x="32" y="38"/>
                  </a:cubicBezTo>
                  <a:cubicBezTo>
                    <a:pt x="37" y="34"/>
                    <a:pt x="33" y="33"/>
                    <a:pt x="36" y="30"/>
                  </a:cubicBezTo>
                  <a:close/>
                </a:path>
              </a:pathLst>
            </a:custGeom>
            <a:solidFill>
              <a:srgbClr val="FFFF66"/>
            </a:solidFill>
            <a:ln cap="flat" cmpd="sng" w="9525">
              <a:solidFill>
                <a:srgbClr val="FFFF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741362" y="627062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Template Specialisation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741362" y="2101850"/>
            <a:ext cx="8609012" cy="479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examples, would be similar with functions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T&gt; class Foo {...};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T&gt; class Foo&lt;T*&gt; {...};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T, class U&gt; class Bar {...};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T&gt; class&lt;T, void&gt; Bar {...};</a:t>
            </a:r>
            <a:endParaRPr/>
          </a:p>
          <a:p>
            <a:pPr indent="-287337" lvl="1" marL="863600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500"/>
              <a:buFont typeface="Noto Sans Symbols"/>
              <a:buChar char="–"/>
            </a:pP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T, bool b&gt; class Quux {...};</a:t>
            </a:r>
            <a:b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CC99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T&gt; class Quux&lt;T, true&gt; {...};</a:t>
            </a:r>
            <a:endParaRPr/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350"/>
              <a:buFont typeface="Noto Sans Symbols"/>
              <a:buChar char="●"/>
            </a:pP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Well... Visual C++ </a:t>
            </a:r>
            <a:r>
              <a:rPr b="0" i="1" lang="en-US" sz="3000" u="non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</a:t>
            </a:r>
            <a:r>
              <a:rPr b="0" i="0" lang="en-US" sz="3000" u="non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 it.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claims it will reach compliance by the end of the year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Workarounds exist (check with me if you're curious)</a:t>
            </a:r>
            <a:endParaRPr/>
          </a:p>
          <a:p>
            <a:pPr indent="-287337" lvl="1" marL="863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E6E6FF"/>
              </a:buClr>
              <a:buSzPts val="1950"/>
              <a:buFont typeface="Noto Sans Symbols"/>
              <a:buChar char="–"/>
            </a:pPr>
            <a:r>
              <a:rPr b="0" i="0" lang="en-US" sz="2600" u="none" cap="none" strike="noStrike">
                <a:solidFill>
                  <a:srgbClr val="E6E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g++ works fine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