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787ad8ca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787ad8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787ad8ca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787ad8c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787ad8ca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787ad8c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787ad8c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787ad8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87ad8ca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87ad8c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787ad8ca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787ad8c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lang="en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&amp; Global </a:t>
            </a:r>
            <a:r>
              <a:rPr lang="en" sz="5200"/>
              <a:t>A</a:t>
            </a:r>
            <a:r>
              <a:rPr b="0" lang="en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lignment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Sequences &amp; Alignment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420400" y="1071100"/>
            <a:ext cx="80937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DNA: Nucleotide Base Sequences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Protein: Amino Acid Sequences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Why align the Sequences?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Similarity vs Sequence Identity</a:t>
            </a:r>
            <a:endParaRPr sz="2600"/>
          </a:p>
        </p:txBody>
      </p:sp>
      <p:sp>
        <p:nvSpPr>
          <p:cNvPr id="150" name="Google Shape;150;p29"/>
          <p:cNvSpPr txBox="1"/>
          <p:nvPr/>
        </p:nvSpPr>
        <p:spPr>
          <a:xfrm>
            <a:off x="409425" y="1071125"/>
            <a:ext cx="82032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For nucleotide sequence (DNA &amp; RNA): Both words have same meaning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"Two DNA sequences can share a high degree of sequence identity (or similarity)"---means the same.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For protein sequences: Both words have different meanings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% of exact matches between two aligned sequences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Similarity: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% of aligned residues that share similar characteristics.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for you...!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sequence A= В and В =C;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would A be equal to C? (In terms of identity distance measure)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Strand A: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A A G G С T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Strand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В: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A G G С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Strand C: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A A G G C A 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Here identity(A,B)=100% (5 identical nucleotides / min(length(A),length(B))).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Identity(B,C)=100%, but identity(A,C)=85% ((6 identical nucleotides / 7)).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So 100% identity does not mean two sequences are the same.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147260" y="269485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Local Alignment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0" y="841885"/>
            <a:ext cx="86677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497175" y="2606475"/>
            <a:ext cx="81702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Align regions having highest similarities between 2 sequences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Stretches of sequences with highest density of matches are aligned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More suitable for partially similar , different length and conserved regions containing sequences.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Align substring of target sequence with substrings of query sequence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Suitable for divergent sequences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Most general local alignment algorithm is the Smith Waterman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Global Alignment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75" y="901510"/>
            <a:ext cx="76009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497175" y="2606475"/>
            <a:ext cx="81702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Align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entire sequence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Align all letters from query and target sequences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Suitable for closely related sequences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Most general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alignment algorithm is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Needleman - Wunsch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69450" y="257100"/>
            <a:ext cx="85773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GLOBAL VS. LOCAL SEQUENCE ALIGNMENT 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Global Alignment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ocal Alignment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Tries to align entire sequence 					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regions having highest similarities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all letters from query and target			                  Align substring of target with substring of query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Suitable for closely related sequences				    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more divergent sequences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 general Global alignment method                                       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 Local Alignment Method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NEEDLEMAN - WUNSCH			                          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SMITH - WATERMAN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1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1200"/>
            <a:ext cx="9143640" cy="430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0" y="722880"/>
            <a:ext cx="9143640" cy="36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