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1f91dc37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1f91dc3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1f91dc37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1f91dc3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1f91dc37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1f91dc3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1fab6bb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1fab6b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1fab6bbd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1fab6bb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f91dc3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1f91dc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mol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/>
              <a:t>PyMOL Tutorial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Computational Biophysics (CS61060)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Viewing residues</a:t>
            </a:r>
            <a:endParaRPr/>
          </a:p>
        </p:txBody>
      </p:sp>
      <p:pic>
        <p:nvPicPr>
          <p:cNvPr id="202" name="Google Shape;2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967" y="1614196"/>
            <a:ext cx="7035281" cy="471195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877078" y="1614196"/>
            <a:ext cx="349897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way is to directly left click on the molecule, and the residue that is highlighted will be identified in the PyMOL Td/Tk GUI window as shown here: You can see I click on ALA 50 as shown in the text window.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this time, you can show this side chain by navigating to the right tool bar, where you will now see a tab labeled (sele), which stands for the residue you have just selected.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Cont..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677334" y="2160589"/>
            <a:ext cx="409060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Changing the background color: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Display-&gt; Background -&gt;White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Making the cartoon backbone transparent: There are times that you would like to highlight the side chains and not have the cartoon backbone take away from the figure. A nice way to do this is by making the cartoon transparent.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 setting-&gt; transparency-&gt; cartoon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943" y="1614196"/>
            <a:ext cx="7275205" cy="504665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Change the size of sphere</a:t>
            </a:r>
            <a:endParaRPr/>
          </a:p>
        </p:txBody>
      </p:sp>
      <p:pic>
        <p:nvPicPr>
          <p:cNvPr id="216" name="Google Shape;21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958" y="1930400"/>
            <a:ext cx="7275600" cy="46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923731" y="2286000"/>
            <a:ext cx="324705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the size of the sphere: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Settings-&gt;edit all-&gt; sphere_scale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we have spheres of uneven sizes then write in command line: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the atoms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Rename the selection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 sphere, sele (selection name)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Alter sele, vdw=0.6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rebuild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Improve quality of the image 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33009" y="19842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A=’Action’ —&gt; Click Preset </a:t>
            </a:r>
            <a:r>
              <a:rPr lang="en-IN"/>
              <a:t>—&gt;Click Publication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It provides structure which can directly be used for publication.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Or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From upper control panel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Click Display —&gt;Click Quality —&gt;Maximum Quality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Or	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Top Left Corner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Click Draw/Ray—&gt;Click Ray-down —&gt;save as png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It removes background from the image and gives high quality image.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Save the state of pymol file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File-&gt; save session as -&gt;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If you want only one ligand molecule 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760975" y="1596175"/>
            <a:ext cx="8203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Remove</a:t>
            </a: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water molecules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 to A=’Action’ → </a:t>
            </a: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bottom-right corner select chain option → click on chains to select in display window → A=‘Action’ remove atoms.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 to A=’Action’ → bottom-right corner select residue option → click on ligand to select in display window → A=‘Action’ remove atoms.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Leave one ligand molecule and save it as pdb option.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Scene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When you make some changes into the protein then ‘undo’ is very difficult in pymol.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We can save the molecule with particular changes with the help of </a:t>
            </a:r>
            <a:r>
              <a:rPr b="1" lang="en-IN"/>
              <a:t>scene.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Command</a:t>
            </a:r>
            <a:r>
              <a:rPr b="1" lang="en-IN"/>
              <a:t>: Scene 001, store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Left-bottom corner you can see small box with 001 number, that is your scene for this pymol session.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Ligand Protein Interaction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477825" y="1314052"/>
            <a:ext cx="8796300" cy="472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Load the protein: for example 2UV0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Leave only one chain and ligand, rest to be deleted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Select ligand  and rename it.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Go to A=’Action’ → rename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H=’Hide’ → cartoon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Command: </a:t>
            </a:r>
            <a:r>
              <a:rPr b="1" lang="en-IN"/>
              <a:t>show sticks, byres all within 5 of ligand</a:t>
            </a:r>
            <a:endParaRPr b="1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Select the ligand by clicking on it → Go to A → find → polar contact → to any atoms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Fasta Sequence from pymol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556700" y="1488603"/>
            <a:ext cx="8596800" cy="49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Load the pdb file: for example 3CIY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Bottom -right corner→ Press 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You will see fasta sequence in screen.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Bottom -right corner → whichever option is selected ( chain/residue/atom…..)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When you click on fasta sequence, you can see your structure also get selected.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Command: </a:t>
            </a:r>
            <a:r>
              <a:rPr b="1" lang="en-IN"/>
              <a:t>print(cmd.get_fastastr(‘all’))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It will print the fasta sequence in command result display window.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We can perform many operation by selecting the atom of fasta sequence.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Like deleting the chain, residue, mutation of residue.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Mutation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677325" y="1428076"/>
            <a:ext cx="8727000" cy="43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Load pdb_file : for example 2UV0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Remove all ligand and leave one chain only.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Show sequence in screen.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Change option for selecting residue in fasta sequence.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Select any residue you want to mutate.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Change its visual into stick.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wizard→mutagenesis → protein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Click on no mutation tab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Select amino acid to replace with thye original one.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Click on stick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Click apply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Overview 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PyMOL is an open source software created by Warren Lyford DeLano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PyMOL is used for 3D visualization of molecules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You can download the free version from </a:t>
            </a:r>
            <a:r>
              <a:rPr b="0" i="0" lang="en-IN" u="sng" strike="noStrike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https://pymol.org/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Check the stability of the mutant protein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Select mutated residue.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A →modify → expand →by 5A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S → stick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Change the color for better differentiation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A → Go to clean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H → stick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H →everything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Go to S → </a:t>
            </a:r>
            <a:r>
              <a:rPr lang="en-IN"/>
              <a:t>cartoon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Save as pdb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Make a video/movie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Using command line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Mset 1,180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Util.mroll 1,180,1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Set ray_trace_frames, 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Set cache_frames, 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Using GUI options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Movie -&gt; Program -&gt; camera loop -&gt; X-roll/X-rock/Y-roll/Y-rock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Save the video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File -&gt; Export movie as -&gt; Quicktime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Download .pdb file from protein databank </a:t>
            </a:r>
            <a:endParaRPr/>
          </a:p>
        </p:txBody>
      </p:sp>
      <p:pic>
        <p:nvPicPr>
          <p:cNvPr id="156" name="Google Shape;15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3643" y="1561464"/>
            <a:ext cx="8119114" cy="460565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7" name="Google Shape;157;p20"/>
          <p:cNvSpPr txBox="1"/>
          <p:nvPr/>
        </p:nvSpPr>
        <p:spPr>
          <a:xfrm>
            <a:off x="839754" y="2468880"/>
            <a:ext cx="277720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PyMOL takes .PDB files which can be found at https://www.rcsb.org/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 for the molecule of your choice.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Open PyMOL application</a:t>
            </a:r>
            <a:endParaRPr/>
          </a:p>
        </p:txBody>
      </p:sp>
      <p:pic>
        <p:nvPicPr>
          <p:cNvPr id="163" name="Google Shape;16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1592755"/>
            <a:ext cx="7569200" cy="480772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 flipH="1">
            <a:off x="650240" y="2346960"/>
            <a:ext cx="274828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your already installed PyMOL application, then navigate to the File menu and open the newly downloaded structure (pdb file)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Without downloading the PDB file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Pymol has access to RCSB Protein DataBank 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By using the command you can visualize protein structure.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But you need to know the PDB_id of the protein.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Command: </a:t>
            </a:r>
            <a:r>
              <a:rPr b="1" lang="en-IN"/>
              <a:t>fetch pdb_id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Cont..</a:t>
            </a:r>
            <a:endParaRPr/>
          </a:p>
        </p:txBody>
      </p:sp>
      <p:pic>
        <p:nvPicPr>
          <p:cNvPr id="176" name="Google Shape;17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768" y="1547845"/>
            <a:ext cx="7581600" cy="48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 flipH="1">
            <a:off x="792166" y="2425959"/>
            <a:ext cx="252953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of the letters in the right menu stands for-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A=Actions,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S=Show,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H=Hide,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L=Label, and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C=Color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Cont..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77334" y="13068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Use of M</a:t>
            </a:r>
            <a:r>
              <a:rPr b="1" lang="en-IN"/>
              <a:t>ouse</a:t>
            </a:r>
            <a:r>
              <a:rPr b="1" lang="en-IN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Left button:</a:t>
            </a:r>
            <a:endParaRPr b="1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Rotates the protein around a center axis.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Drag the protein in a direction you want to rotate.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Center scroll wheel:</a:t>
            </a:r>
            <a:r>
              <a:rPr lang="en-IN"/>
              <a:t> 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Isolate the foreground and fade away the background.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If you press scroll button and drag the </a:t>
            </a:r>
            <a:r>
              <a:rPr lang="en-IN"/>
              <a:t>protein , it makes whole protein structure to move in the screen.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Right button:</a:t>
            </a:r>
            <a:r>
              <a:rPr lang="en-IN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Will help in zoom in and zoom out on the protein.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Change the color of the molecule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77334" y="14294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There are two ways to change the color; by using the right tool bar under C=Color, or using the command line located in the window labeled PyMOL.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Command:</a:t>
            </a:r>
            <a:r>
              <a:rPr b="1" lang="en-IN"/>
              <a:t> color red, chain A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Command: </a:t>
            </a:r>
            <a:r>
              <a:rPr lang="en-IN"/>
              <a:t> </a:t>
            </a:r>
            <a:r>
              <a:rPr b="1" lang="en-IN"/>
              <a:t>color red, chain A and res 55-110</a:t>
            </a:r>
            <a:endParaRPr b="1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Changing the color of specific residue </a:t>
            </a:r>
            <a:endParaRPr/>
          </a:p>
        </p:txBody>
      </p:sp>
      <p:pic>
        <p:nvPicPr>
          <p:cNvPr id="195" name="Google Shape;19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4824" y="2011298"/>
            <a:ext cx="4136923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430" y="2011298"/>
            <a:ext cx="4250836" cy="374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