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c32544f9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c32544f9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c32544f9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c32544f9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c32544f9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c32544f9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c32544f9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c32544f9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c32544f9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c32544f9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c32544f9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c32544f9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c32544f9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c32544f9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www.rna-society.org/rnainter3/download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Computational Biophysics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Project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711349"/>
            <a:ext cx="4870500" cy="12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no: 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Vineet Amol Pippal (20CS30058)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Grace Sharma (20CS30022)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Sidharth Vishwakarma (20CS10081)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38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project, we aim to implement a research paper on miRNA-mRNA interaction prediction from the miRNA-mRNA interaction graph.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primary objective is to develop a predictive model that can infer interactions between microRNAs (miRNAs) and messenger RNAs (mRNAs) based on the existing RNA-RNA interaction database.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implemented solution involves several key steps, including data preprocessing, graph construction, feature extraction, model training, and evaluation.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99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983775"/>
            <a:ext cx="7102500" cy="4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to be Performed: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1. Data Acquisition:</a:t>
            </a:r>
            <a:r>
              <a:rPr lang="en"/>
              <a:t> Download the RNA-RNA interaction database from the provided link, which contains information such as RNAInter ID, interactor IDs, categories, species, and interaction scores.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2. Data Filtering:</a:t>
            </a:r>
            <a:r>
              <a:rPr lang="en"/>
              <a:t> Filter the database to retain entries specific to miRNA-mRNA interactions in the Homo sapiens species, ensuring relevance to the research focus.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3. Graph Construction:</a:t>
            </a:r>
            <a:r>
              <a:rPr lang="en"/>
              <a:t> Utilize the filtered dataset to construct a miRNA-mRNA interaction graph, where nodes represent miRNAs and mRNAs, and edges denote interactions between them.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4. Graph Analysis</a:t>
            </a:r>
            <a:r>
              <a:rPr lang="en"/>
              <a:t>: Identify the largest connected component within the interaction graph, as it likely represents biologically meaningful interactions between miRNAs and mRNAs.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5. Model Training:</a:t>
            </a:r>
            <a:r>
              <a:rPr lang="en"/>
              <a:t> Split the edges of the largest connected component into train and test sets and train an edge prediction algorithm. A basic Graph Neural Network (GNN) model with randomly initialized nodes is considered for this task.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6. Evaluation:</a:t>
            </a:r>
            <a:r>
              <a:rPr lang="en"/>
              <a:t> Assess the performance of the trained model using appropriate evaluation metrics, such as Mean Squared Error (MSE), Mean Absolute Error (MAE), and R-squared score, on the test 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4077" y="536050"/>
            <a:ext cx="1418225" cy="407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248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11375"/>
            <a:ext cx="8520600" cy="31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RNA-RNA interaction database provides comprehensive information about interactions between various RNA molecules, including miRNAs and mRNAs.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The dataset contains entries with attributes such as RNAInter ID, interactor IDs, categories, species, and interaction scores.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For this project, we focus on interactions between miRNAs and mRNAs in the Homo sapiens species.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00" y="3213850"/>
            <a:ext cx="8815702" cy="1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3102900" y="4458675"/>
            <a:ext cx="2718900" cy="1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First 10 lines of dataset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7245175" y="4743225"/>
            <a:ext cx="1717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Link to dataset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199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Construction and Analysis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01550"/>
            <a:ext cx="8520600" cy="39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1. Graph Representation: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Data Structure: Represented as a graph using the </a:t>
            </a:r>
            <a:r>
              <a:rPr i="1" lang="en" sz="1300"/>
              <a:t>NetworkX library in Python</a:t>
            </a:r>
            <a:r>
              <a:rPr lang="en" sz="1300"/>
              <a:t>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Node and Edge Representation: Each node is associated with unique identifiers, and edges contain additional information such as interaction scores.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2. Identification of Largest Connected Component: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Algorithm: Largest connected component is identified using </a:t>
            </a:r>
            <a:r>
              <a:rPr i="1" lang="en" sz="1300"/>
              <a:t>NetworkX library’s</a:t>
            </a:r>
            <a:r>
              <a:rPr lang="en" sz="1300"/>
              <a:t> connected component analysis functionality.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Data Structure: </a:t>
            </a:r>
            <a:r>
              <a:rPr i="1" lang="en" sz="1300"/>
              <a:t>NetworkX</a:t>
            </a:r>
            <a:r>
              <a:rPr lang="en" sz="1300"/>
              <a:t> internally employs graph traversal algorithms, such as depth-first search (DFS), to identify connected components efficiently.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1898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 and Evaluation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897200"/>
            <a:ext cx="8520600" cy="40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Edge Prediction Algorithm: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Model Selection: Graph Neural Network (GNN) model 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Model Architecture: GNN model consists of multiple layers of Graph Convolutional Networks (GCNs)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Library: Deep Graph Library (DGL)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Optimization: Adam optimizer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Training Process: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Preparation: Edges of the largest connected component are split into train and test sets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Feature Extraction: Node features,</a:t>
            </a:r>
            <a:r>
              <a:rPr lang="en"/>
              <a:t> initially represented as node IDs,</a:t>
            </a:r>
            <a:r>
              <a:rPr lang="en"/>
              <a:t> are extracted from the graph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Loss Function: Mean Squared Error (MSE) loss. It measures the discrepancy between predicted and actual edge weights.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Model Evaluation: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Metrics: Mean Squared Error (MSE), Mean Absolute Error (MAE), and R-squared score on the test set.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Analysis: The evaluation metrics provide insights into the accuracy and effectiveness of the model in predicting miRNA-mRNA interactions, thereby assessing its utility for biological research applications.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2094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856150"/>
            <a:ext cx="8520600" cy="16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Number of Nodes in largest connected component (for the given iteration of training): 17,586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 Evaluation Metrics:-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650" y="2031888"/>
            <a:ext cx="285750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550" y="1733150"/>
            <a:ext cx="5016800" cy="30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2781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091750"/>
            <a:ext cx="8520600" cy="3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● </a:t>
            </a:r>
            <a:r>
              <a:rPr b="1" lang="en" sz="1300"/>
              <a:t>Moderate Model Performance:</a:t>
            </a:r>
            <a:r>
              <a:rPr lang="en" sz="1300"/>
              <a:t> The GNN model showed moderate performance in edge prediction, indicating room for improvement in accuracy.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● </a:t>
            </a:r>
            <a:r>
              <a:rPr b="1" lang="en" sz="1300"/>
              <a:t>Refinement Needed:</a:t>
            </a:r>
            <a:r>
              <a:rPr lang="en" sz="1300"/>
              <a:t> Further refinement of the GNN model, including feature engineering and parameter tuning, could enhance predictive capability.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● </a:t>
            </a:r>
            <a:r>
              <a:rPr b="1" lang="en" sz="1300"/>
              <a:t>Insights from Connected Components:</a:t>
            </a:r>
            <a:r>
              <a:rPr lang="en" sz="1300"/>
              <a:t> Identification of significant connected components in the miRNA-mRNA interaction graph offers insights into complex regulatory relationships.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● </a:t>
            </a:r>
            <a:r>
              <a:rPr b="1" lang="en" sz="1300"/>
              <a:t>Future Directions</a:t>
            </a:r>
            <a:r>
              <a:rPr lang="en" sz="1300"/>
              <a:t>: Continued research is warranted to explore gene regulatory networks using complementary techniques and multi-omics data integration.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/>
              <a:t>● </a:t>
            </a:r>
            <a:r>
              <a:rPr b="1" lang="en" sz="1300"/>
              <a:t>Overall Implications: </a:t>
            </a:r>
            <a:r>
              <a:rPr lang="en" sz="1300"/>
              <a:t>Challenges remain in understanding gene regulation, emphasizing the need for interdisciplinary collaboration and innovative methodologies.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