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076afca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076afca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076afca2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076afca2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076afca2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076afca2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80150"/>
            <a:ext cx="8520600" cy="10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BehavIoT- Longitudinal Study</a:t>
            </a:r>
            <a:endParaRPr b="1"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67400" y="4331575"/>
            <a:ext cx="38649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00">
                <a:solidFill>
                  <a:schemeClr val="dk1"/>
                </a:solidFill>
              </a:rPr>
              <a:t>By- Shubham Bhagwat and Siddhant Sukhatankar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036650" y="1863000"/>
            <a:ext cx="7070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Goal of the Project-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Find out if a device frequently changes its behavior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Measure any deviations from the expected behavior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Find if the device needs a further investigation of whether there is any suspicious activity, so that such activity can be blocked.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47400" y="516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/>
              <a:t>Progress of the Project</a:t>
            </a:r>
            <a:endParaRPr b="1" sz="25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264450" y="1450475"/>
            <a:ext cx="6729300" cy="15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</a:t>
            </a:r>
            <a:r>
              <a:rPr lang="en" sz="1500">
                <a:solidFill>
                  <a:schemeClr val="dk1"/>
                </a:solidFill>
              </a:rPr>
              <a:t>nalyzed </a:t>
            </a:r>
            <a:r>
              <a:rPr b="1" lang="en" sz="1500">
                <a:solidFill>
                  <a:schemeClr val="dk1"/>
                </a:solidFill>
              </a:rPr>
              <a:t>month-wise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DNS and TLS traffic </a:t>
            </a:r>
            <a:r>
              <a:rPr lang="en" sz="1500">
                <a:solidFill>
                  <a:schemeClr val="dk1"/>
                </a:solidFill>
              </a:rPr>
              <a:t>of the devices based on changes in destination </a:t>
            </a:r>
            <a:r>
              <a:rPr b="1" lang="en" sz="1500">
                <a:solidFill>
                  <a:schemeClr val="dk1"/>
                </a:solidFill>
              </a:rPr>
              <a:t>domain names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Devices analyzed-</a:t>
            </a:r>
            <a:r>
              <a:rPr lang="en" sz="1500">
                <a:solidFill>
                  <a:schemeClr val="dk1"/>
                </a:solidFill>
              </a:rPr>
              <a:t> Brewer, Roku-tv, Google home mini and iKettle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No significant domain name behavior change for most of the devices, </a:t>
            </a:r>
            <a:r>
              <a:rPr lang="en" sz="1500">
                <a:solidFill>
                  <a:schemeClr val="dk1"/>
                </a:solidFill>
              </a:rPr>
              <a:t>except</a:t>
            </a:r>
            <a:r>
              <a:rPr lang="en" sz="1500">
                <a:solidFill>
                  <a:schemeClr val="dk1"/>
                </a:solidFill>
              </a:rPr>
              <a:t> for the </a:t>
            </a:r>
            <a:r>
              <a:rPr b="1" lang="en" sz="1500">
                <a:solidFill>
                  <a:schemeClr val="dk1"/>
                </a:solidFill>
              </a:rPr>
              <a:t>iKettle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870875" y="54925"/>
            <a:ext cx="754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/>
              <a:t>Change in the behavior of iKettle domain names</a:t>
            </a:r>
            <a:endParaRPr b="1" sz="252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450" y="1490845"/>
            <a:ext cx="2953525" cy="2008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075" y="1536975"/>
            <a:ext cx="2869550" cy="200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3925" y="1536974"/>
            <a:ext cx="2953518" cy="20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36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Further Goals</a:t>
            </a:r>
            <a:endParaRPr b="1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468025" y="1377500"/>
            <a:ext cx="6825900" cy="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Replicating the analysis over 3 years of data.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Analyzing different IoT devices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