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309" r:id="rId6"/>
    <p:sldId id="310" r:id="rId7"/>
    <p:sldId id="311" r:id="rId8"/>
    <p:sldId id="312" r:id="rId9"/>
    <p:sldId id="313" r:id="rId10"/>
    <p:sldId id="314" r:id="rId11"/>
    <p:sldId id="315" r:id="rId12"/>
    <p:sldId id="31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2" d="100"/>
          <a:sy n="82"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7AA091-9CB6-464D-9769-CE701B04B25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7F7CE65-4376-494E-9895-E00B4026F7E7}">
      <dgm:prSet/>
      <dgm:spPr/>
      <dgm:t>
        <a:bodyPr/>
        <a:lstStyle/>
        <a:p>
          <a:pPr>
            <a:lnSpc>
              <a:spcPct val="100000"/>
            </a:lnSpc>
          </a:pPr>
          <a:r>
            <a:rPr lang="en-US" b="0" i="0" dirty="0"/>
            <a:t>The tool is an offline Python script that includes colorful image assets.</a:t>
          </a:r>
          <a:endParaRPr lang="en-US" dirty="0"/>
        </a:p>
      </dgm:t>
    </dgm:pt>
    <dgm:pt modelId="{5426E0D7-69B7-4247-9BA0-C0C2D7061F62}" type="parTrans" cxnId="{CAE6CB2B-D738-43D3-8B80-B5DE2586484A}">
      <dgm:prSet/>
      <dgm:spPr/>
      <dgm:t>
        <a:bodyPr/>
        <a:lstStyle/>
        <a:p>
          <a:endParaRPr lang="en-US"/>
        </a:p>
      </dgm:t>
    </dgm:pt>
    <dgm:pt modelId="{002C8BAB-F9A3-4110-A36E-88F3AFD07912}" type="sibTrans" cxnId="{CAE6CB2B-D738-43D3-8B80-B5DE2586484A}">
      <dgm:prSet/>
      <dgm:spPr/>
      <dgm:t>
        <a:bodyPr/>
        <a:lstStyle/>
        <a:p>
          <a:endParaRPr lang="en-US"/>
        </a:p>
      </dgm:t>
    </dgm:pt>
    <dgm:pt modelId="{17A7ADB8-BB0B-416B-8D7F-8CEB1B455C9D}">
      <dgm:prSet/>
      <dgm:spPr/>
      <dgm:t>
        <a:bodyPr/>
        <a:lstStyle/>
        <a:p>
          <a:pPr>
            <a:lnSpc>
              <a:spcPct val="100000"/>
            </a:lnSpc>
          </a:pPr>
          <a:r>
            <a:rPr lang="en-US" b="0" i="0"/>
            <a:t>A simple programming language is included so that users can preview coding a data structure without worrying about programming syntax or semantics. The focus is on understanding how data is manipulated in each structure.</a:t>
          </a:r>
          <a:endParaRPr lang="en-US"/>
        </a:p>
      </dgm:t>
    </dgm:pt>
    <dgm:pt modelId="{E095ABCC-1E15-4EB7-B99D-12CA014EC40E}" type="parTrans" cxnId="{C743D923-0AC9-4E45-87CE-727E99366ACF}">
      <dgm:prSet/>
      <dgm:spPr/>
      <dgm:t>
        <a:bodyPr/>
        <a:lstStyle/>
        <a:p>
          <a:endParaRPr lang="en-US"/>
        </a:p>
      </dgm:t>
    </dgm:pt>
    <dgm:pt modelId="{20FD0E12-49D5-41B1-86A0-F2D904C04FA4}" type="sibTrans" cxnId="{C743D923-0AC9-4E45-87CE-727E99366ACF}">
      <dgm:prSet/>
      <dgm:spPr/>
      <dgm:t>
        <a:bodyPr/>
        <a:lstStyle/>
        <a:p>
          <a:endParaRPr lang="en-US"/>
        </a:p>
      </dgm:t>
    </dgm:pt>
    <dgm:pt modelId="{7EC9802C-89A2-454D-93FD-A0C49B36D327}">
      <dgm:prSet/>
      <dgm:spPr/>
      <dgm:t>
        <a:bodyPr/>
        <a:lstStyle/>
        <a:p>
          <a:pPr>
            <a:lnSpc>
              <a:spcPct val="100000"/>
            </a:lnSpc>
          </a:pPr>
          <a:r>
            <a:rPr lang="en-US" b="0" i="0"/>
            <a:t>Text descriptions are provided for each operation performed, informing the user of progress.</a:t>
          </a:r>
          <a:endParaRPr lang="en-US"/>
        </a:p>
      </dgm:t>
    </dgm:pt>
    <dgm:pt modelId="{69A85C9B-40CD-4DEC-8FE4-91AA8429B442}" type="parTrans" cxnId="{7CFCBC7F-A7BD-4E44-80A7-380120542A1E}">
      <dgm:prSet/>
      <dgm:spPr/>
      <dgm:t>
        <a:bodyPr/>
        <a:lstStyle/>
        <a:p>
          <a:endParaRPr lang="en-US"/>
        </a:p>
      </dgm:t>
    </dgm:pt>
    <dgm:pt modelId="{7AFFB621-6E02-42F1-A777-F7ABC73C7BFA}" type="sibTrans" cxnId="{7CFCBC7F-A7BD-4E44-80A7-380120542A1E}">
      <dgm:prSet/>
      <dgm:spPr/>
      <dgm:t>
        <a:bodyPr/>
        <a:lstStyle/>
        <a:p>
          <a:endParaRPr lang="en-US"/>
        </a:p>
      </dgm:t>
    </dgm:pt>
    <dgm:pt modelId="{9B208C86-0D5A-4684-B481-96674DFA6FAA}" type="pres">
      <dgm:prSet presAssocID="{D17AA091-9CB6-464D-9769-CE701B04B252}" presName="root" presStyleCnt="0">
        <dgm:presLayoutVars>
          <dgm:dir/>
          <dgm:resizeHandles val="exact"/>
        </dgm:presLayoutVars>
      </dgm:prSet>
      <dgm:spPr/>
    </dgm:pt>
    <dgm:pt modelId="{7E3EEFBF-1D53-45E9-9D09-67935BA4C37E}" type="pres">
      <dgm:prSet presAssocID="{77F7CE65-4376-494E-9895-E00B4026F7E7}" presName="compNode" presStyleCnt="0"/>
      <dgm:spPr/>
    </dgm:pt>
    <dgm:pt modelId="{76582648-40A2-4E28-A205-0417A64B1094}" type="pres">
      <dgm:prSet presAssocID="{77F7CE65-4376-494E-9895-E00B4026F7E7}" presName="bgRect" presStyleLbl="bgShp" presStyleIdx="0" presStyleCnt="3"/>
      <dgm:spPr/>
    </dgm:pt>
    <dgm:pt modelId="{4ED97305-D375-48BB-BCFB-06FB8E606E5C}" type="pres">
      <dgm:prSet presAssocID="{77F7CE65-4376-494E-9895-E00B4026F7E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ools"/>
        </a:ext>
      </dgm:extLst>
    </dgm:pt>
    <dgm:pt modelId="{9E18C484-BFA0-4D85-931A-045DFBC6D1EB}" type="pres">
      <dgm:prSet presAssocID="{77F7CE65-4376-494E-9895-E00B4026F7E7}" presName="spaceRect" presStyleCnt="0"/>
      <dgm:spPr/>
    </dgm:pt>
    <dgm:pt modelId="{D151674B-357D-45B1-BC7D-A7213BFC25EE}" type="pres">
      <dgm:prSet presAssocID="{77F7CE65-4376-494E-9895-E00B4026F7E7}" presName="parTx" presStyleLbl="revTx" presStyleIdx="0" presStyleCnt="3">
        <dgm:presLayoutVars>
          <dgm:chMax val="0"/>
          <dgm:chPref val="0"/>
        </dgm:presLayoutVars>
      </dgm:prSet>
      <dgm:spPr/>
    </dgm:pt>
    <dgm:pt modelId="{EB91AD6A-CF49-4E58-8349-2DDA1150AB48}" type="pres">
      <dgm:prSet presAssocID="{002C8BAB-F9A3-4110-A36E-88F3AFD07912}" presName="sibTrans" presStyleCnt="0"/>
      <dgm:spPr/>
    </dgm:pt>
    <dgm:pt modelId="{849E7140-EB06-4522-9E66-2B85B7767910}" type="pres">
      <dgm:prSet presAssocID="{17A7ADB8-BB0B-416B-8D7F-8CEB1B455C9D}" presName="compNode" presStyleCnt="0"/>
      <dgm:spPr/>
    </dgm:pt>
    <dgm:pt modelId="{28BF3603-2E2E-42A2-B45F-9639F4B0EC85}" type="pres">
      <dgm:prSet presAssocID="{17A7ADB8-BB0B-416B-8D7F-8CEB1B455C9D}" presName="bgRect" presStyleLbl="bgShp" presStyleIdx="1" presStyleCnt="3"/>
      <dgm:spPr/>
    </dgm:pt>
    <dgm:pt modelId="{D219AD33-205F-44D3-84C6-F630F4F24D1E}" type="pres">
      <dgm:prSet presAssocID="{17A7ADB8-BB0B-416B-8D7F-8CEB1B455C9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FEB283B5-D81F-45A2-9A31-C06FD6487880}" type="pres">
      <dgm:prSet presAssocID="{17A7ADB8-BB0B-416B-8D7F-8CEB1B455C9D}" presName="spaceRect" presStyleCnt="0"/>
      <dgm:spPr/>
    </dgm:pt>
    <dgm:pt modelId="{4E815A1B-04D9-4765-B9F8-663FB28CDA62}" type="pres">
      <dgm:prSet presAssocID="{17A7ADB8-BB0B-416B-8D7F-8CEB1B455C9D}" presName="parTx" presStyleLbl="revTx" presStyleIdx="1" presStyleCnt="3">
        <dgm:presLayoutVars>
          <dgm:chMax val="0"/>
          <dgm:chPref val="0"/>
        </dgm:presLayoutVars>
      </dgm:prSet>
      <dgm:spPr/>
    </dgm:pt>
    <dgm:pt modelId="{3A8F81A5-3B33-49E6-B82D-FE71CEFE3DF2}" type="pres">
      <dgm:prSet presAssocID="{20FD0E12-49D5-41B1-86A0-F2D904C04FA4}" presName="sibTrans" presStyleCnt="0"/>
      <dgm:spPr/>
    </dgm:pt>
    <dgm:pt modelId="{C78B0A0B-E751-4CD0-9B6E-C2F1211EF948}" type="pres">
      <dgm:prSet presAssocID="{7EC9802C-89A2-454D-93FD-A0C49B36D327}" presName="compNode" presStyleCnt="0"/>
      <dgm:spPr/>
    </dgm:pt>
    <dgm:pt modelId="{9BF48772-AF67-4DAD-A93A-DF3624386045}" type="pres">
      <dgm:prSet presAssocID="{7EC9802C-89A2-454D-93FD-A0C49B36D327}" presName="bgRect" presStyleLbl="bgShp" presStyleIdx="2" presStyleCnt="3"/>
      <dgm:spPr/>
    </dgm:pt>
    <dgm:pt modelId="{28050DDF-5B27-4311-9B74-5FCAB1776232}" type="pres">
      <dgm:prSet presAssocID="{7EC9802C-89A2-454D-93FD-A0C49B36D32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ocument"/>
        </a:ext>
      </dgm:extLst>
    </dgm:pt>
    <dgm:pt modelId="{30726B06-780B-4369-91A5-F0E074CBBF61}" type="pres">
      <dgm:prSet presAssocID="{7EC9802C-89A2-454D-93FD-A0C49B36D327}" presName="spaceRect" presStyleCnt="0"/>
      <dgm:spPr/>
    </dgm:pt>
    <dgm:pt modelId="{EC96669B-F915-48FC-9C68-1213B1348B1D}" type="pres">
      <dgm:prSet presAssocID="{7EC9802C-89A2-454D-93FD-A0C49B36D327}" presName="parTx" presStyleLbl="revTx" presStyleIdx="2" presStyleCnt="3">
        <dgm:presLayoutVars>
          <dgm:chMax val="0"/>
          <dgm:chPref val="0"/>
        </dgm:presLayoutVars>
      </dgm:prSet>
      <dgm:spPr/>
    </dgm:pt>
  </dgm:ptLst>
  <dgm:cxnLst>
    <dgm:cxn modelId="{ED1F690E-FD11-4F61-82F9-F9C588E7B520}" type="presOf" srcId="{77F7CE65-4376-494E-9895-E00B4026F7E7}" destId="{D151674B-357D-45B1-BC7D-A7213BFC25EE}" srcOrd="0" destOrd="0" presId="urn:microsoft.com/office/officeart/2018/2/layout/IconVerticalSolidList"/>
    <dgm:cxn modelId="{2545C80F-0243-457E-AA4E-B6289514D482}" type="presOf" srcId="{17A7ADB8-BB0B-416B-8D7F-8CEB1B455C9D}" destId="{4E815A1B-04D9-4765-B9F8-663FB28CDA62}" srcOrd="0" destOrd="0" presId="urn:microsoft.com/office/officeart/2018/2/layout/IconVerticalSolidList"/>
    <dgm:cxn modelId="{C743D923-0AC9-4E45-87CE-727E99366ACF}" srcId="{D17AA091-9CB6-464D-9769-CE701B04B252}" destId="{17A7ADB8-BB0B-416B-8D7F-8CEB1B455C9D}" srcOrd="1" destOrd="0" parTransId="{E095ABCC-1E15-4EB7-B99D-12CA014EC40E}" sibTransId="{20FD0E12-49D5-41B1-86A0-F2D904C04FA4}"/>
    <dgm:cxn modelId="{CAE6CB2B-D738-43D3-8B80-B5DE2586484A}" srcId="{D17AA091-9CB6-464D-9769-CE701B04B252}" destId="{77F7CE65-4376-494E-9895-E00B4026F7E7}" srcOrd="0" destOrd="0" parTransId="{5426E0D7-69B7-4247-9BA0-C0C2D7061F62}" sibTransId="{002C8BAB-F9A3-4110-A36E-88F3AFD07912}"/>
    <dgm:cxn modelId="{E36E144E-8A9A-4AF0-B0CA-79EC6BECEB49}" type="presOf" srcId="{7EC9802C-89A2-454D-93FD-A0C49B36D327}" destId="{EC96669B-F915-48FC-9C68-1213B1348B1D}" srcOrd="0" destOrd="0" presId="urn:microsoft.com/office/officeart/2018/2/layout/IconVerticalSolidList"/>
    <dgm:cxn modelId="{7CFCBC7F-A7BD-4E44-80A7-380120542A1E}" srcId="{D17AA091-9CB6-464D-9769-CE701B04B252}" destId="{7EC9802C-89A2-454D-93FD-A0C49B36D327}" srcOrd="2" destOrd="0" parTransId="{69A85C9B-40CD-4DEC-8FE4-91AA8429B442}" sibTransId="{7AFFB621-6E02-42F1-A777-F7ABC73C7BFA}"/>
    <dgm:cxn modelId="{17156A94-5A58-47CB-8823-D97FE3D553DE}" type="presOf" srcId="{D17AA091-9CB6-464D-9769-CE701B04B252}" destId="{9B208C86-0D5A-4684-B481-96674DFA6FAA}" srcOrd="0" destOrd="0" presId="urn:microsoft.com/office/officeart/2018/2/layout/IconVerticalSolidList"/>
    <dgm:cxn modelId="{EA30FB23-BC93-4D74-8E67-DF535B0D83A4}" type="presParOf" srcId="{9B208C86-0D5A-4684-B481-96674DFA6FAA}" destId="{7E3EEFBF-1D53-45E9-9D09-67935BA4C37E}" srcOrd="0" destOrd="0" presId="urn:microsoft.com/office/officeart/2018/2/layout/IconVerticalSolidList"/>
    <dgm:cxn modelId="{CF9C6A17-2895-4BDD-BFC1-7B7F38D78A75}" type="presParOf" srcId="{7E3EEFBF-1D53-45E9-9D09-67935BA4C37E}" destId="{76582648-40A2-4E28-A205-0417A64B1094}" srcOrd="0" destOrd="0" presId="urn:microsoft.com/office/officeart/2018/2/layout/IconVerticalSolidList"/>
    <dgm:cxn modelId="{FF68E82E-080F-47F8-A179-36156D5A7DF4}" type="presParOf" srcId="{7E3EEFBF-1D53-45E9-9D09-67935BA4C37E}" destId="{4ED97305-D375-48BB-BCFB-06FB8E606E5C}" srcOrd="1" destOrd="0" presId="urn:microsoft.com/office/officeart/2018/2/layout/IconVerticalSolidList"/>
    <dgm:cxn modelId="{38726A2A-01F0-46E1-89B8-BE97C7128BCD}" type="presParOf" srcId="{7E3EEFBF-1D53-45E9-9D09-67935BA4C37E}" destId="{9E18C484-BFA0-4D85-931A-045DFBC6D1EB}" srcOrd="2" destOrd="0" presId="urn:microsoft.com/office/officeart/2018/2/layout/IconVerticalSolidList"/>
    <dgm:cxn modelId="{3E8D2D9A-343D-4259-94F7-242C13D0DE42}" type="presParOf" srcId="{7E3EEFBF-1D53-45E9-9D09-67935BA4C37E}" destId="{D151674B-357D-45B1-BC7D-A7213BFC25EE}" srcOrd="3" destOrd="0" presId="urn:microsoft.com/office/officeart/2018/2/layout/IconVerticalSolidList"/>
    <dgm:cxn modelId="{90C7D599-0758-4331-8112-C3DA2554C1B5}" type="presParOf" srcId="{9B208C86-0D5A-4684-B481-96674DFA6FAA}" destId="{EB91AD6A-CF49-4E58-8349-2DDA1150AB48}" srcOrd="1" destOrd="0" presId="urn:microsoft.com/office/officeart/2018/2/layout/IconVerticalSolidList"/>
    <dgm:cxn modelId="{C9804A39-8777-44A3-A111-946B7403E869}" type="presParOf" srcId="{9B208C86-0D5A-4684-B481-96674DFA6FAA}" destId="{849E7140-EB06-4522-9E66-2B85B7767910}" srcOrd="2" destOrd="0" presId="urn:microsoft.com/office/officeart/2018/2/layout/IconVerticalSolidList"/>
    <dgm:cxn modelId="{C001E178-8DA0-4461-9C22-81D90F8E696F}" type="presParOf" srcId="{849E7140-EB06-4522-9E66-2B85B7767910}" destId="{28BF3603-2E2E-42A2-B45F-9639F4B0EC85}" srcOrd="0" destOrd="0" presId="urn:microsoft.com/office/officeart/2018/2/layout/IconVerticalSolidList"/>
    <dgm:cxn modelId="{B3CBEED4-380A-4382-8C8D-2BFE66739B08}" type="presParOf" srcId="{849E7140-EB06-4522-9E66-2B85B7767910}" destId="{D219AD33-205F-44D3-84C6-F630F4F24D1E}" srcOrd="1" destOrd="0" presId="urn:microsoft.com/office/officeart/2018/2/layout/IconVerticalSolidList"/>
    <dgm:cxn modelId="{3FFED642-635B-4A2E-A9DC-915AC3D166F5}" type="presParOf" srcId="{849E7140-EB06-4522-9E66-2B85B7767910}" destId="{FEB283B5-D81F-45A2-9A31-C06FD6487880}" srcOrd="2" destOrd="0" presId="urn:microsoft.com/office/officeart/2018/2/layout/IconVerticalSolidList"/>
    <dgm:cxn modelId="{BE9BEDE2-441D-4C41-BDFE-DD1628F726BB}" type="presParOf" srcId="{849E7140-EB06-4522-9E66-2B85B7767910}" destId="{4E815A1B-04D9-4765-B9F8-663FB28CDA62}" srcOrd="3" destOrd="0" presId="urn:microsoft.com/office/officeart/2018/2/layout/IconVerticalSolidList"/>
    <dgm:cxn modelId="{0DBA54D8-3613-43C8-BDB0-BFFBCC1FD5DC}" type="presParOf" srcId="{9B208C86-0D5A-4684-B481-96674DFA6FAA}" destId="{3A8F81A5-3B33-49E6-B82D-FE71CEFE3DF2}" srcOrd="3" destOrd="0" presId="urn:microsoft.com/office/officeart/2018/2/layout/IconVerticalSolidList"/>
    <dgm:cxn modelId="{6E05F14C-1BD7-44F9-94BF-2D2289BCBD8C}" type="presParOf" srcId="{9B208C86-0D5A-4684-B481-96674DFA6FAA}" destId="{C78B0A0B-E751-4CD0-9B6E-C2F1211EF948}" srcOrd="4" destOrd="0" presId="urn:microsoft.com/office/officeart/2018/2/layout/IconVerticalSolidList"/>
    <dgm:cxn modelId="{4027279E-4220-483B-8B90-E2F27245684C}" type="presParOf" srcId="{C78B0A0B-E751-4CD0-9B6E-C2F1211EF948}" destId="{9BF48772-AF67-4DAD-A93A-DF3624386045}" srcOrd="0" destOrd="0" presId="urn:microsoft.com/office/officeart/2018/2/layout/IconVerticalSolidList"/>
    <dgm:cxn modelId="{0B47E734-2C9B-46EC-97F1-CD3AC82E17C5}" type="presParOf" srcId="{C78B0A0B-E751-4CD0-9B6E-C2F1211EF948}" destId="{28050DDF-5B27-4311-9B74-5FCAB1776232}" srcOrd="1" destOrd="0" presId="urn:microsoft.com/office/officeart/2018/2/layout/IconVerticalSolidList"/>
    <dgm:cxn modelId="{E20863D7-FE49-4D1A-B99C-57619BD593BA}" type="presParOf" srcId="{C78B0A0B-E751-4CD0-9B6E-C2F1211EF948}" destId="{30726B06-780B-4369-91A5-F0E074CBBF61}" srcOrd="2" destOrd="0" presId="urn:microsoft.com/office/officeart/2018/2/layout/IconVerticalSolidList"/>
    <dgm:cxn modelId="{A80CEDEF-6A2B-47A8-9666-ABE93F9E6FC7}" type="presParOf" srcId="{C78B0A0B-E751-4CD0-9B6E-C2F1211EF948}" destId="{EC96669B-F915-48FC-9C68-1213B1348B1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AFB683-E62A-4AA7-83DD-6750A7F5FDD9}"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3340CB4E-B14A-44C1-BEED-6811AE3EAA6D}">
      <dgm:prSet/>
      <dgm:spPr/>
      <dgm:t>
        <a:bodyPr/>
        <a:lstStyle/>
        <a:p>
          <a:pPr>
            <a:lnSpc>
              <a:spcPct val="100000"/>
            </a:lnSpc>
            <a:defRPr cap="all"/>
          </a:pPr>
          <a:r>
            <a:rPr lang="en-US" b="0" i="0"/>
            <a:t>To optimize usage, we plan to create a web application.</a:t>
          </a:r>
          <a:endParaRPr lang="en-US"/>
        </a:p>
      </dgm:t>
    </dgm:pt>
    <dgm:pt modelId="{23776D5C-7F39-4D6C-B1E0-45955FCBFD9F}" type="parTrans" cxnId="{5A4E878D-7AC7-44B7-816A-E20634C56288}">
      <dgm:prSet/>
      <dgm:spPr/>
      <dgm:t>
        <a:bodyPr/>
        <a:lstStyle/>
        <a:p>
          <a:endParaRPr lang="en-US"/>
        </a:p>
      </dgm:t>
    </dgm:pt>
    <dgm:pt modelId="{F3F94517-AB45-4EB1-8AE0-8486B4E3BBB3}" type="sibTrans" cxnId="{5A4E878D-7AC7-44B7-816A-E20634C56288}">
      <dgm:prSet/>
      <dgm:spPr/>
      <dgm:t>
        <a:bodyPr/>
        <a:lstStyle/>
        <a:p>
          <a:endParaRPr lang="en-US"/>
        </a:p>
      </dgm:t>
    </dgm:pt>
    <dgm:pt modelId="{E258AA49-C5A1-4031-A8FC-E84E77254669}">
      <dgm:prSet/>
      <dgm:spPr/>
      <dgm:t>
        <a:bodyPr/>
        <a:lstStyle/>
        <a:p>
          <a:pPr>
            <a:lnSpc>
              <a:spcPct val="100000"/>
            </a:lnSpc>
            <a:defRPr cap="all"/>
          </a:pPr>
          <a:r>
            <a:rPr lang="en-US" b="0" i="0"/>
            <a:t>This web app will utilize dynamic environments and web architecture to provide a more user-friendly interface for editing code and visualizing data structures.</a:t>
          </a:r>
          <a:endParaRPr lang="en-US"/>
        </a:p>
      </dgm:t>
    </dgm:pt>
    <dgm:pt modelId="{CFA1662A-641D-491D-9ABE-D5737E64ADB3}" type="parTrans" cxnId="{5CCB36AD-8E27-43ED-918A-E13D7D191854}">
      <dgm:prSet/>
      <dgm:spPr/>
      <dgm:t>
        <a:bodyPr/>
        <a:lstStyle/>
        <a:p>
          <a:endParaRPr lang="en-US"/>
        </a:p>
      </dgm:t>
    </dgm:pt>
    <dgm:pt modelId="{B2EE9016-E158-4AE2-8689-F7A551C52396}" type="sibTrans" cxnId="{5CCB36AD-8E27-43ED-918A-E13D7D191854}">
      <dgm:prSet/>
      <dgm:spPr/>
      <dgm:t>
        <a:bodyPr/>
        <a:lstStyle/>
        <a:p>
          <a:endParaRPr lang="en-US"/>
        </a:p>
      </dgm:t>
    </dgm:pt>
    <dgm:pt modelId="{2AAD6765-70E9-4071-9EBB-974085463B7D}">
      <dgm:prSet/>
      <dgm:spPr/>
      <dgm:t>
        <a:bodyPr/>
        <a:lstStyle/>
        <a:p>
          <a:pPr>
            <a:lnSpc>
              <a:spcPct val="100000"/>
            </a:lnSpc>
            <a:defRPr cap="all"/>
          </a:pPr>
          <a:r>
            <a:rPr lang="en-US" b="0" i="0"/>
            <a:t>We aim to increase the maximum capacity of every data structure and improve exception handling mechanisms to further improve the tool's user-friendliness.</a:t>
          </a:r>
          <a:endParaRPr lang="en-US"/>
        </a:p>
      </dgm:t>
    </dgm:pt>
    <dgm:pt modelId="{D7EE33C5-9C6E-47AD-AECC-6B5F9664B841}" type="parTrans" cxnId="{297B2C7D-7E5F-4A5C-82D1-6BA3CB2F4418}">
      <dgm:prSet/>
      <dgm:spPr/>
      <dgm:t>
        <a:bodyPr/>
        <a:lstStyle/>
        <a:p>
          <a:endParaRPr lang="en-US"/>
        </a:p>
      </dgm:t>
    </dgm:pt>
    <dgm:pt modelId="{AA21BF46-3C08-426D-B1CA-F7E9BA8D19F0}" type="sibTrans" cxnId="{297B2C7D-7E5F-4A5C-82D1-6BA3CB2F4418}">
      <dgm:prSet/>
      <dgm:spPr/>
      <dgm:t>
        <a:bodyPr/>
        <a:lstStyle/>
        <a:p>
          <a:endParaRPr lang="en-US"/>
        </a:p>
      </dgm:t>
    </dgm:pt>
    <dgm:pt modelId="{2DB6F742-35F3-49BB-934A-51DCF1489CE0}" type="pres">
      <dgm:prSet presAssocID="{32AFB683-E62A-4AA7-83DD-6750A7F5FDD9}" presName="root" presStyleCnt="0">
        <dgm:presLayoutVars>
          <dgm:dir/>
          <dgm:resizeHandles val="exact"/>
        </dgm:presLayoutVars>
      </dgm:prSet>
      <dgm:spPr/>
    </dgm:pt>
    <dgm:pt modelId="{14D0DE62-65B6-4D91-97D5-E25D825AC59D}" type="pres">
      <dgm:prSet presAssocID="{3340CB4E-B14A-44C1-BEED-6811AE3EAA6D}" presName="compNode" presStyleCnt="0"/>
      <dgm:spPr/>
    </dgm:pt>
    <dgm:pt modelId="{5292978D-6B1B-4AB3-A11E-C6E1FAD74298}" type="pres">
      <dgm:prSet presAssocID="{3340CB4E-B14A-44C1-BEED-6811AE3EAA6D}" presName="iconBgRect" presStyleLbl="bgShp" presStyleIdx="0" presStyleCnt="3"/>
      <dgm:spPr/>
    </dgm:pt>
    <dgm:pt modelId="{C8AAFB95-88AF-4DAB-A67A-EB8D1B3BD254}" type="pres">
      <dgm:prSet presAssocID="{3340CB4E-B14A-44C1-BEED-6811AE3EAA6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ears"/>
        </a:ext>
      </dgm:extLst>
    </dgm:pt>
    <dgm:pt modelId="{74300262-48E3-4738-9BCB-52C09B3A6625}" type="pres">
      <dgm:prSet presAssocID="{3340CB4E-B14A-44C1-BEED-6811AE3EAA6D}" presName="spaceRect" presStyleCnt="0"/>
      <dgm:spPr/>
    </dgm:pt>
    <dgm:pt modelId="{662BE1A2-F0EC-4484-A4BB-A0934C6098AD}" type="pres">
      <dgm:prSet presAssocID="{3340CB4E-B14A-44C1-BEED-6811AE3EAA6D}" presName="textRect" presStyleLbl="revTx" presStyleIdx="0" presStyleCnt="3">
        <dgm:presLayoutVars>
          <dgm:chMax val="1"/>
          <dgm:chPref val="1"/>
        </dgm:presLayoutVars>
      </dgm:prSet>
      <dgm:spPr/>
    </dgm:pt>
    <dgm:pt modelId="{628150A4-847A-46C6-B4E0-38AEB80B44BD}" type="pres">
      <dgm:prSet presAssocID="{F3F94517-AB45-4EB1-8AE0-8486B4E3BBB3}" presName="sibTrans" presStyleCnt="0"/>
      <dgm:spPr/>
    </dgm:pt>
    <dgm:pt modelId="{D1B98007-56BF-4D07-9B0A-59EF86E003F0}" type="pres">
      <dgm:prSet presAssocID="{E258AA49-C5A1-4031-A8FC-E84E77254669}" presName="compNode" presStyleCnt="0"/>
      <dgm:spPr/>
    </dgm:pt>
    <dgm:pt modelId="{03CC478C-CEC3-41C9-A627-E83220B6A977}" type="pres">
      <dgm:prSet presAssocID="{E258AA49-C5A1-4031-A8FC-E84E77254669}" presName="iconBgRect" presStyleLbl="bgShp" presStyleIdx="1" presStyleCnt="3"/>
      <dgm:spPr/>
    </dgm:pt>
    <dgm:pt modelId="{06AF492F-4C27-461E-8E2F-5897CF623DD8}" type="pres">
      <dgm:prSet presAssocID="{E258AA49-C5A1-4031-A8FC-E84E7725466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eb Design"/>
        </a:ext>
      </dgm:extLst>
    </dgm:pt>
    <dgm:pt modelId="{F75EC876-016F-46CE-B477-CECFC2C4B4CF}" type="pres">
      <dgm:prSet presAssocID="{E258AA49-C5A1-4031-A8FC-E84E77254669}" presName="spaceRect" presStyleCnt="0"/>
      <dgm:spPr/>
    </dgm:pt>
    <dgm:pt modelId="{21896713-C8A5-4C0D-B561-4350C898C8FB}" type="pres">
      <dgm:prSet presAssocID="{E258AA49-C5A1-4031-A8FC-E84E77254669}" presName="textRect" presStyleLbl="revTx" presStyleIdx="1" presStyleCnt="3">
        <dgm:presLayoutVars>
          <dgm:chMax val="1"/>
          <dgm:chPref val="1"/>
        </dgm:presLayoutVars>
      </dgm:prSet>
      <dgm:spPr/>
    </dgm:pt>
    <dgm:pt modelId="{1E1AD265-4ACD-4BEE-9931-6C987304856B}" type="pres">
      <dgm:prSet presAssocID="{B2EE9016-E158-4AE2-8689-F7A551C52396}" presName="sibTrans" presStyleCnt="0"/>
      <dgm:spPr/>
    </dgm:pt>
    <dgm:pt modelId="{53ACDDBF-DB00-46A8-BF99-5E652184A508}" type="pres">
      <dgm:prSet presAssocID="{2AAD6765-70E9-4071-9EBB-974085463B7D}" presName="compNode" presStyleCnt="0"/>
      <dgm:spPr/>
    </dgm:pt>
    <dgm:pt modelId="{1725EE6B-CD8E-4495-89FC-A407DAC8D872}" type="pres">
      <dgm:prSet presAssocID="{2AAD6765-70E9-4071-9EBB-974085463B7D}" presName="iconBgRect" presStyleLbl="bgShp" presStyleIdx="2" presStyleCnt="3"/>
      <dgm:spPr/>
    </dgm:pt>
    <dgm:pt modelId="{DBA9D4D1-4B7D-4BC0-AD94-29ACD900690D}" type="pres">
      <dgm:prSet presAssocID="{2AAD6765-70E9-4071-9EBB-974085463B7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llseye"/>
        </a:ext>
      </dgm:extLst>
    </dgm:pt>
    <dgm:pt modelId="{344F12A8-6869-449E-9B0A-27C5BE4A3178}" type="pres">
      <dgm:prSet presAssocID="{2AAD6765-70E9-4071-9EBB-974085463B7D}" presName="spaceRect" presStyleCnt="0"/>
      <dgm:spPr/>
    </dgm:pt>
    <dgm:pt modelId="{B12BFAB7-A588-4DF1-85FB-5AA3ACF66365}" type="pres">
      <dgm:prSet presAssocID="{2AAD6765-70E9-4071-9EBB-974085463B7D}" presName="textRect" presStyleLbl="revTx" presStyleIdx="2" presStyleCnt="3">
        <dgm:presLayoutVars>
          <dgm:chMax val="1"/>
          <dgm:chPref val="1"/>
        </dgm:presLayoutVars>
      </dgm:prSet>
      <dgm:spPr/>
    </dgm:pt>
  </dgm:ptLst>
  <dgm:cxnLst>
    <dgm:cxn modelId="{31417660-7B08-41E4-81DA-6A2118D185B1}" type="presOf" srcId="{32AFB683-E62A-4AA7-83DD-6750A7F5FDD9}" destId="{2DB6F742-35F3-49BB-934A-51DCF1489CE0}" srcOrd="0" destOrd="0" presId="urn:microsoft.com/office/officeart/2018/5/layout/IconCircleLabelList"/>
    <dgm:cxn modelId="{297B2C7D-7E5F-4A5C-82D1-6BA3CB2F4418}" srcId="{32AFB683-E62A-4AA7-83DD-6750A7F5FDD9}" destId="{2AAD6765-70E9-4071-9EBB-974085463B7D}" srcOrd="2" destOrd="0" parTransId="{D7EE33C5-9C6E-47AD-AECC-6B5F9664B841}" sibTransId="{AA21BF46-3C08-426D-B1CA-F7E9BA8D19F0}"/>
    <dgm:cxn modelId="{5A4E878D-7AC7-44B7-816A-E20634C56288}" srcId="{32AFB683-E62A-4AA7-83DD-6750A7F5FDD9}" destId="{3340CB4E-B14A-44C1-BEED-6811AE3EAA6D}" srcOrd="0" destOrd="0" parTransId="{23776D5C-7F39-4D6C-B1E0-45955FCBFD9F}" sibTransId="{F3F94517-AB45-4EB1-8AE0-8486B4E3BBB3}"/>
    <dgm:cxn modelId="{1DC331AB-86F7-453A-8DF5-6702DEB78B5B}" type="presOf" srcId="{2AAD6765-70E9-4071-9EBB-974085463B7D}" destId="{B12BFAB7-A588-4DF1-85FB-5AA3ACF66365}" srcOrd="0" destOrd="0" presId="urn:microsoft.com/office/officeart/2018/5/layout/IconCircleLabelList"/>
    <dgm:cxn modelId="{5CCB36AD-8E27-43ED-918A-E13D7D191854}" srcId="{32AFB683-E62A-4AA7-83DD-6750A7F5FDD9}" destId="{E258AA49-C5A1-4031-A8FC-E84E77254669}" srcOrd="1" destOrd="0" parTransId="{CFA1662A-641D-491D-9ABE-D5737E64ADB3}" sibTransId="{B2EE9016-E158-4AE2-8689-F7A551C52396}"/>
    <dgm:cxn modelId="{5FFF41C7-1DD8-49F8-81ED-6FED0617B47E}" type="presOf" srcId="{3340CB4E-B14A-44C1-BEED-6811AE3EAA6D}" destId="{662BE1A2-F0EC-4484-A4BB-A0934C6098AD}" srcOrd="0" destOrd="0" presId="urn:microsoft.com/office/officeart/2018/5/layout/IconCircleLabelList"/>
    <dgm:cxn modelId="{B8BBE9CD-AE44-4796-B31C-FBD699544AE0}" type="presOf" srcId="{E258AA49-C5A1-4031-A8FC-E84E77254669}" destId="{21896713-C8A5-4C0D-B561-4350C898C8FB}" srcOrd="0" destOrd="0" presId="urn:microsoft.com/office/officeart/2018/5/layout/IconCircleLabelList"/>
    <dgm:cxn modelId="{317A00D3-094D-483B-960D-67C881B914E3}" type="presParOf" srcId="{2DB6F742-35F3-49BB-934A-51DCF1489CE0}" destId="{14D0DE62-65B6-4D91-97D5-E25D825AC59D}" srcOrd="0" destOrd="0" presId="urn:microsoft.com/office/officeart/2018/5/layout/IconCircleLabelList"/>
    <dgm:cxn modelId="{E955D456-71FD-4742-A201-793768773437}" type="presParOf" srcId="{14D0DE62-65B6-4D91-97D5-E25D825AC59D}" destId="{5292978D-6B1B-4AB3-A11E-C6E1FAD74298}" srcOrd="0" destOrd="0" presId="urn:microsoft.com/office/officeart/2018/5/layout/IconCircleLabelList"/>
    <dgm:cxn modelId="{DFF624ED-E0A8-4D6B-996C-9C2A8EA01BB0}" type="presParOf" srcId="{14D0DE62-65B6-4D91-97D5-E25D825AC59D}" destId="{C8AAFB95-88AF-4DAB-A67A-EB8D1B3BD254}" srcOrd="1" destOrd="0" presId="urn:microsoft.com/office/officeart/2018/5/layout/IconCircleLabelList"/>
    <dgm:cxn modelId="{B2DDBFBE-F3C7-42D9-9B55-E1FA7B7C9C5C}" type="presParOf" srcId="{14D0DE62-65B6-4D91-97D5-E25D825AC59D}" destId="{74300262-48E3-4738-9BCB-52C09B3A6625}" srcOrd="2" destOrd="0" presId="urn:microsoft.com/office/officeart/2018/5/layout/IconCircleLabelList"/>
    <dgm:cxn modelId="{C8E74689-01D5-449B-AA33-AFFB3F36A32D}" type="presParOf" srcId="{14D0DE62-65B6-4D91-97D5-E25D825AC59D}" destId="{662BE1A2-F0EC-4484-A4BB-A0934C6098AD}" srcOrd="3" destOrd="0" presId="urn:microsoft.com/office/officeart/2018/5/layout/IconCircleLabelList"/>
    <dgm:cxn modelId="{1B6376E9-8DD9-447E-84B0-1A12F9D21AD3}" type="presParOf" srcId="{2DB6F742-35F3-49BB-934A-51DCF1489CE0}" destId="{628150A4-847A-46C6-B4E0-38AEB80B44BD}" srcOrd="1" destOrd="0" presId="urn:microsoft.com/office/officeart/2018/5/layout/IconCircleLabelList"/>
    <dgm:cxn modelId="{1B983ED9-E401-44F6-80A8-ABE61BFF075E}" type="presParOf" srcId="{2DB6F742-35F3-49BB-934A-51DCF1489CE0}" destId="{D1B98007-56BF-4D07-9B0A-59EF86E003F0}" srcOrd="2" destOrd="0" presId="urn:microsoft.com/office/officeart/2018/5/layout/IconCircleLabelList"/>
    <dgm:cxn modelId="{22DF3298-50B7-4A2B-91B6-50C8BBB2BEB0}" type="presParOf" srcId="{D1B98007-56BF-4D07-9B0A-59EF86E003F0}" destId="{03CC478C-CEC3-41C9-A627-E83220B6A977}" srcOrd="0" destOrd="0" presId="urn:microsoft.com/office/officeart/2018/5/layout/IconCircleLabelList"/>
    <dgm:cxn modelId="{8F221D63-AA6A-4494-8F02-47EC9DE71FBC}" type="presParOf" srcId="{D1B98007-56BF-4D07-9B0A-59EF86E003F0}" destId="{06AF492F-4C27-461E-8E2F-5897CF623DD8}" srcOrd="1" destOrd="0" presId="urn:microsoft.com/office/officeart/2018/5/layout/IconCircleLabelList"/>
    <dgm:cxn modelId="{09DC3F7D-9F4F-43A5-A3EC-2C1691ADA5AA}" type="presParOf" srcId="{D1B98007-56BF-4D07-9B0A-59EF86E003F0}" destId="{F75EC876-016F-46CE-B477-CECFC2C4B4CF}" srcOrd="2" destOrd="0" presId="urn:microsoft.com/office/officeart/2018/5/layout/IconCircleLabelList"/>
    <dgm:cxn modelId="{838163FC-B5CB-463F-BF50-DF1BF974664D}" type="presParOf" srcId="{D1B98007-56BF-4D07-9B0A-59EF86E003F0}" destId="{21896713-C8A5-4C0D-B561-4350C898C8FB}" srcOrd="3" destOrd="0" presId="urn:microsoft.com/office/officeart/2018/5/layout/IconCircleLabelList"/>
    <dgm:cxn modelId="{9DEA54BC-9F49-42CD-A085-19C62D167368}" type="presParOf" srcId="{2DB6F742-35F3-49BB-934A-51DCF1489CE0}" destId="{1E1AD265-4ACD-4BEE-9931-6C987304856B}" srcOrd="3" destOrd="0" presId="urn:microsoft.com/office/officeart/2018/5/layout/IconCircleLabelList"/>
    <dgm:cxn modelId="{CC95A440-F81D-42E2-8CF0-B2ACA2B119C2}" type="presParOf" srcId="{2DB6F742-35F3-49BB-934A-51DCF1489CE0}" destId="{53ACDDBF-DB00-46A8-BF99-5E652184A508}" srcOrd="4" destOrd="0" presId="urn:microsoft.com/office/officeart/2018/5/layout/IconCircleLabelList"/>
    <dgm:cxn modelId="{6BF51F5D-E10A-425E-A3E2-6355EC542BCA}" type="presParOf" srcId="{53ACDDBF-DB00-46A8-BF99-5E652184A508}" destId="{1725EE6B-CD8E-4495-89FC-A407DAC8D872}" srcOrd="0" destOrd="0" presId="urn:microsoft.com/office/officeart/2018/5/layout/IconCircleLabelList"/>
    <dgm:cxn modelId="{19FE1EF9-188F-413C-8F3B-B449A1FDDE52}" type="presParOf" srcId="{53ACDDBF-DB00-46A8-BF99-5E652184A508}" destId="{DBA9D4D1-4B7D-4BC0-AD94-29ACD900690D}" srcOrd="1" destOrd="0" presId="urn:microsoft.com/office/officeart/2018/5/layout/IconCircleLabelList"/>
    <dgm:cxn modelId="{998A49DC-5694-4DFD-A1B4-EE6677839EDB}" type="presParOf" srcId="{53ACDDBF-DB00-46A8-BF99-5E652184A508}" destId="{344F12A8-6869-449E-9B0A-27C5BE4A3178}" srcOrd="2" destOrd="0" presId="urn:microsoft.com/office/officeart/2018/5/layout/IconCircleLabelList"/>
    <dgm:cxn modelId="{6374F6B1-9FAB-4E23-AB3C-0CDBBFF5EE45}" type="presParOf" srcId="{53ACDDBF-DB00-46A8-BF99-5E652184A508}" destId="{B12BFAB7-A588-4DF1-85FB-5AA3ACF66365}"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582648-40A2-4E28-A205-0417A64B1094}">
      <dsp:nvSpPr>
        <dsp:cNvPr id="0" name=""/>
        <dsp:cNvSpPr/>
      </dsp:nvSpPr>
      <dsp:spPr>
        <a:xfrm>
          <a:off x="0" y="459"/>
          <a:ext cx="10058399" cy="107427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D97305-D375-48BB-BCFB-06FB8E606E5C}">
      <dsp:nvSpPr>
        <dsp:cNvPr id="0" name=""/>
        <dsp:cNvSpPr/>
      </dsp:nvSpPr>
      <dsp:spPr>
        <a:xfrm>
          <a:off x="324969" y="242171"/>
          <a:ext cx="590852" cy="5908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51674B-357D-45B1-BC7D-A7213BFC25EE}">
      <dsp:nvSpPr>
        <dsp:cNvPr id="0" name=""/>
        <dsp:cNvSpPr/>
      </dsp:nvSpPr>
      <dsp:spPr>
        <a:xfrm>
          <a:off x="1240791" y="459"/>
          <a:ext cx="8817608" cy="10742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694" tIns="113694" rIns="113694" bIns="113694" numCol="1" spcCol="1270" anchor="ctr" anchorCtr="0">
          <a:noAutofit/>
        </a:bodyPr>
        <a:lstStyle/>
        <a:p>
          <a:pPr marL="0" lvl="0" indent="0" algn="l" defTabSz="844550">
            <a:lnSpc>
              <a:spcPct val="100000"/>
            </a:lnSpc>
            <a:spcBef>
              <a:spcPct val="0"/>
            </a:spcBef>
            <a:spcAft>
              <a:spcPct val="35000"/>
            </a:spcAft>
            <a:buNone/>
          </a:pPr>
          <a:r>
            <a:rPr lang="en-US" sz="1900" b="0" i="0" kern="1200" dirty="0"/>
            <a:t>The tool is an offline Python script that includes colorful image assets.</a:t>
          </a:r>
          <a:endParaRPr lang="en-US" sz="1900" kern="1200" dirty="0"/>
        </a:p>
      </dsp:txBody>
      <dsp:txXfrm>
        <a:off x="1240791" y="459"/>
        <a:ext cx="8817608" cy="1074277"/>
      </dsp:txXfrm>
    </dsp:sp>
    <dsp:sp modelId="{28BF3603-2E2E-42A2-B45F-9639F4B0EC85}">
      <dsp:nvSpPr>
        <dsp:cNvPr id="0" name=""/>
        <dsp:cNvSpPr/>
      </dsp:nvSpPr>
      <dsp:spPr>
        <a:xfrm>
          <a:off x="0" y="1343306"/>
          <a:ext cx="10058399" cy="107427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19AD33-205F-44D3-84C6-F630F4F24D1E}">
      <dsp:nvSpPr>
        <dsp:cNvPr id="0" name=""/>
        <dsp:cNvSpPr/>
      </dsp:nvSpPr>
      <dsp:spPr>
        <a:xfrm>
          <a:off x="324969" y="1585019"/>
          <a:ext cx="590852" cy="5908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815A1B-04D9-4765-B9F8-663FB28CDA62}">
      <dsp:nvSpPr>
        <dsp:cNvPr id="0" name=""/>
        <dsp:cNvSpPr/>
      </dsp:nvSpPr>
      <dsp:spPr>
        <a:xfrm>
          <a:off x="1240791" y="1343306"/>
          <a:ext cx="8817608" cy="10742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694" tIns="113694" rIns="113694" bIns="113694" numCol="1" spcCol="1270" anchor="ctr" anchorCtr="0">
          <a:noAutofit/>
        </a:bodyPr>
        <a:lstStyle/>
        <a:p>
          <a:pPr marL="0" lvl="0" indent="0" algn="l" defTabSz="844550">
            <a:lnSpc>
              <a:spcPct val="100000"/>
            </a:lnSpc>
            <a:spcBef>
              <a:spcPct val="0"/>
            </a:spcBef>
            <a:spcAft>
              <a:spcPct val="35000"/>
            </a:spcAft>
            <a:buNone/>
          </a:pPr>
          <a:r>
            <a:rPr lang="en-US" sz="1900" b="0" i="0" kern="1200"/>
            <a:t>A simple programming language is included so that users can preview coding a data structure without worrying about programming syntax or semantics. The focus is on understanding how data is manipulated in each structure.</a:t>
          </a:r>
          <a:endParaRPr lang="en-US" sz="1900" kern="1200"/>
        </a:p>
      </dsp:txBody>
      <dsp:txXfrm>
        <a:off x="1240791" y="1343306"/>
        <a:ext cx="8817608" cy="1074277"/>
      </dsp:txXfrm>
    </dsp:sp>
    <dsp:sp modelId="{9BF48772-AF67-4DAD-A93A-DF3624386045}">
      <dsp:nvSpPr>
        <dsp:cNvPr id="0" name=""/>
        <dsp:cNvSpPr/>
      </dsp:nvSpPr>
      <dsp:spPr>
        <a:xfrm>
          <a:off x="0" y="2686153"/>
          <a:ext cx="10058399" cy="107427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050DDF-5B27-4311-9B74-5FCAB1776232}">
      <dsp:nvSpPr>
        <dsp:cNvPr id="0" name=""/>
        <dsp:cNvSpPr/>
      </dsp:nvSpPr>
      <dsp:spPr>
        <a:xfrm>
          <a:off x="324969" y="2927866"/>
          <a:ext cx="590852" cy="5908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96669B-F915-48FC-9C68-1213B1348B1D}">
      <dsp:nvSpPr>
        <dsp:cNvPr id="0" name=""/>
        <dsp:cNvSpPr/>
      </dsp:nvSpPr>
      <dsp:spPr>
        <a:xfrm>
          <a:off x="1240791" y="2686153"/>
          <a:ext cx="8817608" cy="10742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694" tIns="113694" rIns="113694" bIns="113694" numCol="1" spcCol="1270" anchor="ctr" anchorCtr="0">
          <a:noAutofit/>
        </a:bodyPr>
        <a:lstStyle/>
        <a:p>
          <a:pPr marL="0" lvl="0" indent="0" algn="l" defTabSz="844550">
            <a:lnSpc>
              <a:spcPct val="100000"/>
            </a:lnSpc>
            <a:spcBef>
              <a:spcPct val="0"/>
            </a:spcBef>
            <a:spcAft>
              <a:spcPct val="35000"/>
            </a:spcAft>
            <a:buNone/>
          </a:pPr>
          <a:r>
            <a:rPr lang="en-US" sz="1900" b="0" i="0" kern="1200"/>
            <a:t>Text descriptions are provided for each operation performed, informing the user of progress.</a:t>
          </a:r>
          <a:endParaRPr lang="en-US" sz="1900" kern="1200"/>
        </a:p>
      </dsp:txBody>
      <dsp:txXfrm>
        <a:off x="1240791" y="2686153"/>
        <a:ext cx="8817608" cy="10742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92978D-6B1B-4AB3-A11E-C6E1FAD74298}">
      <dsp:nvSpPr>
        <dsp:cNvPr id="0" name=""/>
        <dsp:cNvSpPr/>
      </dsp:nvSpPr>
      <dsp:spPr>
        <a:xfrm>
          <a:off x="616949" y="282945"/>
          <a:ext cx="1818562" cy="181856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AAFB95-88AF-4DAB-A67A-EB8D1B3BD254}">
      <dsp:nvSpPr>
        <dsp:cNvPr id="0" name=""/>
        <dsp:cNvSpPr/>
      </dsp:nvSpPr>
      <dsp:spPr>
        <a:xfrm>
          <a:off x="1004512" y="670507"/>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2BE1A2-F0EC-4484-A4BB-A0934C6098AD}">
      <dsp:nvSpPr>
        <dsp:cNvPr id="0" name=""/>
        <dsp:cNvSpPr/>
      </dsp:nvSpPr>
      <dsp:spPr>
        <a:xfrm>
          <a:off x="35606" y="2667945"/>
          <a:ext cx="2981250" cy="81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0" i="0" kern="1200"/>
            <a:t>To optimize usage, we plan to create a web application.</a:t>
          </a:r>
          <a:endParaRPr lang="en-US" sz="1100" kern="1200"/>
        </a:p>
      </dsp:txBody>
      <dsp:txXfrm>
        <a:off x="35606" y="2667945"/>
        <a:ext cx="2981250" cy="810000"/>
      </dsp:txXfrm>
    </dsp:sp>
    <dsp:sp modelId="{03CC478C-CEC3-41C9-A627-E83220B6A977}">
      <dsp:nvSpPr>
        <dsp:cNvPr id="0" name=""/>
        <dsp:cNvSpPr/>
      </dsp:nvSpPr>
      <dsp:spPr>
        <a:xfrm>
          <a:off x="4119918" y="282945"/>
          <a:ext cx="1818562" cy="181856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AF492F-4C27-461E-8E2F-5897CF623DD8}">
      <dsp:nvSpPr>
        <dsp:cNvPr id="0" name=""/>
        <dsp:cNvSpPr/>
      </dsp:nvSpPr>
      <dsp:spPr>
        <a:xfrm>
          <a:off x="4507481" y="670507"/>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896713-C8A5-4C0D-B561-4350C898C8FB}">
      <dsp:nvSpPr>
        <dsp:cNvPr id="0" name=""/>
        <dsp:cNvSpPr/>
      </dsp:nvSpPr>
      <dsp:spPr>
        <a:xfrm>
          <a:off x="3538574" y="2667945"/>
          <a:ext cx="2981250" cy="81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0" i="0" kern="1200"/>
            <a:t>This web app will utilize dynamic environments and web architecture to provide a more user-friendly interface for editing code and visualizing data structures.</a:t>
          </a:r>
          <a:endParaRPr lang="en-US" sz="1100" kern="1200"/>
        </a:p>
      </dsp:txBody>
      <dsp:txXfrm>
        <a:off x="3538574" y="2667945"/>
        <a:ext cx="2981250" cy="810000"/>
      </dsp:txXfrm>
    </dsp:sp>
    <dsp:sp modelId="{1725EE6B-CD8E-4495-89FC-A407DAC8D872}">
      <dsp:nvSpPr>
        <dsp:cNvPr id="0" name=""/>
        <dsp:cNvSpPr/>
      </dsp:nvSpPr>
      <dsp:spPr>
        <a:xfrm>
          <a:off x="7622887" y="282945"/>
          <a:ext cx="1818562" cy="181856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A9D4D1-4B7D-4BC0-AD94-29ACD900690D}">
      <dsp:nvSpPr>
        <dsp:cNvPr id="0" name=""/>
        <dsp:cNvSpPr/>
      </dsp:nvSpPr>
      <dsp:spPr>
        <a:xfrm>
          <a:off x="8010450" y="670507"/>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2BFAB7-A588-4DF1-85FB-5AA3ACF66365}">
      <dsp:nvSpPr>
        <dsp:cNvPr id="0" name=""/>
        <dsp:cNvSpPr/>
      </dsp:nvSpPr>
      <dsp:spPr>
        <a:xfrm>
          <a:off x="7041543" y="2667945"/>
          <a:ext cx="2981250" cy="81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0" i="0" kern="1200"/>
            <a:t>We aim to increase the maximum capacity of every data structure and improve exception handling mechanisms to further improve the tool's user-friendliness.</a:t>
          </a:r>
          <a:endParaRPr lang="en-US" sz="1100" kern="1200"/>
        </a:p>
      </dsp:txBody>
      <dsp:txXfrm>
        <a:off x="7041543" y="2667945"/>
        <a:ext cx="2981250" cy="81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4/11/2023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4/11/2023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4/11/2023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4/11/2023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4/11/2023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4/11/2023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4/11/2023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4/11/2023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4/11/2023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4/11/2023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rmAutofit fontScale="90000"/>
          </a:bodyPr>
          <a:lstStyle/>
          <a:p>
            <a:r>
              <a:rPr lang="en-US" dirty="0"/>
              <a:t>Data Structures</a:t>
            </a:r>
            <a:br>
              <a:rPr lang="en-US" dirty="0"/>
            </a:br>
            <a:r>
              <a:rPr lang="en-US" dirty="0"/>
              <a:t>Visualization</a:t>
            </a:r>
            <a:br>
              <a:rPr lang="en-US" dirty="0"/>
            </a:br>
            <a:r>
              <a:rPr lang="en-US" dirty="0"/>
              <a:t>Tool</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a:bodyPr>
          <a:lstStyle/>
          <a:p>
            <a:r>
              <a:rPr lang="en-US" dirty="0"/>
              <a:t>Nishanth .t</a:t>
            </a:r>
          </a:p>
          <a:p>
            <a:r>
              <a:rPr lang="en-US" dirty="0"/>
              <a:t>Siddhartha reddy .d</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3DA00D-A5F6-B0C2-74C4-EE74A807CE96}"/>
              </a:ext>
            </a:extLst>
          </p:cNvPr>
          <p:cNvSpPr>
            <a:spLocks noGrp="1"/>
          </p:cNvSpPr>
          <p:nvPr>
            <p:ph type="title"/>
          </p:nvPr>
        </p:nvSpPr>
        <p:spPr>
          <a:xfrm>
            <a:off x="6411685" y="634946"/>
            <a:ext cx="5127171" cy="1450757"/>
          </a:xfrm>
        </p:spPr>
        <p:txBody>
          <a:bodyPr>
            <a:normAutofit/>
          </a:bodyPr>
          <a:lstStyle/>
          <a:p>
            <a:pPr algn="ctr"/>
            <a:r>
              <a:rPr lang="en-IN" dirty="0"/>
              <a:t>Introduction</a:t>
            </a:r>
          </a:p>
        </p:txBody>
      </p:sp>
      <p:pic>
        <p:nvPicPr>
          <p:cNvPr id="7" name="Graphic 6" descr="Database">
            <a:extLst>
              <a:ext uri="{FF2B5EF4-FFF2-40B4-BE49-F238E27FC236}">
                <a16:creationId xmlns:a16="http://schemas.microsoft.com/office/drawing/2014/main" id="{590C6A87-EA2F-5F24-D5BD-F9DA8359C5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3192" y="711306"/>
            <a:ext cx="5115347" cy="5115347"/>
          </a:xfrm>
          <a:prstGeom prst="rect">
            <a:avLst/>
          </a:prstGeom>
        </p:spPr>
      </p:pic>
      <p:cxnSp>
        <p:nvCxnSpPr>
          <p:cNvPr id="12" name="Straight Connector 11">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A3D84EE-EC81-C158-E60D-BFA18B5B6E0D}"/>
              </a:ext>
            </a:extLst>
          </p:cNvPr>
          <p:cNvSpPr>
            <a:spLocks noGrp="1"/>
          </p:cNvSpPr>
          <p:nvPr>
            <p:ph idx="1"/>
          </p:nvPr>
        </p:nvSpPr>
        <p:spPr>
          <a:xfrm>
            <a:off x="6411684" y="2407436"/>
            <a:ext cx="5127172" cy="3461658"/>
          </a:xfrm>
        </p:spPr>
        <p:txBody>
          <a:bodyPr>
            <a:normAutofit/>
          </a:bodyPr>
          <a:lstStyle/>
          <a:p>
            <a:pPr algn="ctr">
              <a:lnSpc>
                <a:spcPct val="150000"/>
              </a:lnSpc>
            </a:pPr>
            <a:r>
              <a:rPr lang="en-US" b="0" i="0" dirty="0">
                <a:effectLst/>
                <a:latin typeface="Söhne"/>
              </a:rPr>
              <a:t>Our project aims to create a visualization tool for various data structures, along with a programming language to interact with them. We used Python, along with Turtle and </a:t>
            </a:r>
            <a:r>
              <a:rPr lang="en-US" b="0" i="0" dirty="0" err="1">
                <a:effectLst/>
                <a:latin typeface="Söhne"/>
              </a:rPr>
              <a:t>Tkinter</a:t>
            </a:r>
            <a:r>
              <a:rPr lang="en-US" b="0" i="0" dirty="0">
                <a:effectLst/>
                <a:latin typeface="Söhne"/>
              </a:rPr>
              <a:t> modules, to create a graphical representation of different data structures and their operations.</a:t>
            </a:r>
            <a:endParaRPr lang="en-IN" dirty="0"/>
          </a:p>
        </p:txBody>
      </p:sp>
      <p:sp>
        <p:nvSpPr>
          <p:cNvPr id="14" name="Rectangle 13">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44399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8">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0">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BA98CE8-C08D-2BB3-31C5-4BF42D310C2D}"/>
              </a:ext>
            </a:extLst>
          </p:cNvPr>
          <p:cNvSpPr txBox="1"/>
          <p:nvPr/>
        </p:nvSpPr>
        <p:spPr>
          <a:xfrm>
            <a:off x="858064" y="2639380"/>
            <a:ext cx="3205049" cy="3229714"/>
          </a:xfrm>
          <a:prstGeom prst="rect">
            <a:avLst/>
          </a:prstGeom>
        </p:spPr>
        <p:txBody>
          <a:bodyPr vert="horz" lIns="0" tIns="45720" rIns="0" bIns="45720" rtlCol="0">
            <a:normAutofit/>
          </a:bodyPr>
          <a:lstStyle/>
          <a:p>
            <a:pPr algn="ctr">
              <a:spcAft>
                <a:spcPts val="600"/>
              </a:spcAft>
              <a:buFont typeface="Calibri" panose="020F0502020204030204" pitchFamily="34" charset="0"/>
            </a:pPr>
            <a:r>
              <a:rPr lang="en-US" sz="4800">
                <a:solidFill>
                  <a:schemeClr val="tx1">
                    <a:lumMod val="75000"/>
                    <a:lumOff val="25000"/>
                  </a:schemeClr>
                </a:solidFill>
              </a:rPr>
              <a:t>Programming data structures</a:t>
            </a:r>
            <a:endParaRPr lang="en-US" sz="4800" dirty="0">
              <a:solidFill>
                <a:schemeClr val="tx1">
                  <a:lumMod val="75000"/>
                  <a:lumOff val="25000"/>
                </a:schemeClr>
              </a:solidFill>
            </a:endParaRPr>
          </a:p>
        </p:txBody>
      </p:sp>
      <p:pic>
        <p:nvPicPr>
          <p:cNvPr id="12" name="Content Placeholder 11" descr="Graphical user interface&#10;&#10;Description automatically generated with medium confidence">
            <a:extLst>
              <a:ext uri="{FF2B5EF4-FFF2-40B4-BE49-F238E27FC236}">
                <a16:creationId xmlns:a16="http://schemas.microsoft.com/office/drawing/2014/main" id="{6C26E6DC-21F9-D9D3-FFDA-3EECEBD15AB5}"/>
              </a:ext>
            </a:extLst>
          </p:cNvPr>
          <p:cNvPicPr>
            <a:picLocks noGrp="1" noChangeAspect="1"/>
          </p:cNvPicPr>
          <p:nvPr>
            <p:ph idx="1"/>
          </p:nvPr>
        </p:nvPicPr>
        <p:blipFill>
          <a:blip r:embed="rId2"/>
          <a:stretch>
            <a:fillRect/>
          </a:stretch>
        </p:blipFill>
        <p:spPr>
          <a:xfrm>
            <a:off x="5722070" y="643466"/>
            <a:ext cx="4755314" cy="5225621"/>
          </a:xfrm>
          <a:prstGeom prst="rect">
            <a:avLst/>
          </a:prstGeom>
        </p:spPr>
      </p:pic>
      <p:sp>
        <p:nvSpPr>
          <p:cNvPr id="37" name="Rectangle 32">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73663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1">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13">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D8698D3-6A36-2FD1-F83C-EA91E632515F}"/>
              </a:ext>
            </a:extLst>
          </p:cNvPr>
          <p:cNvSpPr txBox="1"/>
          <p:nvPr/>
        </p:nvSpPr>
        <p:spPr>
          <a:xfrm>
            <a:off x="858064" y="2639380"/>
            <a:ext cx="3205049" cy="3229714"/>
          </a:xfrm>
          <a:prstGeom prst="rect">
            <a:avLst/>
          </a:prstGeom>
        </p:spPr>
        <p:txBody>
          <a:bodyPr vert="horz" lIns="0" tIns="45720" rIns="0" bIns="45720" rtlCol="0">
            <a:normAutofit/>
          </a:bodyPr>
          <a:lstStyle/>
          <a:p>
            <a:pPr>
              <a:spcAft>
                <a:spcPts val="600"/>
              </a:spcAft>
              <a:buFont typeface="Calibri" panose="020F0502020204030204" pitchFamily="34" charset="0"/>
            </a:pPr>
            <a:r>
              <a:rPr lang="en-US" sz="4400" dirty="0">
                <a:solidFill>
                  <a:schemeClr val="tx1">
                    <a:lumMod val="75000"/>
                    <a:lumOff val="25000"/>
                  </a:schemeClr>
                </a:solidFill>
              </a:rPr>
              <a:t>Visualization of data structures</a:t>
            </a:r>
          </a:p>
        </p:txBody>
      </p:sp>
      <p:pic>
        <p:nvPicPr>
          <p:cNvPr id="5" name="Content Placeholder 4">
            <a:extLst>
              <a:ext uri="{FF2B5EF4-FFF2-40B4-BE49-F238E27FC236}">
                <a16:creationId xmlns:a16="http://schemas.microsoft.com/office/drawing/2014/main" id="{1169386C-F701-756D-0EC7-CD51316C408E}"/>
              </a:ext>
            </a:extLst>
          </p:cNvPr>
          <p:cNvPicPr>
            <a:picLocks noGrp="1" noChangeAspect="1"/>
          </p:cNvPicPr>
          <p:nvPr>
            <p:ph idx="1"/>
          </p:nvPr>
        </p:nvPicPr>
        <p:blipFill>
          <a:blip r:embed="rId2"/>
          <a:stretch>
            <a:fillRect/>
          </a:stretch>
        </p:blipFill>
        <p:spPr>
          <a:xfrm>
            <a:off x="4653447" y="1257434"/>
            <a:ext cx="6892560" cy="3997684"/>
          </a:xfrm>
          <a:prstGeom prst="rect">
            <a:avLst/>
          </a:prstGeom>
        </p:spPr>
      </p:pic>
      <p:sp>
        <p:nvSpPr>
          <p:cNvPr id="16" name="Rectangle 15">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9873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D04119-2673-2364-9FCD-9B24DBD3C000}"/>
              </a:ext>
            </a:extLst>
          </p:cNvPr>
          <p:cNvSpPr>
            <a:spLocks noGrp="1"/>
          </p:cNvSpPr>
          <p:nvPr>
            <p:ph type="title"/>
          </p:nvPr>
        </p:nvSpPr>
        <p:spPr>
          <a:xfrm>
            <a:off x="6411685" y="634946"/>
            <a:ext cx="5127171" cy="1450757"/>
          </a:xfrm>
        </p:spPr>
        <p:txBody>
          <a:bodyPr>
            <a:normAutofit/>
          </a:bodyPr>
          <a:lstStyle/>
          <a:p>
            <a:pPr algn="ctr"/>
            <a:r>
              <a:rPr lang="en-IN" dirty="0"/>
              <a:t>Motivation</a:t>
            </a:r>
          </a:p>
        </p:txBody>
      </p:sp>
      <p:pic>
        <p:nvPicPr>
          <p:cNvPr id="17" name="Graphic 6" descr="Programmer">
            <a:extLst>
              <a:ext uri="{FF2B5EF4-FFF2-40B4-BE49-F238E27FC236}">
                <a16:creationId xmlns:a16="http://schemas.microsoft.com/office/drawing/2014/main" id="{47C990EC-411A-9ED9-58D9-882EF26F4CB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3192" y="711306"/>
            <a:ext cx="5115347" cy="5115347"/>
          </a:xfrm>
          <a:prstGeom prst="rect">
            <a:avLst/>
          </a:prstGeom>
        </p:spPr>
      </p:pic>
      <p:cxnSp>
        <p:nvCxnSpPr>
          <p:cNvPr id="18" name="Straight Connector 11">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7F41B66-E581-62D8-AB7C-AA89523916C9}"/>
              </a:ext>
            </a:extLst>
          </p:cNvPr>
          <p:cNvSpPr>
            <a:spLocks noGrp="1"/>
          </p:cNvSpPr>
          <p:nvPr>
            <p:ph idx="1"/>
          </p:nvPr>
        </p:nvSpPr>
        <p:spPr>
          <a:xfrm>
            <a:off x="6411684" y="2407436"/>
            <a:ext cx="5127172" cy="3461658"/>
          </a:xfrm>
        </p:spPr>
        <p:txBody>
          <a:bodyPr>
            <a:normAutofit/>
          </a:bodyPr>
          <a:lstStyle/>
          <a:p>
            <a:pPr algn="ctr"/>
            <a:r>
              <a:rPr lang="en-US" b="0" i="0" dirty="0">
                <a:effectLst/>
                <a:latin typeface="Söhne"/>
              </a:rPr>
              <a:t>Data Structures are crucial in programming and are commonly tested in interviews. However, many students find them intimidating and struggle to understand how they work. Visualizing how data is manipulated can make it easier to comprehend and implement different data structures.</a:t>
            </a:r>
            <a:endParaRPr lang="en-IN" dirty="0"/>
          </a:p>
        </p:txBody>
      </p:sp>
      <p:sp>
        <p:nvSpPr>
          <p:cNvPr id="19" name="Rectangle 13">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64688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CA4B8-B741-4785-1A89-6CFDF4757454}"/>
              </a:ext>
            </a:extLst>
          </p:cNvPr>
          <p:cNvSpPr>
            <a:spLocks noGrp="1"/>
          </p:cNvSpPr>
          <p:nvPr>
            <p:ph type="title"/>
          </p:nvPr>
        </p:nvSpPr>
        <p:spPr/>
        <p:txBody>
          <a:bodyPr/>
          <a:lstStyle/>
          <a:p>
            <a:pPr algn="ctr"/>
            <a:r>
              <a:rPr lang="en-IN" dirty="0"/>
              <a:t>Main Features</a:t>
            </a:r>
          </a:p>
        </p:txBody>
      </p:sp>
      <p:graphicFrame>
        <p:nvGraphicFramePr>
          <p:cNvPr id="5" name="Content Placeholder 2">
            <a:extLst>
              <a:ext uri="{FF2B5EF4-FFF2-40B4-BE49-F238E27FC236}">
                <a16:creationId xmlns:a16="http://schemas.microsoft.com/office/drawing/2014/main" id="{AD3CDF7D-8333-4B28-185D-5983DA62698A}"/>
              </a:ext>
            </a:extLst>
          </p:cNvPr>
          <p:cNvGraphicFramePr>
            <a:graphicFrameLocks noGrp="1"/>
          </p:cNvGraphicFramePr>
          <p:nvPr>
            <p:ph idx="1"/>
            <p:extLst>
              <p:ext uri="{D42A27DB-BD31-4B8C-83A1-F6EECF244321}">
                <p14:modId xmlns:p14="http://schemas.microsoft.com/office/powerpoint/2010/main" val="2887280528"/>
              </p:ext>
            </p:extLst>
          </p:nvPr>
        </p:nvGraphicFramePr>
        <p:xfrm>
          <a:off x="1097280" y="2108201"/>
          <a:ext cx="10058400"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0630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4FD69FDD-BA96-4954-ADAC-DA35030A0C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271866-EFF5-604A-0F48-429EDA1371CA}"/>
              </a:ext>
            </a:extLst>
          </p:cNvPr>
          <p:cNvSpPr>
            <a:spLocks noGrp="1"/>
          </p:cNvSpPr>
          <p:nvPr>
            <p:ph type="title"/>
          </p:nvPr>
        </p:nvSpPr>
        <p:spPr>
          <a:xfrm>
            <a:off x="1097280" y="4844374"/>
            <a:ext cx="10058400" cy="1188995"/>
          </a:xfrm>
        </p:spPr>
        <p:txBody>
          <a:bodyPr vert="horz" lIns="91440" tIns="45720" rIns="91440" bIns="45720" rtlCol="0" anchor="ctr">
            <a:normAutofit/>
          </a:bodyPr>
          <a:lstStyle/>
          <a:p>
            <a:pPr algn="ctr"/>
            <a:r>
              <a:rPr lang="en-US"/>
              <a:t>Additional Features</a:t>
            </a:r>
          </a:p>
        </p:txBody>
      </p:sp>
      <p:sp>
        <p:nvSpPr>
          <p:cNvPr id="25" name="Rectangle 24">
            <a:extLst>
              <a:ext uri="{FF2B5EF4-FFF2-40B4-BE49-F238E27FC236}">
                <a16:creationId xmlns:a16="http://schemas.microsoft.com/office/drawing/2014/main" id="{21026ED8-45A7-435A-B4ED-2DDAD6EEDC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a:extLst>
              <a:ext uri="{FF2B5EF4-FFF2-40B4-BE49-F238E27FC236}">
                <a16:creationId xmlns:a16="http://schemas.microsoft.com/office/drawing/2014/main" id="{4C7779AE-C229-92A5-9E12-71F25DAF7F5D}"/>
              </a:ext>
            </a:extLst>
          </p:cNvPr>
          <p:cNvGrpSpPr/>
          <p:nvPr/>
        </p:nvGrpSpPr>
        <p:grpSpPr>
          <a:xfrm>
            <a:off x="1036319" y="1506408"/>
            <a:ext cx="10119363" cy="2114411"/>
            <a:chOff x="1129331" y="3774115"/>
            <a:chExt cx="10026348" cy="2094976"/>
          </a:xfrm>
        </p:grpSpPr>
        <p:sp>
          <p:nvSpPr>
            <p:cNvPr id="6" name="Rectangle: Rounded Corners 5">
              <a:extLst>
                <a:ext uri="{FF2B5EF4-FFF2-40B4-BE49-F238E27FC236}">
                  <a16:creationId xmlns:a16="http://schemas.microsoft.com/office/drawing/2014/main" id="{9A41BBDE-C251-0464-71C6-02FB8BDE4816}"/>
                </a:ext>
              </a:extLst>
            </p:cNvPr>
            <p:cNvSpPr/>
            <p:nvPr/>
          </p:nvSpPr>
          <p:spPr>
            <a:xfrm>
              <a:off x="1129331" y="3774115"/>
              <a:ext cx="2828924" cy="1796367"/>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Freeform: Shape 6">
              <a:extLst>
                <a:ext uri="{FF2B5EF4-FFF2-40B4-BE49-F238E27FC236}">
                  <a16:creationId xmlns:a16="http://schemas.microsoft.com/office/drawing/2014/main" id="{AD3F18AE-2D31-1971-F824-0FD97E9BC9FB}"/>
                </a:ext>
              </a:extLst>
            </p:cNvPr>
            <p:cNvSpPr/>
            <p:nvPr/>
          </p:nvSpPr>
          <p:spPr>
            <a:xfrm>
              <a:off x="1443656" y="4072724"/>
              <a:ext cx="2828924" cy="1796367"/>
            </a:xfrm>
            <a:custGeom>
              <a:avLst/>
              <a:gdLst>
                <a:gd name="connsiteX0" fmla="*/ 0 w 2828924"/>
                <a:gd name="connsiteY0" fmla="*/ 179637 h 1796367"/>
                <a:gd name="connsiteX1" fmla="*/ 179637 w 2828924"/>
                <a:gd name="connsiteY1" fmla="*/ 0 h 1796367"/>
                <a:gd name="connsiteX2" fmla="*/ 2649287 w 2828924"/>
                <a:gd name="connsiteY2" fmla="*/ 0 h 1796367"/>
                <a:gd name="connsiteX3" fmla="*/ 2828924 w 2828924"/>
                <a:gd name="connsiteY3" fmla="*/ 179637 h 1796367"/>
                <a:gd name="connsiteX4" fmla="*/ 2828924 w 2828924"/>
                <a:gd name="connsiteY4" fmla="*/ 1616730 h 1796367"/>
                <a:gd name="connsiteX5" fmla="*/ 2649287 w 2828924"/>
                <a:gd name="connsiteY5" fmla="*/ 1796367 h 1796367"/>
                <a:gd name="connsiteX6" fmla="*/ 179637 w 2828924"/>
                <a:gd name="connsiteY6" fmla="*/ 1796367 h 1796367"/>
                <a:gd name="connsiteX7" fmla="*/ 0 w 2828924"/>
                <a:gd name="connsiteY7" fmla="*/ 1616730 h 1796367"/>
                <a:gd name="connsiteX8" fmla="*/ 0 w 2828924"/>
                <a:gd name="connsiteY8" fmla="*/ 179637 h 1796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28924" h="1796367">
                  <a:moveTo>
                    <a:pt x="0" y="179637"/>
                  </a:moveTo>
                  <a:cubicBezTo>
                    <a:pt x="0" y="80426"/>
                    <a:pt x="80426" y="0"/>
                    <a:pt x="179637" y="0"/>
                  </a:cubicBezTo>
                  <a:lnTo>
                    <a:pt x="2649287" y="0"/>
                  </a:lnTo>
                  <a:cubicBezTo>
                    <a:pt x="2748498" y="0"/>
                    <a:pt x="2828924" y="80426"/>
                    <a:pt x="2828924" y="179637"/>
                  </a:cubicBezTo>
                  <a:lnTo>
                    <a:pt x="2828924" y="1616730"/>
                  </a:lnTo>
                  <a:cubicBezTo>
                    <a:pt x="2828924" y="1715941"/>
                    <a:pt x="2748498" y="1796367"/>
                    <a:pt x="2649287" y="1796367"/>
                  </a:cubicBezTo>
                  <a:lnTo>
                    <a:pt x="179637" y="1796367"/>
                  </a:lnTo>
                  <a:cubicBezTo>
                    <a:pt x="80426" y="1796367"/>
                    <a:pt x="0" y="1715941"/>
                    <a:pt x="0" y="1616730"/>
                  </a:cubicBezTo>
                  <a:lnTo>
                    <a:pt x="0" y="179637"/>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17384" tIns="117384" rIns="117384" bIns="117384" numCol="1" spcCol="1270" anchor="ctr" anchorCtr="0">
              <a:noAutofit/>
            </a:bodyPr>
            <a:lstStyle/>
            <a:p>
              <a:pPr algn="ctr" defTabSz="755650">
                <a:lnSpc>
                  <a:spcPct val="90000"/>
                </a:lnSpc>
                <a:spcBef>
                  <a:spcPct val="0"/>
                </a:spcBef>
                <a:spcAft>
                  <a:spcPct val="35000"/>
                </a:spcAft>
              </a:pPr>
              <a:r>
                <a:rPr lang="en-US" sz="1700" kern="1200">
                  <a:solidFill>
                    <a:schemeClr val="dk1">
                      <a:hueOff val="0"/>
                      <a:satOff val="0"/>
                      <a:lumOff val="0"/>
                      <a:alphaOff val="0"/>
                    </a:schemeClr>
                  </a:solidFill>
                  <a:latin typeface="+mn-lt"/>
                  <a:ea typeface="+mn-ea"/>
                  <a:cs typeface="+mn-cs"/>
                </a:rPr>
                <a:t>The included programming language has an "</a:t>
              </a:r>
              <a:r>
                <a:rPr lang="en-US" sz="1700" kern="1200" err="1">
                  <a:solidFill>
                    <a:schemeClr val="dk1">
                      <a:hueOff val="0"/>
                      <a:satOff val="0"/>
                      <a:lumOff val="0"/>
                      <a:alphaOff val="0"/>
                    </a:schemeClr>
                  </a:solidFill>
                  <a:latin typeface="+mn-lt"/>
                  <a:ea typeface="+mn-ea"/>
                  <a:cs typeface="+mn-cs"/>
                </a:rPr>
                <a:t>init</a:t>
              </a:r>
              <a:r>
                <a:rPr lang="en-US" sz="1700" kern="1200">
                  <a:solidFill>
                    <a:schemeClr val="dk1">
                      <a:hueOff val="0"/>
                      <a:satOff val="0"/>
                      <a:lumOff val="0"/>
                      <a:alphaOff val="0"/>
                    </a:schemeClr>
                  </a:solidFill>
                  <a:latin typeface="+mn-lt"/>
                  <a:ea typeface="+mn-ea"/>
                  <a:cs typeface="+mn-cs"/>
                </a:rPr>
                <a:t>:" feature that allows users to initialize elements directly, rather than repeatedly inserting elements using multiple methods.</a:t>
              </a:r>
              <a:endParaRPr lang="en-US" sz="1700" kern="1200"/>
            </a:p>
          </p:txBody>
        </p:sp>
        <p:sp>
          <p:nvSpPr>
            <p:cNvPr id="8" name="Rectangle: Rounded Corners 7">
              <a:extLst>
                <a:ext uri="{FF2B5EF4-FFF2-40B4-BE49-F238E27FC236}">
                  <a16:creationId xmlns:a16="http://schemas.microsoft.com/office/drawing/2014/main" id="{AECE5D73-6175-27D8-593C-6A963B2BE75E}"/>
                </a:ext>
              </a:extLst>
            </p:cNvPr>
            <p:cNvSpPr/>
            <p:nvPr/>
          </p:nvSpPr>
          <p:spPr>
            <a:xfrm>
              <a:off x="4564388" y="3774115"/>
              <a:ext cx="2828924" cy="1796367"/>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Freeform: Shape 8">
              <a:extLst>
                <a:ext uri="{FF2B5EF4-FFF2-40B4-BE49-F238E27FC236}">
                  <a16:creationId xmlns:a16="http://schemas.microsoft.com/office/drawing/2014/main" id="{01CB6B89-7461-E504-B648-F0EBA3311288}"/>
                </a:ext>
              </a:extLst>
            </p:cNvPr>
            <p:cNvSpPr/>
            <p:nvPr/>
          </p:nvSpPr>
          <p:spPr>
            <a:xfrm>
              <a:off x="4878713" y="4072724"/>
              <a:ext cx="2828924" cy="1796367"/>
            </a:xfrm>
            <a:custGeom>
              <a:avLst/>
              <a:gdLst>
                <a:gd name="connsiteX0" fmla="*/ 0 w 2828924"/>
                <a:gd name="connsiteY0" fmla="*/ 179637 h 1796367"/>
                <a:gd name="connsiteX1" fmla="*/ 179637 w 2828924"/>
                <a:gd name="connsiteY1" fmla="*/ 0 h 1796367"/>
                <a:gd name="connsiteX2" fmla="*/ 2649287 w 2828924"/>
                <a:gd name="connsiteY2" fmla="*/ 0 h 1796367"/>
                <a:gd name="connsiteX3" fmla="*/ 2828924 w 2828924"/>
                <a:gd name="connsiteY3" fmla="*/ 179637 h 1796367"/>
                <a:gd name="connsiteX4" fmla="*/ 2828924 w 2828924"/>
                <a:gd name="connsiteY4" fmla="*/ 1616730 h 1796367"/>
                <a:gd name="connsiteX5" fmla="*/ 2649287 w 2828924"/>
                <a:gd name="connsiteY5" fmla="*/ 1796367 h 1796367"/>
                <a:gd name="connsiteX6" fmla="*/ 179637 w 2828924"/>
                <a:gd name="connsiteY6" fmla="*/ 1796367 h 1796367"/>
                <a:gd name="connsiteX7" fmla="*/ 0 w 2828924"/>
                <a:gd name="connsiteY7" fmla="*/ 1616730 h 1796367"/>
                <a:gd name="connsiteX8" fmla="*/ 0 w 2828924"/>
                <a:gd name="connsiteY8" fmla="*/ 179637 h 1796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28924" h="1796367">
                  <a:moveTo>
                    <a:pt x="0" y="179637"/>
                  </a:moveTo>
                  <a:cubicBezTo>
                    <a:pt x="0" y="80426"/>
                    <a:pt x="80426" y="0"/>
                    <a:pt x="179637" y="0"/>
                  </a:cubicBezTo>
                  <a:lnTo>
                    <a:pt x="2649287" y="0"/>
                  </a:lnTo>
                  <a:cubicBezTo>
                    <a:pt x="2748498" y="0"/>
                    <a:pt x="2828924" y="80426"/>
                    <a:pt x="2828924" y="179637"/>
                  </a:cubicBezTo>
                  <a:lnTo>
                    <a:pt x="2828924" y="1616730"/>
                  </a:lnTo>
                  <a:cubicBezTo>
                    <a:pt x="2828924" y="1715941"/>
                    <a:pt x="2748498" y="1796367"/>
                    <a:pt x="2649287" y="1796367"/>
                  </a:cubicBezTo>
                  <a:lnTo>
                    <a:pt x="179637" y="1796367"/>
                  </a:lnTo>
                  <a:cubicBezTo>
                    <a:pt x="80426" y="1796367"/>
                    <a:pt x="0" y="1715941"/>
                    <a:pt x="0" y="1616730"/>
                  </a:cubicBezTo>
                  <a:lnTo>
                    <a:pt x="0" y="179637"/>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17384" tIns="117384" rIns="117384" bIns="117384" numCol="1" spcCol="1270" anchor="ctr" anchorCtr="0">
              <a:noAutofit/>
            </a:bodyPr>
            <a:lstStyle/>
            <a:p>
              <a:pPr algn="ctr" defTabSz="755650">
                <a:lnSpc>
                  <a:spcPct val="90000"/>
                </a:lnSpc>
                <a:spcBef>
                  <a:spcPct val="0"/>
                </a:spcBef>
                <a:spcAft>
                  <a:spcPct val="35000"/>
                </a:spcAft>
              </a:pPr>
              <a:r>
                <a:rPr lang="en-US" sz="1700" kern="1200">
                  <a:solidFill>
                    <a:schemeClr val="dk1">
                      <a:hueOff val="0"/>
                      <a:satOff val="0"/>
                      <a:lumOff val="0"/>
                      <a:alphaOff val="0"/>
                    </a:schemeClr>
                  </a:solidFill>
                  <a:latin typeface="+mn-lt"/>
                  <a:ea typeface="+mn-ea"/>
                  <a:cs typeface="+mn-cs"/>
                </a:rPr>
                <a:t>If the capacity of an object is not declared, the program automatically assigns the maximum capacity available for the data structure.</a:t>
              </a:r>
              <a:endParaRPr lang="en-US" sz="1700" kern="1200"/>
            </a:p>
          </p:txBody>
        </p:sp>
        <p:sp>
          <p:nvSpPr>
            <p:cNvPr id="11" name="Rectangle: Rounded Corners 10">
              <a:extLst>
                <a:ext uri="{FF2B5EF4-FFF2-40B4-BE49-F238E27FC236}">
                  <a16:creationId xmlns:a16="http://schemas.microsoft.com/office/drawing/2014/main" id="{2A5D6842-AF3C-C113-393F-84A8B23FBEDA}"/>
                </a:ext>
              </a:extLst>
            </p:cNvPr>
            <p:cNvSpPr/>
            <p:nvPr/>
          </p:nvSpPr>
          <p:spPr>
            <a:xfrm>
              <a:off x="8012429" y="3774115"/>
              <a:ext cx="2828924" cy="1796367"/>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Freeform: Shape 12">
              <a:extLst>
                <a:ext uri="{FF2B5EF4-FFF2-40B4-BE49-F238E27FC236}">
                  <a16:creationId xmlns:a16="http://schemas.microsoft.com/office/drawing/2014/main" id="{D151D052-4239-BCE9-9CF8-8D14AA4DBCC7}"/>
                </a:ext>
              </a:extLst>
            </p:cNvPr>
            <p:cNvSpPr/>
            <p:nvPr/>
          </p:nvSpPr>
          <p:spPr>
            <a:xfrm>
              <a:off x="8326755" y="4072724"/>
              <a:ext cx="2828924" cy="1796367"/>
            </a:xfrm>
            <a:custGeom>
              <a:avLst/>
              <a:gdLst>
                <a:gd name="connsiteX0" fmla="*/ 0 w 2828924"/>
                <a:gd name="connsiteY0" fmla="*/ 179637 h 1796367"/>
                <a:gd name="connsiteX1" fmla="*/ 179637 w 2828924"/>
                <a:gd name="connsiteY1" fmla="*/ 0 h 1796367"/>
                <a:gd name="connsiteX2" fmla="*/ 2649287 w 2828924"/>
                <a:gd name="connsiteY2" fmla="*/ 0 h 1796367"/>
                <a:gd name="connsiteX3" fmla="*/ 2828924 w 2828924"/>
                <a:gd name="connsiteY3" fmla="*/ 179637 h 1796367"/>
                <a:gd name="connsiteX4" fmla="*/ 2828924 w 2828924"/>
                <a:gd name="connsiteY4" fmla="*/ 1616730 h 1796367"/>
                <a:gd name="connsiteX5" fmla="*/ 2649287 w 2828924"/>
                <a:gd name="connsiteY5" fmla="*/ 1796367 h 1796367"/>
                <a:gd name="connsiteX6" fmla="*/ 179637 w 2828924"/>
                <a:gd name="connsiteY6" fmla="*/ 1796367 h 1796367"/>
                <a:gd name="connsiteX7" fmla="*/ 0 w 2828924"/>
                <a:gd name="connsiteY7" fmla="*/ 1616730 h 1796367"/>
                <a:gd name="connsiteX8" fmla="*/ 0 w 2828924"/>
                <a:gd name="connsiteY8" fmla="*/ 179637 h 1796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28924" h="1796367">
                  <a:moveTo>
                    <a:pt x="0" y="179637"/>
                  </a:moveTo>
                  <a:cubicBezTo>
                    <a:pt x="0" y="80426"/>
                    <a:pt x="80426" y="0"/>
                    <a:pt x="179637" y="0"/>
                  </a:cubicBezTo>
                  <a:lnTo>
                    <a:pt x="2649287" y="0"/>
                  </a:lnTo>
                  <a:cubicBezTo>
                    <a:pt x="2748498" y="0"/>
                    <a:pt x="2828924" y="80426"/>
                    <a:pt x="2828924" y="179637"/>
                  </a:cubicBezTo>
                  <a:lnTo>
                    <a:pt x="2828924" y="1616730"/>
                  </a:lnTo>
                  <a:cubicBezTo>
                    <a:pt x="2828924" y="1715941"/>
                    <a:pt x="2748498" y="1796367"/>
                    <a:pt x="2649287" y="1796367"/>
                  </a:cubicBezTo>
                  <a:lnTo>
                    <a:pt x="179637" y="1796367"/>
                  </a:lnTo>
                  <a:cubicBezTo>
                    <a:pt x="80426" y="1796367"/>
                    <a:pt x="0" y="1715941"/>
                    <a:pt x="0" y="1616730"/>
                  </a:cubicBezTo>
                  <a:lnTo>
                    <a:pt x="0" y="179637"/>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17384" tIns="117384" rIns="117384" bIns="117384" numCol="1" spcCol="1270" anchor="ctr" anchorCtr="0">
              <a:noAutofit/>
            </a:bodyPr>
            <a:lstStyle/>
            <a:p>
              <a:pPr algn="ctr" defTabSz="755650">
                <a:lnSpc>
                  <a:spcPct val="90000"/>
                </a:lnSpc>
                <a:spcBef>
                  <a:spcPct val="0"/>
                </a:spcBef>
                <a:spcAft>
                  <a:spcPct val="35000"/>
                </a:spcAft>
              </a:pPr>
              <a:r>
                <a:rPr lang="en-US" sz="1700" kern="1200">
                  <a:solidFill>
                    <a:schemeClr val="dk1">
                      <a:hueOff val="0"/>
                      <a:satOff val="0"/>
                      <a:lumOff val="0"/>
                      <a:alphaOff val="0"/>
                    </a:schemeClr>
                  </a:solidFill>
                  <a:latin typeface="+mn-lt"/>
                  <a:ea typeface="+mn-ea"/>
                  <a:cs typeface="+mn-cs"/>
                </a:rPr>
                <a:t>The program handles all exceptions, such as invalid method names, incorrect argument types, invalid size, simple syntax errors, and invalid object initializations.</a:t>
              </a:r>
              <a:endParaRPr lang="en-US" sz="1700" kern="1200"/>
            </a:p>
          </p:txBody>
        </p:sp>
      </p:grpSp>
    </p:spTree>
    <p:extLst>
      <p:ext uri="{BB962C8B-B14F-4D97-AF65-F5344CB8AC3E}">
        <p14:creationId xmlns:p14="http://schemas.microsoft.com/office/powerpoint/2010/main" val="2994732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698DB-4B6F-03A3-48C8-6DCE8785BAD4}"/>
              </a:ext>
            </a:extLst>
          </p:cNvPr>
          <p:cNvSpPr>
            <a:spLocks noGrp="1"/>
          </p:cNvSpPr>
          <p:nvPr>
            <p:ph type="title"/>
          </p:nvPr>
        </p:nvSpPr>
        <p:spPr/>
        <p:txBody>
          <a:bodyPr/>
          <a:lstStyle/>
          <a:p>
            <a:r>
              <a:rPr lang="en-IN"/>
              <a:t>Future Developments</a:t>
            </a:r>
            <a:endParaRPr lang="en-IN" dirty="0"/>
          </a:p>
        </p:txBody>
      </p:sp>
      <p:graphicFrame>
        <p:nvGraphicFramePr>
          <p:cNvPr id="7" name="Content Placeholder 2">
            <a:extLst>
              <a:ext uri="{FF2B5EF4-FFF2-40B4-BE49-F238E27FC236}">
                <a16:creationId xmlns:a16="http://schemas.microsoft.com/office/drawing/2014/main" id="{B230D181-99E6-751B-6F81-8577D689F8A5}"/>
              </a:ext>
            </a:extLst>
          </p:cNvPr>
          <p:cNvGraphicFramePr>
            <a:graphicFrameLocks noGrp="1"/>
          </p:cNvGraphicFramePr>
          <p:nvPr>
            <p:ph idx="1"/>
          </p:nvPr>
        </p:nvGraphicFramePr>
        <p:xfrm>
          <a:off x="1097280" y="2108201"/>
          <a:ext cx="10058400"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8826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Smiling Face with No Fill">
            <a:extLst>
              <a:ext uri="{FF2B5EF4-FFF2-40B4-BE49-F238E27FC236}">
                <a16:creationId xmlns:a16="http://schemas.microsoft.com/office/drawing/2014/main" id="{D754E0C6-F77B-1BE5-D691-427EA4F94BB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3192" y="711306"/>
            <a:ext cx="5115347" cy="5115347"/>
          </a:xfrm>
          <a:prstGeom prst="rect">
            <a:avLst/>
          </a:prstGeom>
        </p:spPr>
      </p:pic>
      <p:cxnSp>
        <p:nvCxnSpPr>
          <p:cNvPr id="12" name="Straight Connector 11">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67DD4C7-47E4-F114-D262-72118E9D0A52}"/>
              </a:ext>
            </a:extLst>
          </p:cNvPr>
          <p:cNvSpPr>
            <a:spLocks noGrp="1"/>
          </p:cNvSpPr>
          <p:nvPr>
            <p:ph idx="1"/>
          </p:nvPr>
        </p:nvSpPr>
        <p:spPr>
          <a:xfrm>
            <a:off x="6411684" y="2407436"/>
            <a:ext cx="5127172" cy="3461658"/>
          </a:xfrm>
        </p:spPr>
        <p:txBody>
          <a:bodyPr>
            <a:normAutofit/>
          </a:bodyPr>
          <a:lstStyle/>
          <a:p>
            <a:r>
              <a:rPr lang="en-IN" sz="6000" dirty="0"/>
              <a:t>THANK YOU</a:t>
            </a:r>
          </a:p>
        </p:txBody>
      </p:sp>
      <p:sp>
        <p:nvSpPr>
          <p:cNvPr id="14" name="Rectangle 13">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61785522"/>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{58CE8A7B-6A2A-4439-8F5B-FB9D6324740F}tf11437505_win32</Template>
  <TotalTime>83</TotalTime>
  <Words>323</Words>
  <Application>Microsoft Office PowerPoint</Application>
  <PresentationFormat>Widescreen</PresentationFormat>
  <Paragraphs>22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Georgia Pro Cond Light</vt:lpstr>
      <vt:lpstr>Söhne</vt:lpstr>
      <vt:lpstr>Speak Pro</vt:lpstr>
      <vt:lpstr>RetrospectVTI</vt:lpstr>
      <vt:lpstr>Data Structures Visualization Tool</vt:lpstr>
      <vt:lpstr>Introduction</vt:lpstr>
      <vt:lpstr>PowerPoint Presentation</vt:lpstr>
      <vt:lpstr>PowerPoint Presentation</vt:lpstr>
      <vt:lpstr>Motivation</vt:lpstr>
      <vt:lpstr>Main Features</vt:lpstr>
      <vt:lpstr>Additional Features</vt:lpstr>
      <vt:lpstr>Future Developments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Visualization Tool</dc:title>
  <dc:creator>siddhartha reddy</dc:creator>
  <cp:lastModifiedBy>siddhartha reddy</cp:lastModifiedBy>
  <cp:revision>4</cp:revision>
  <dcterms:created xsi:type="dcterms:W3CDTF">2023-04-10T13:53:08Z</dcterms:created>
  <dcterms:modified xsi:type="dcterms:W3CDTF">2023-04-11T04:56:30Z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