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535454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346B2-FE8F-46B5-8FD3-BE3A58DC9BF5}" v="90" dt="2024-12-17T14:07:04.173"/>
    <p1510:client id="{5ED4CD2F-38E2-4422-BF6A-4A88F45B495B}" v="169" dt="2024-12-18T08:18:50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e Cluyts" userId="2w9eTbxQpJ3AGLhB/XzPK1drSP4wOWdPOAfmLIb7zEE=" providerId="None" clId="Web-{2FE346B2-FE8F-46B5-8FD3-BE3A58DC9BF5}"/>
    <pc:docChg chg="addSld delSld modSld">
      <pc:chgData name="Siebe Cluyts" userId="2w9eTbxQpJ3AGLhB/XzPK1drSP4wOWdPOAfmLIb7zEE=" providerId="None" clId="Web-{2FE346B2-FE8F-46B5-8FD3-BE3A58DC9BF5}" dt="2024-12-17T14:07:04.173" v="80" actId="1076"/>
      <pc:docMkLst>
        <pc:docMk/>
      </pc:docMkLst>
      <pc:sldChg chg="addSp modSp modTransition">
        <pc:chgData name="Siebe Cluyts" userId="2w9eTbxQpJ3AGLhB/XzPK1drSP4wOWdPOAfmLIb7zEE=" providerId="None" clId="Web-{2FE346B2-FE8F-46B5-8FD3-BE3A58DC9BF5}" dt="2024-12-17T14:06:10.484" v="68"/>
        <pc:sldMkLst>
          <pc:docMk/>
          <pc:sldMk cId="1368741861" sldId="256"/>
        </pc:sldMkLst>
        <pc:spChg chg="add mod">
          <ac:chgData name="Siebe Cluyts" userId="2w9eTbxQpJ3AGLhB/XzPK1drSP4wOWdPOAfmLIb7zEE=" providerId="None" clId="Web-{2FE346B2-FE8F-46B5-8FD3-BE3A58DC9BF5}" dt="2024-12-17T13:59:39.990" v="29"/>
          <ac:spMkLst>
            <pc:docMk/>
            <pc:sldMk cId="1368741861" sldId="256"/>
            <ac:spMk id="9" creationId="{B2CCEDD5-C5AD-544F-1BCA-2DA46103C3C8}"/>
          </ac:spMkLst>
        </pc:spChg>
        <pc:picChg chg="add mod">
          <ac:chgData name="Siebe Cluyts" userId="2w9eTbxQpJ3AGLhB/XzPK1drSP4wOWdPOAfmLIb7zEE=" providerId="None" clId="Web-{2FE346B2-FE8F-46B5-8FD3-BE3A58DC9BF5}" dt="2024-12-17T13:53:46.091" v="8" actId="1076"/>
          <ac:picMkLst>
            <pc:docMk/>
            <pc:sldMk cId="1368741861" sldId="256"/>
            <ac:picMk id="4" creationId="{C3584344-4052-DC6E-C7EF-707FEA6A8005}"/>
          </ac:picMkLst>
        </pc:picChg>
        <pc:picChg chg="add mod ord">
          <ac:chgData name="Siebe Cluyts" userId="2w9eTbxQpJ3AGLhB/XzPK1drSP4wOWdPOAfmLIb7zEE=" providerId="None" clId="Web-{2FE346B2-FE8F-46B5-8FD3-BE3A58DC9BF5}" dt="2024-12-17T13:53:58.794" v="11" actId="14100"/>
          <ac:picMkLst>
            <pc:docMk/>
            <pc:sldMk cId="1368741861" sldId="256"/>
            <ac:picMk id="5" creationId="{E5F5E514-F275-BF21-ABE4-BC9FCB65D0E5}"/>
          </ac:picMkLst>
        </pc:picChg>
        <pc:picChg chg="add mod">
          <ac:chgData name="Siebe Cluyts" userId="2w9eTbxQpJ3AGLhB/XzPK1drSP4wOWdPOAfmLIb7zEE=" providerId="None" clId="Web-{2FE346B2-FE8F-46B5-8FD3-BE3A58DC9BF5}" dt="2024-12-17T13:57:59.222" v="21" actId="1076"/>
          <ac:picMkLst>
            <pc:docMk/>
            <pc:sldMk cId="1368741861" sldId="256"/>
            <ac:picMk id="6" creationId="{0787BBDE-E366-F977-ED2B-A13746AAB9E3}"/>
          </ac:picMkLst>
        </pc:picChg>
        <pc:picChg chg="add mod">
          <ac:chgData name="Siebe Cluyts" userId="2w9eTbxQpJ3AGLhB/XzPK1drSP4wOWdPOAfmLIb7zEE=" providerId="None" clId="Web-{2FE346B2-FE8F-46B5-8FD3-BE3A58DC9BF5}" dt="2024-12-17T13:57:52.878" v="20" actId="1076"/>
          <ac:picMkLst>
            <pc:docMk/>
            <pc:sldMk cId="1368741861" sldId="256"/>
            <ac:picMk id="7" creationId="{CC0802A3-A62D-F01C-AEAD-6ACA1D172BE8}"/>
          </ac:picMkLst>
        </pc:picChg>
        <pc:picChg chg="add mod">
          <ac:chgData name="Siebe Cluyts" userId="2w9eTbxQpJ3AGLhB/XzPK1drSP4wOWdPOAfmLIb7zEE=" providerId="None" clId="Web-{2FE346B2-FE8F-46B5-8FD3-BE3A58DC9BF5}" dt="2024-12-17T13:58:42.082" v="26" actId="1076"/>
          <ac:picMkLst>
            <pc:docMk/>
            <pc:sldMk cId="1368741861" sldId="256"/>
            <ac:picMk id="8" creationId="{9CD371B7-6BD4-1AA6-CFBE-32D85201233A}"/>
          </ac:picMkLst>
        </pc:picChg>
      </pc:sldChg>
      <pc:sldChg chg="modSp add del replId">
        <pc:chgData name="Siebe Cluyts" userId="2w9eTbxQpJ3AGLhB/XzPK1drSP4wOWdPOAfmLIb7zEE=" providerId="None" clId="Web-{2FE346B2-FE8F-46B5-8FD3-BE3A58DC9BF5}" dt="2024-12-17T14:00:26.476" v="33"/>
        <pc:sldMkLst>
          <pc:docMk/>
          <pc:sldMk cId="2760688055" sldId="257"/>
        </pc:sldMkLst>
        <pc:spChg chg="mod">
          <ac:chgData name="Siebe Cluyts" userId="2w9eTbxQpJ3AGLhB/XzPK1drSP4wOWdPOAfmLIb7zEE=" providerId="None" clId="Web-{2FE346B2-FE8F-46B5-8FD3-BE3A58DC9BF5}" dt="2024-12-17T14:00:10.741" v="32" actId="14100"/>
          <ac:spMkLst>
            <pc:docMk/>
            <pc:sldMk cId="2760688055" sldId="257"/>
            <ac:spMk id="9" creationId="{B2CCEDD5-C5AD-544F-1BCA-2DA46103C3C8}"/>
          </ac:spMkLst>
        </pc:spChg>
      </pc:sldChg>
      <pc:sldChg chg="addSp modSp add replId modTransition">
        <pc:chgData name="Siebe Cluyts" userId="2w9eTbxQpJ3AGLhB/XzPK1drSP4wOWdPOAfmLIb7zEE=" providerId="None" clId="Web-{2FE346B2-FE8F-46B5-8FD3-BE3A58DC9BF5}" dt="2024-12-17T14:06:10.484" v="69"/>
        <pc:sldMkLst>
          <pc:docMk/>
          <pc:sldMk cId="3706470389" sldId="257"/>
        </pc:sldMkLst>
        <pc:spChg chg="mod">
          <ac:chgData name="Siebe Cluyts" userId="2w9eTbxQpJ3AGLhB/XzPK1drSP4wOWdPOAfmLIb7zEE=" providerId="None" clId="Web-{2FE346B2-FE8F-46B5-8FD3-BE3A58DC9BF5}" dt="2024-12-17T14:01:04.383" v="37"/>
          <ac:spMkLst>
            <pc:docMk/>
            <pc:sldMk cId="3706470389" sldId="257"/>
            <ac:spMk id="9" creationId="{B2CCEDD5-C5AD-544F-1BCA-2DA46103C3C8}"/>
          </ac:spMkLst>
        </pc:spChg>
        <pc:picChg chg="add mod">
          <ac:chgData name="Siebe Cluyts" userId="2w9eTbxQpJ3AGLhB/XzPK1drSP4wOWdPOAfmLIb7zEE=" providerId="None" clId="Web-{2FE346B2-FE8F-46B5-8FD3-BE3A58DC9BF5}" dt="2024-12-17T14:02:09.135" v="42" actId="1076"/>
          <ac:picMkLst>
            <pc:docMk/>
            <pc:sldMk cId="3706470389" sldId="257"/>
            <ac:picMk id="10" creationId="{6632899E-25C2-F9C4-E9B6-F4DAB0960BC1}"/>
          </ac:picMkLst>
        </pc:picChg>
        <pc:picChg chg="add mod">
          <ac:chgData name="Siebe Cluyts" userId="2w9eTbxQpJ3AGLhB/XzPK1drSP4wOWdPOAfmLIb7zEE=" providerId="None" clId="Web-{2FE346B2-FE8F-46B5-8FD3-BE3A58DC9BF5}" dt="2024-12-17T14:04:19.122" v="52" actId="14100"/>
          <ac:picMkLst>
            <pc:docMk/>
            <pc:sldMk cId="3706470389" sldId="257"/>
            <ac:picMk id="11" creationId="{C834B0A4-44D0-3265-3924-3B95746004F4}"/>
          </ac:picMkLst>
        </pc:picChg>
      </pc:sldChg>
      <pc:sldChg chg="modSp add replId modTransition">
        <pc:chgData name="Siebe Cluyts" userId="2w9eTbxQpJ3AGLhB/XzPK1drSP4wOWdPOAfmLIb7zEE=" providerId="None" clId="Web-{2FE346B2-FE8F-46B5-8FD3-BE3A58DC9BF5}" dt="2024-12-17T14:06:10.484" v="70"/>
        <pc:sldMkLst>
          <pc:docMk/>
          <pc:sldMk cId="553870793" sldId="258"/>
        </pc:sldMkLst>
        <pc:picChg chg="mod ord">
          <ac:chgData name="Siebe Cluyts" userId="2w9eTbxQpJ3AGLhB/XzPK1drSP4wOWdPOAfmLIb7zEE=" providerId="None" clId="Web-{2FE346B2-FE8F-46B5-8FD3-BE3A58DC9BF5}" dt="2024-12-17T14:04:37.669" v="55"/>
          <ac:picMkLst>
            <pc:docMk/>
            <pc:sldMk cId="553870793" sldId="258"/>
            <ac:picMk id="10" creationId="{6632899E-25C2-F9C4-E9B6-F4DAB0960BC1}"/>
          </ac:picMkLst>
        </pc:picChg>
        <pc:picChg chg="mod">
          <ac:chgData name="Siebe Cluyts" userId="2w9eTbxQpJ3AGLhB/XzPK1drSP4wOWdPOAfmLIb7zEE=" providerId="None" clId="Web-{2FE346B2-FE8F-46B5-8FD3-BE3A58DC9BF5}" dt="2024-12-17T14:05:08.357" v="63" actId="1076"/>
          <ac:picMkLst>
            <pc:docMk/>
            <pc:sldMk cId="553870793" sldId="258"/>
            <ac:picMk id="11" creationId="{C834B0A4-44D0-3265-3924-3B95746004F4}"/>
          </ac:picMkLst>
        </pc:picChg>
      </pc:sldChg>
      <pc:sldChg chg="delSp modSp add del replId">
        <pc:chgData name="Siebe Cluyts" userId="2w9eTbxQpJ3AGLhB/XzPK1drSP4wOWdPOAfmLIb7zEE=" providerId="None" clId="Web-{2FE346B2-FE8F-46B5-8FD3-BE3A58DC9BF5}" dt="2024-12-17T14:02:46.729" v="47"/>
        <pc:sldMkLst>
          <pc:docMk/>
          <pc:sldMk cId="2487942148" sldId="258"/>
        </pc:sldMkLst>
        <pc:picChg chg="del mod ord">
          <ac:chgData name="Siebe Cluyts" userId="2w9eTbxQpJ3AGLhB/XzPK1drSP4wOWdPOAfmLIb7zEE=" providerId="None" clId="Web-{2FE346B2-FE8F-46B5-8FD3-BE3A58DC9BF5}" dt="2024-12-17T14:02:45.354" v="46"/>
          <ac:picMkLst>
            <pc:docMk/>
            <pc:sldMk cId="2487942148" sldId="258"/>
            <ac:picMk id="10" creationId="{6632899E-25C2-F9C4-E9B6-F4DAB0960BC1}"/>
          </ac:picMkLst>
        </pc:picChg>
      </pc:sldChg>
      <pc:sldChg chg="addSp delSp modSp add replId modTransition">
        <pc:chgData name="Siebe Cluyts" userId="2w9eTbxQpJ3AGLhB/XzPK1drSP4wOWdPOAfmLIb7zEE=" providerId="None" clId="Web-{2FE346B2-FE8F-46B5-8FD3-BE3A58DC9BF5}" dt="2024-12-17T14:07:04.173" v="80" actId="1076"/>
        <pc:sldMkLst>
          <pc:docMk/>
          <pc:sldMk cId="3107734554" sldId="259"/>
        </pc:sldMkLst>
        <pc:picChg chg="del">
          <ac:chgData name="Siebe Cluyts" userId="2w9eTbxQpJ3AGLhB/XzPK1drSP4wOWdPOAfmLIb7zEE=" providerId="None" clId="Web-{2FE346B2-FE8F-46B5-8FD3-BE3A58DC9BF5}" dt="2024-12-17T14:05:15.202" v="65"/>
          <ac:picMkLst>
            <pc:docMk/>
            <pc:sldMk cId="3107734554" sldId="259"/>
            <ac:picMk id="11" creationId="{C834B0A4-44D0-3265-3924-3B95746004F4}"/>
          </ac:picMkLst>
        </pc:picChg>
        <pc:picChg chg="add mod">
          <ac:chgData name="Siebe Cluyts" userId="2w9eTbxQpJ3AGLhB/XzPK1drSP4wOWdPOAfmLIb7zEE=" providerId="None" clId="Web-{2FE346B2-FE8F-46B5-8FD3-BE3A58DC9BF5}" dt="2024-12-17T14:05:39.874" v="67" actId="1076"/>
          <ac:picMkLst>
            <pc:docMk/>
            <pc:sldMk cId="3107734554" sldId="259"/>
            <ac:picMk id="12" creationId="{F34ABCF6-45BC-0440-3DC3-80261CBE3E96}"/>
          </ac:picMkLst>
        </pc:picChg>
        <pc:picChg chg="add mod ord">
          <ac:chgData name="Siebe Cluyts" userId="2w9eTbxQpJ3AGLhB/XzPK1drSP4wOWdPOAfmLIb7zEE=" providerId="None" clId="Web-{2FE346B2-FE8F-46B5-8FD3-BE3A58DC9BF5}" dt="2024-12-17T14:07:04.173" v="80" actId="1076"/>
          <ac:picMkLst>
            <pc:docMk/>
            <pc:sldMk cId="3107734554" sldId="259"/>
            <ac:picMk id="13" creationId="{ECEB889A-A8C5-2411-216C-6CF3330A6193}"/>
          </ac:picMkLst>
        </pc:picChg>
      </pc:sldChg>
    </pc:docChg>
  </pc:docChgLst>
  <pc:docChgLst>
    <pc:chgData name="Siebe Cluyts" userId="2w9eTbxQpJ3AGLhB/XzPK1drSP4wOWdPOAfmLIb7zEE=" providerId="None" clId="Web-{5ED4CD2F-38E2-4422-BF6A-4A88F45B495B}"/>
    <pc:docChg chg="addSld modSld">
      <pc:chgData name="Siebe Cluyts" userId="2w9eTbxQpJ3AGLhB/XzPK1drSP4wOWdPOAfmLIb7zEE=" providerId="None" clId="Web-{5ED4CD2F-38E2-4422-BF6A-4A88F45B495B}" dt="2024-12-18T08:18:50.057" v="149"/>
      <pc:docMkLst>
        <pc:docMk/>
      </pc:docMkLst>
      <pc:sldChg chg="addSp modSp">
        <pc:chgData name="Siebe Cluyts" userId="2w9eTbxQpJ3AGLhB/XzPK1drSP4wOWdPOAfmLIb7zEE=" providerId="None" clId="Web-{5ED4CD2F-38E2-4422-BF6A-4A88F45B495B}" dt="2024-12-18T07:50:10.395" v="8" actId="14100"/>
        <pc:sldMkLst>
          <pc:docMk/>
          <pc:sldMk cId="3107734554" sldId="259"/>
        </pc:sldMkLst>
        <pc:picChg chg="add mod ord">
          <ac:chgData name="Siebe Cluyts" userId="2w9eTbxQpJ3AGLhB/XzPK1drSP4wOWdPOAfmLIb7zEE=" providerId="None" clId="Web-{5ED4CD2F-38E2-4422-BF6A-4A88F45B495B}" dt="2024-12-18T07:50:10.395" v="8" actId="14100"/>
          <ac:picMkLst>
            <pc:docMk/>
            <pc:sldMk cId="3107734554" sldId="259"/>
            <ac:picMk id="11" creationId="{50B6F192-B4FB-71D5-93F9-66D344284C53}"/>
          </ac:picMkLst>
        </pc:picChg>
        <pc:picChg chg="mod">
          <ac:chgData name="Siebe Cluyts" userId="2w9eTbxQpJ3AGLhB/XzPK1drSP4wOWdPOAfmLIb7zEE=" providerId="None" clId="Web-{5ED4CD2F-38E2-4422-BF6A-4A88F45B495B}" dt="2024-12-18T07:49:44.691" v="1" actId="1076"/>
          <ac:picMkLst>
            <pc:docMk/>
            <pc:sldMk cId="3107734554" sldId="259"/>
            <ac:picMk id="13" creationId="{ECEB889A-A8C5-2411-216C-6CF3330A6193}"/>
          </ac:picMkLst>
        </pc:picChg>
      </pc:sldChg>
      <pc:sldChg chg="addSp delSp modSp add replId">
        <pc:chgData name="Siebe Cluyts" userId="2w9eTbxQpJ3AGLhB/XzPK1drSP4wOWdPOAfmLIb7zEE=" providerId="None" clId="Web-{5ED4CD2F-38E2-4422-BF6A-4A88F45B495B}" dt="2024-12-18T08:05:43.642" v="48" actId="1076"/>
        <pc:sldMkLst>
          <pc:docMk/>
          <pc:sldMk cId="1491998706" sldId="260"/>
        </pc:sldMkLst>
        <pc:spChg chg="add mod">
          <ac:chgData name="Siebe Cluyts" userId="2w9eTbxQpJ3AGLhB/XzPK1drSP4wOWdPOAfmLIb7zEE=" providerId="None" clId="Web-{5ED4CD2F-38E2-4422-BF6A-4A88F45B495B}" dt="2024-12-18T07:54:59.497" v="31" actId="1076"/>
          <ac:spMkLst>
            <pc:docMk/>
            <pc:sldMk cId="1491998706" sldId="260"/>
            <ac:spMk id="14" creationId="{7C87EDFC-5B8F-778F-7FB4-6EA312738A7E}"/>
          </ac:spMkLst>
        </pc:spChg>
        <pc:spChg chg="add del mod">
          <ac:chgData name="Siebe Cluyts" userId="2w9eTbxQpJ3AGLhB/XzPK1drSP4wOWdPOAfmLIb7zEE=" providerId="None" clId="Web-{5ED4CD2F-38E2-4422-BF6A-4A88F45B495B}" dt="2024-12-18T07:54:22.184" v="26"/>
          <ac:spMkLst>
            <pc:docMk/>
            <pc:sldMk cId="1491998706" sldId="260"/>
            <ac:spMk id="15" creationId="{89DF9262-B2CC-B1A9-2E41-669560CD69DC}"/>
          </ac:spMkLst>
        </pc:spChg>
        <pc:picChg chg="mod">
          <ac:chgData name="Siebe Cluyts" userId="2w9eTbxQpJ3AGLhB/XzPK1drSP4wOWdPOAfmLIb7zEE=" providerId="None" clId="Web-{5ED4CD2F-38E2-4422-BF6A-4A88F45B495B}" dt="2024-12-18T08:05:35.876" v="46" actId="1076"/>
          <ac:picMkLst>
            <pc:docMk/>
            <pc:sldMk cId="1491998706" sldId="260"/>
            <ac:picMk id="11" creationId="{50B6F192-B4FB-71D5-93F9-66D344284C53}"/>
          </ac:picMkLst>
        </pc:picChg>
        <pc:picChg chg="del">
          <ac:chgData name="Siebe Cluyts" userId="2w9eTbxQpJ3AGLhB/XzPK1drSP4wOWdPOAfmLIb7zEE=" providerId="None" clId="Web-{5ED4CD2F-38E2-4422-BF6A-4A88F45B495B}" dt="2024-12-18T07:50:42.380" v="14"/>
          <ac:picMkLst>
            <pc:docMk/>
            <pc:sldMk cId="1491998706" sldId="260"/>
            <ac:picMk id="12" creationId="{F34ABCF6-45BC-0440-3DC3-80261CBE3E96}"/>
          </ac:picMkLst>
        </pc:picChg>
        <pc:picChg chg="add del mod">
          <ac:chgData name="Siebe Cluyts" userId="2w9eTbxQpJ3AGLhB/XzPK1drSP4wOWdPOAfmLIb7zEE=" providerId="None" clId="Web-{5ED4CD2F-38E2-4422-BF6A-4A88F45B495B}" dt="2024-12-18T08:03:34.732" v="33"/>
          <ac:picMkLst>
            <pc:docMk/>
            <pc:sldMk cId="1491998706" sldId="260"/>
            <ac:picMk id="16" creationId="{73F2A6A4-C8E4-3385-A92F-99EF6D30EB4D}"/>
          </ac:picMkLst>
        </pc:picChg>
        <pc:picChg chg="add del mod">
          <ac:chgData name="Siebe Cluyts" userId="2w9eTbxQpJ3AGLhB/XzPK1drSP4wOWdPOAfmLIb7zEE=" providerId="None" clId="Web-{5ED4CD2F-38E2-4422-BF6A-4A88F45B495B}" dt="2024-12-18T08:03:45.904" v="35"/>
          <ac:picMkLst>
            <pc:docMk/>
            <pc:sldMk cId="1491998706" sldId="260"/>
            <ac:picMk id="17" creationId="{7C4FF71C-E189-7E3F-6619-E30C6AE97E9C}"/>
          </ac:picMkLst>
        </pc:picChg>
        <pc:picChg chg="add del mod">
          <ac:chgData name="Siebe Cluyts" userId="2w9eTbxQpJ3AGLhB/XzPK1drSP4wOWdPOAfmLIb7zEE=" providerId="None" clId="Web-{5ED4CD2F-38E2-4422-BF6A-4A88F45B495B}" dt="2024-12-18T08:04:12.671" v="38"/>
          <ac:picMkLst>
            <pc:docMk/>
            <pc:sldMk cId="1491998706" sldId="260"/>
            <ac:picMk id="18" creationId="{36A15FCB-DC37-972E-351F-5DEB90F5B437}"/>
          </ac:picMkLst>
        </pc:picChg>
        <pc:picChg chg="add mod">
          <ac:chgData name="Siebe Cluyts" userId="2w9eTbxQpJ3AGLhB/XzPK1drSP4wOWdPOAfmLIb7zEE=" providerId="None" clId="Web-{5ED4CD2F-38E2-4422-BF6A-4A88F45B495B}" dt="2024-12-18T08:05:43.642" v="48" actId="1076"/>
          <ac:picMkLst>
            <pc:docMk/>
            <pc:sldMk cId="1491998706" sldId="260"/>
            <ac:picMk id="19" creationId="{501BF1A5-9BCB-AB3E-8542-22BDA836A6F6}"/>
          </ac:picMkLst>
        </pc:picChg>
      </pc:sldChg>
      <pc:sldChg chg="addSp delSp modSp add replId">
        <pc:chgData name="Siebe Cluyts" userId="2w9eTbxQpJ3AGLhB/XzPK1drSP4wOWdPOAfmLIb7zEE=" providerId="None" clId="Web-{5ED4CD2F-38E2-4422-BF6A-4A88F45B495B}" dt="2024-12-18T08:09:16.618" v="86" actId="1076"/>
        <pc:sldMkLst>
          <pc:docMk/>
          <pc:sldMk cId="1931227578" sldId="261"/>
        </pc:sldMkLst>
        <pc:spChg chg="mod">
          <ac:chgData name="Siebe Cluyts" userId="2w9eTbxQpJ3AGLhB/XzPK1drSP4wOWdPOAfmLIb7zEE=" providerId="None" clId="Web-{5ED4CD2F-38E2-4422-BF6A-4A88F45B495B}" dt="2024-12-18T08:09:16.618" v="86" actId="1076"/>
          <ac:spMkLst>
            <pc:docMk/>
            <pc:sldMk cId="1931227578" sldId="261"/>
            <ac:spMk id="14" creationId="{7C87EDFC-5B8F-778F-7FB4-6EA312738A7E}"/>
          </ac:spMkLst>
        </pc:spChg>
        <pc:picChg chg="mod">
          <ac:chgData name="Siebe Cluyts" userId="2w9eTbxQpJ3AGLhB/XzPK1drSP4wOWdPOAfmLIb7zEE=" providerId="None" clId="Web-{5ED4CD2F-38E2-4422-BF6A-4A88F45B495B}" dt="2024-12-18T08:06:17.659" v="53" actId="1076"/>
          <ac:picMkLst>
            <pc:docMk/>
            <pc:sldMk cId="1931227578" sldId="261"/>
            <ac:picMk id="11" creationId="{50B6F192-B4FB-71D5-93F9-66D344284C53}"/>
          </ac:picMkLst>
        </pc:picChg>
        <pc:picChg chg="add del mod">
          <ac:chgData name="Siebe Cluyts" userId="2w9eTbxQpJ3AGLhB/XzPK1drSP4wOWdPOAfmLIb7zEE=" providerId="None" clId="Web-{5ED4CD2F-38E2-4422-BF6A-4A88F45B495B}" dt="2024-12-18T08:07:42.271" v="70"/>
          <ac:picMkLst>
            <pc:docMk/>
            <pc:sldMk cId="1931227578" sldId="261"/>
            <ac:picMk id="12" creationId="{8AE615D4-8635-A489-A23B-924E99DEE872}"/>
          </ac:picMkLst>
        </pc:picChg>
        <pc:picChg chg="add mod">
          <ac:chgData name="Siebe Cluyts" userId="2w9eTbxQpJ3AGLhB/XzPK1drSP4wOWdPOAfmLIb7zEE=" providerId="None" clId="Web-{5ED4CD2F-38E2-4422-BF6A-4A88F45B495B}" dt="2024-12-18T08:08:02.881" v="72" actId="1076"/>
          <ac:picMkLst>
            <pc:docMk/>
            <pc:sldMk cId="1931227578" sldId="261"/>
            <ac:picMk id="15" creationId="{FC83E2CB-A897-3882-D5FE-448A11061D6D}"/>
          </ac:picMkLst>
        </pc:picChg>
        <pc:picChg chg="add del mod">
          <ac:chgData name="Siebe Cluyts" userId="2w9eTbxQpJ3AGLhB/XzPK1drSP4wOWdPOAfmLIb7zEE=" providerId="None" clId="Web-{5ED4CD2F-38E2-4422-BF6A-4A88F45B495B}" dt="2024-12-18T08:08:23.663" v="75"/>
          <ac:picMkLst>
            <pc:docMk/>
            <pc:sldMk cId="1931227578" sldId="261"/>
            <ac:picMk id="16" creationId="{40AC8387-82EB-98BA-5894-BB5C479A82C9}"/>
          </ac:picMkLst>
        </pc:picChg>
        <pc:picChg chg="add mod">
          <ac:chgData name="Siebe Cluyts" userId="2w9eTbxQpJ3AGLhB/XzPK1drSP4wOWdPOAfmLIb7zEE=" providerId="None" clId="Web-{5ED4CD2F-38E2-4422-BF6A-4A88F45B495B}" dt="2024-12-18T08:08:35.601" v="77" actId="1076"/>
          <ac:picMkLst>
            <pc:docMk/>
            <pc:sldMk cId="1931227578" sldId="261"/>
            <ac:picMk id="17" creationId="{65A38C72-30F5-29DC-F2CA-C401C3A4B3A9}"/>
          </ac:picMkLst>
        </pc:picChg>
        <pc:picChg chg="del">
          <ac:chgData name="Siebe Cluyts" userId="2w9eTbxQpJ3AGLhB/XzPK1drSP4wOWdPOAfmLIb7zEE=" providerId="None" clId="Web-{5ED4CD2F-38E2-4422-BF6A-4A88F45B495B}" dt="2024-12-18T08:06:02.127" v="50"/>
          <ac:picMkLst>
            <pc:docMk/>
            <pc:sldMk cId="1931227578" sldId="261"/>
            <ac:picMk id="19" creationId="{501BF1A5-9BCB-AB3E-8542-22BDA836A6F6}"/>
          </ac:picMkLst>
        </pc:picChg>
      </pc:sldChg>
      <pc:sldChg chg="addSp delSp modSp add replId">
        <pc:chgData name="Siebe Cluyts" userId="2w9eTbxQpJ3AGLhB/XzPK1drSP4wOWdPOAfmLIb7zEE=" providerId="None" clId="Web-{5ED4CD2F-38E2-4422-BF6A-4A88F45B495B}" dt="2024-12-18T08:11:34.544" v="107" actId="1076"/>
        <pc:sldMkLst>
          <pc:docMk/>
          <pc:sldMk cId="2832949471" sldId="262"/>
        </pc:sldMkLst>
        <pc:spChg chg="mod">
          <ac:chgData name="Siebe Cluyts" userId="2w9eTbxQpJ3AGLhB/XzPK1drSP4wOWdPOAfmLIb7zEE=" providerId="None" clId="Web-{5ED4CD2F-38E2-4422-BF6A-4A88F45B495B}" dt="2024-12-18T08:10:50.636" v="102" actId="1076"/>
          <ac:spMkLst>
            <pc:docMk/>
            <pc:sldMk cId="2832949471" sldId="262"/>
            <ac:spMk id="14" creationId="{7C87EDFC-5B8F-778F-7FB4-6EA312738A7E}"/>
          </ac:spMkLst>
        </pc:spChg>
        <pc:picChg chg="mod">
          <ac:chgData name="Siebe Cluyts" userId="2w9eTbxQpJ3AGLhB/XzPK1drSP4wOWdPOAfmLIb7zEE=" providerId="None" clId="Web-{5ED4CD2F-38E2-4422-BF6A-4A88F45B495B}" dt="2024-12-18T08:10:56.074" v="103" actId="1076"/>
          <ac:picMkLst>
            <pc:docMk/>
            <pc:sldMk cId="2832949471" sldId="262"/>
            <ac:picMk id="11" creationId="{50B6F192-B4FB-71D5-93F9-66D344284C53}"/>
          </ac:picMkLst>
        </pc:picChg>
        <pc:picChg chg="add mod">
          <ac:chgData name="Siebe Cluyts" userId="2w9eTbxQpJ3AGLhB/XzPK1drSP4wOWdPOAfmLIb7zEE=" providerId="None" clId="Web-{5ED4CD2F-38E2-4422-BF6A-4A88F45B495B}" dt="2024-12-18T08:11:22.559" v="105" actId="1076"/>
          <ac:picMkLst>
            <pc:docMk/>
            <pc:sldMk cId="2832949471" sldId="262"/>
            <ac:picMk id="12" creationId="{F233E998-CBB2-AF4D-3E85-D219B162FB9E}"/>
          </ac:picMkLst>
        </pc:picChg>
        <pc:picChg chg="del">
          <ac:chgData name="Siebe Cluyts" userId="2w9eTbxQpJ3AGLhB/XzPK1drSP4wOWdPOAfmLIb7zEE=" providerId="None" clId="Web-{5ED4CD2F-38E2-4422-BF6A-4A88F45B495B}" dt="2024-12-18T08:09:30.509" v="89"/>
          <ac:picMkLst>
            <pc:docMk/>
            <pc:sldMk cId="2832949471" sldId="262"/>
            <ac:picMk id="15" creationId="{FC83E2CB-A897-3882-D5FE-448A11061D6D}"/>
          </ac:picMkLst>
        </pc:picChg>
        <pc:picChg chg="add mod">
          <ac:chgData name="Siebe Cluyts" userId="2w9eTbxQpJ3AGLhB/XzPK1drSP4wOWdPOAfmLIb7zEE=" providerId="None" clId="Web-{5ED4CD2F-38E2-4422-BF6A-4A88F45B495B}" dt="2024-12-18T08:11:34.544" v="107" actId="1076"/>
          <ac:picMkLst>
            <pc:docMk/>
            <pc:sldMk cId="2832949471" sldId="262"/>
            <ac:picMk id="16" creationId="{4CF0CCB0-C7CD-9C82-5F74-09099CE0576B}"/>
          </ac:picMkLst>
        </pc:picChg>
        <pc:picChg chg="del">
          <ac:chgData name="Siebe Cluyts" userId="2w9eTbxQpJ3AGLhB/XzPK1drSP4wOWdPOAfmLIb7zEE=" providerId="None" clId="Web-{5ED4CD2F-38E2-4422-BF6A-4A88F45B495B}" dt="2024-12-18T08:09:28.602" v="88"/>
          <ac:picMkLst>
            <pc:docMk/>
            <pc:sldMk cId="2832949471" sldId="262"/>
            <ac:picMk id="17" creationId="{65A38C72-30F5-29DC-F2CA-C401C3A4B3A9}"/>
          </ac:picMkLst>
        </pc:picChg>
      </pc:sldChg>
      <pc:sldChg chg="addSp delSp modSp add replId">
        <pc:chgData name="Siebe Cluyts" userId="2w9eTbxQpJ3AGLhB/XzPK1drSP4wOWdPOAfmLIb7zEE=" providerId="None" clId="Web-{5ED4CD2F-38E2-4422-BF6A-4A88F45B495B}" dt="2024-12-18T08:12:29.733" v="112" actId="1076"/>
        <pc:sldMkLst>
          <pc:docMk/>
          <pc:sldMk cId="4091375280" sldId="263"/>
        </pc:sldMkLst>
        <pc:picChg chg="mod">
          <ac:chgData name="Siebe Cluyts" userId="2w9eTbxQpJ3AGLhB/XzPK1drSP4wOWdPOAfmLIb7zEE=" providerId="None" clId="Web-{5ED4CD2F-38E2-4422-BF6A-4A88F45B495B}" dt="2024-12-18T08:12:05.967" v="109" actId="1076"/>
          <ac:picMkLst>
            <pc:docMk/>
            <pc:sldMk cId="4091375280" sldId="263"/>
            <ac:picMk id="11" creationId="{50B6F192-B4FB-71D5-93F9-66D344284C53}"/>
          </ac:picMkLst>
        </pc:picChg>
        <pc:picChg chg="del">
          <ac:chgData name="Siebe Cluyts" userId="2w9eTbxQpJ3AGLhB/XzPK1drSP4wOWdPOAfmLIb7zEE=" providerId="None" clId="Web-{5ED4CD2F-38E2-4422-BF6A-4A88F45B495B}" dt="2024-12-18T08:12:13.014" v="110"/>
          <ac:picMkLst>
            <pc:docMk/>
            <pc:sldMk cId="4091375280" sldId="263"/>
            <ac:picMk id="12" creationId="{F233E998-CBB2-AF4D-3E85-D219B162FB9E}"/>
          </ac:picMkLst>
        </pc:picChg>
        <pc:picChg chg="add mod">
          <ac:chgData name="Siebe Cluyts" userId="2w9eTbxQpJ3AGLhB/XzPK1drSP4wOWdPOAfmLIb7zEE=" providerId="None" clId="Web-{5ED4CD2F-38E2-4422-BF6A-4A88F45B495B}" dt="2024-12-18T08:12:29.733" v="112" actId="1076"/>
          <ac:picMkLst>
            <pc:docMk/>
            <pc:sldMk cId="4091375280" sldId="263"/>
            <ac:picMk id="15" creationId="{02D0AC75-6CA4-E7DE-5DC2-B7AF2900C45D}"/>
          </ac:picMkLst>
        </pc:picChg>
      </pc:sldChg>
      <pc:sldChg chg="addSp delSp modSp add replId">
        <pc:chgData name="Siebe Cluyts" userId="2w9eTbxQpJ3AGLhB/XzPK1drSP4wOWdPOAfmLIb7zEE=" providerId="None" clId="Web-{5ED4CD2F-38E2-4422-BF6A-4A88F45B495B}" dt="2024-12-18T08:15:41.676" v="124"/>
        <pc:sldMkLst>
          <pc:docMk/>
          <pc:sldMk cId="937838505" sldId="264"/>
        </pc:sldMkLst>
        <pc:spChg chg="mod">
          <ac:chgData name="Siebe Cluyts" userId="2w9eTbxQpJ3AGLhB/XzPK1drSP4wOWdPOAfmLIb7zEE=" providerId="None" clId="Web-{5ED4CD2F-38E2-4422-BF6A-4A88F45B495B}" dt="2024-12-18T08:12:55.468" v="117" actId="1076"/>
          <ac:spMkLst>
            <pc:docMk/>
            <pc:sldMk cId="937838505" sldId="264"/>
            <ac:spMk id="14" creationId="{7C87EDFC-5B8F-778F-7FB4-6EA312738A7E}"/>
          </ac:spMkLst>
        </pc:spChg>
        <pc:picChg chg="mod">
          <ac:chgData name="Siebe Cluyts" userId="2w9eTbxQpJ3AGLhB/XzPK1drSP4wOWdPOAfmLIb7zEE=" providerId="None" clId="Web-{5ED4CD2F-38E2-4422-BF6A-4A88F45B495B}" dt="2024-12-18T08:13:06.203" v="119" actId="1076"/>
          <ac:picMkLst>
            <pc:docMk/>
            <pc:sldMk cId="937838505" sldId="264"/>
            <ac:picMk id="11" creationId="{50B6F192-B4FB-71D5-93F9-66D344284C53}"/>
          </ac:picMkLst>
        </pc:picChg>
        <pc:picChg chg="add mod">
          <ac:chgData name="Siebe Cluyts" userId="2w9eTbxQpJ3AGLhB/XzPK1drSP4wOWdPOAfmLIb7zEE=" providerId="None" clId="Web-{5ED4CD2F-38E2-4422-BF6A-4A88F45B495B}" dt="2024-12-18T08:13:32.079" v="122" actId="1076"/>
          <ac:picMkLst>
            <pc:docMk/>
            <pc:sldMk cId="937838505" sldId="264"/>
            <ac:picMk id="12" creationId="{315A6B5B-94D1-8A2B-FB05-C729786DAC49}"/>
          </ac:picMkLst>
        </pc:picChg>
        <pc:picChg chg="del">
          <ac:chgData name="Siebe Cluyts" userId="2w9eTbxQpJ3AGLhB/XzPK1drSP4wOWdPOAfmLIb7zEE=" providerId="None" clId="Web-{5ED4CD2F-38E2-4422-BF6A-4A88F45B495B}" dt="2024-12-18T08:13:26.891" v="120"/>
          <ac:picMkLst>
            <pc:docMk/>
            <pc:sldMk cId="937838505" sldId="264"/>
            <ac:picMk id="15" creationId="{02D0AC75-6CA4-E7DE-5DC2-B7AF2900C45D}"/>
          </ac:picMkLst>
        </pc:picChg>
        <pc:picChg chg="add del mod">
          <ac:chgData name="Siebe Cluyts" userId="2w9eTbxQpJ3AGLhB/XzPK1drSP4wOWdPOAfmLIb7zEE=" providerId="None" clId="Web-{5ED4CD2F-38E2-4422-BF6A-4A88F45B495B}" dt="2024-12-18T08:15:41.676" v="124"/>
          <ac:picMkLst>
            <pc:docMk/>
            <pc:sldMk cId="937838505" sldId="264"/>
            <ac:picMk id="17" creationId="{B37A5933-458A-9EFA-6E35-601C1C2003FF}"/>
          </ac:picMkLst>
        </pc:picChg>
      </pc:sldChg>
      <pc:sldChg chg="addSp delSp modSp add replId">
        <pc:chgData name="Siebe Cluyts" userId="2w9eTbxQpJ3AGLhB/XzPK1drSP4wOWdPOAfmLIb7zEE=" providerId="None" clId="Web-{5ED4CD2F-38E2-4422-BF6A-4A88F45B495B}" dt="2024-12-18T08:18:50.057" v="149"/>
        <pc:sldMkLst>
          <pc:docMk/>
          <pc:sldMk cId="2858981670" sldId="265"/>
        </pc:sldMkLst>
        <pc:spChg chg="del">
          <ac:chgData name="Siebe Cluyts" userId="2w9eTbxQpJ3AGLhB/XzPK1drSP4wOWdPOAfmLIb7zEE=" providerId="None" clId="Web-{5ED4CD2F-38E2-4422-BF6A-4A88F45B495B}" dt="2024-12-18T08:15:56.489" v="139"/>
          <ac:spMkLst>
            <pc:docMk/>
            <pc:sldMk cId="2858981670" sldId="265"/>
            <ac:spMk id="2" creationId="{00000000-0000-0000-0000-000000000000}"/>
          </ac:spMkLst>
        </pc:spChg>
        <pc:spChg chg="del">
          <ac:chgData name="Siebe Cluyts" userId="2w9eTbxQpJ3AGLhB/XzPK1drSP4wOWdPOAfmLIb7zEE=" providerId="None" clId="Web-{5ED4CD2F-38E2-4422-BF6A-4A88F45B495B}" dt="2024-12-18T08:15:56.489" v="138"/>
          <ac:spMkLst>
            <pc:docMk/>
            <pc:sldMk cId="2858981670" sldId="265"/>
            <ac:spMk id="3" creationId="{00000000-0000-0000-0000-000000000000}"/>
          </ac:spMkLst>
        </pc:spChg>
        <pc:spChg chg="del">
          <ac:chgData name="Siebe Cluyts" userId="2w9eTbxQpJ3AGLhB/XzPK1drSP4wOWdPOAfmLIb7zEE=" providerId="None" clId="Web-{5ED4CD2F-38E2-4422-BF6A-4A88F45B495B}" dt="2024-12-18T08:15:56.489" v="131"/>
          <ac:spMkLst>
            <pc:docMk/>
            <pc:sldMk cId="2858981670" sldId="265"/>
            <ac:spMk id="9" creationId="{B2CCEDD5-C5AD-544F-1BCA-2DA46103C3C8}"/>
          </ac:spMkLst>
        </pc:spChg>
        <pc:spChg chg="del">
          <ac:chgData name="Siebe Cluyts" userId="2w9eTbxQpJ3AGLhB/XzPK1drSP4wOWdPOAfmLIb7zEE=" providerId="None" clId="Web-{5ED4CD2F-38E2-4422-BF6A-4A88F45B495B}" dt="2024-12-18T08:15:56.489" v="128"/>
          <ac:spMkLst>
            <pc:docMk/>
            <pc:sldMk cId="2858981670" sldId="265"/>
            <ac:spMk id="14" creationId="{7C87EDFC-5B8F-778F-7FB4-6EA312738A7E}"/>
          </ac:spMkLst>
        </pc:spChg>
        <pc:picChg chg="del">
          <ac:chgData name="Siebe Cluyts" userId="2w9eTbxQpJ3AGLhB/XzPK1drSP4wOWdPOAfmLIb7zEE=" providerId="None" clId="Web-{5ED4CD2F-38E2-4422-BF6A-4A88F45B495B}" dt="2024-12-18T08:15:56.489" v="136"/>
          <ac:picMkLst>
            <pc:docMk/>
            <pc:sldMk cId="2858981670" sldId="265"/>
            <ac:picMk id="4" creationId="{C3584344-4052-DC6E-C7EF-707FEA6A8005}"/>
          </ac:picMkLst>
        </pc:picChg>
        <pc:picChg chg="del">
          <ac:chgData name="Siebe Cluyts" userId="2w9eTbxQpJ3AGLhB/XzPK1drSP4wOWdPOAfmLIb7zEE=" providerId="None" clId="Web-{5ED4CD2F-38E2-4422-BF6A-4A88F45B495B}" dt="2024-12-18T08:15:56.489" v="137"/>
          <ac:picMkLst>
            <pc:docMk/>
            <pc:sldMk cId="2858981670" sldId="265"/>
            <ac:picMk id="5" creationId="{E5F5E514-F275-BF21-ABE4-BC9FCB65D0E5}"/>
          </ac:picMkLst>
        </pc:picChg>
        <pc:picChg chg="del">
          <ac:chgData name="Siebe Cluyts" userId="2w9eTbxQpJ3AGLhB/XzPK1drSP4wOWdPOAfmLIb7zEE=" providerId="None" clId="Web-{5ED4CD2F-38E2-4422-BF6A-4A88F45B495B}" dt="2024-12-18T08:15:56.489" v="135"/>
          <ac:picMkLst>
            <pc:docMk/>
            <pc:sldMk cId="2858981670" sldId="265"/>
            <ac:picMk id="6" creationId="{0787BBDE-E366-F977-ED2B-A13746AAB9E3}"/>
          </ac:picMkLst>
        </pc:picChg>
        <pc:picChg chg="del">
          <ac:chgData name="Siebe Cluyts" userId="2w9eTbxQpJ3AGLhB/XzPK1drSP4wOWdPOAfmLIb7zEE=" providerId="None" clId="Web-{5ED4CD2F-38E2-4422-BF6A-4A88F45B495B}" dt="2024-12-18T08:15:56.489" v="134"/>
          <ac:picMkLst>
            <pc:docMk/>
            <pc:sldMk cId="2858981670" sldId="265"/>
            <ac:picMk id="7" creationId="{CC0802A3-A62D-F01C-AEAD-6ACA1D172BE8}"/>
          </ac:picMkLst>
        </pc:picChg>
        <pc:picChg chg="del">
          <ac:chgData name="Siebe Cluyts" userId="2w9eTbxQpJ3AGLhB/XzPK1drSP4wOWdPOAfmLIb7zEE=" providerId="None" clId="Web-{5ED4CD2F-38E2-4422-BF6A-4A88F45B495B}" dt="2024-12-18T08:15:56.489" v="133"/>
          <ac:picMkLst>
            <pc:docMk/>
            <pc:sldMk cId="2858981670" sldId="265"/>
            <ac:picMk id="8" creationId="{9CD371B7-6BD4-1AA6-CFBE-32D85201233A}"/>
          </ac:picMkLst>
        </pc:picChg>
        <pc:picChg chg="del">
          <ac:chgData name="Siebe Cluyts" userId="2w9eTbxQpJ3AGLhB/XzPK1drSP4wOWdPOAfmLIb7zEE=" providerId="None" clId="Web-{5ED4CD2F-38E2-4422-BF6A-4A88F45B495B}" dt="2024-12-18T08:15:56.489" v="132"/>
          <ac:picMkLst>
            <pc:docMk/>
            <pc:sldMk cId="2858981670" sldId="265"/>
            <ac:picMk id="10" creationId="{6632899E-25C2-F9C4-E9B6-F4DAB0960BC1}"/>
          </ac:picMkLst>
        </pc:picChg>
        <pc:picChg chg="del">
          <ac:chgData name="Siebe Cluyts" userId="2w9eTbxQpJ3AGLhB/XzPK1drSP4wOWdPOAfmLIb7zEE=" providerId="None" clId="Web-{5ED4CD2F-38E2-4422-BF6A-4A88F45B495B}" dt="2024-12-18T08:15:56.489" v="129"/>
          <ac:picMkLst>
            <pc:docMk/>
            <pc:sldMk cId="2858981670" sldId="265"/>
            <ac:picMk id="11" creationId="{50B6F192-B4FB-71D5-93F9-66D344284C53}"/>
          </ac:picMkLst>
        </pc:picChg>
        <pc:picChg chg="del">
          <ac:chgData name="Siebe Cluyts" userId="2w9eTbxQpJ3AGLhB/XzPK1drSP4wOWdPOAfmLIb7zEE=" providerId="None" clId="Web-{5ED4CD2F-38E2-4422-BF6A-4A88F45B495B}" dt="2024-12-18T08:15:56.489" v="126"/>
          <ac:picMkLst>
            <pc:docMk/>
            <pc:sldMk cId="2858981670" sldId="265"/>
            <ac:picMk id="12" creationId="{315A6B5B-94D1-8A2B-FB05-C729786DAC49}"/>
          </ac:picMkLst>
        </pc:picChg>
        <pc:picChg chg="del">
          <ac:chgData name="Siebe Cluyts" userId="2w9eTbxQpJ3AGLhB/XzPK1drSP4wOWdPOAfmLIb7zEE=" providerId="None" clId="Web-{5ED4CD2F-38E2-4422-BF6A-4A88F45B495B}" dt="2024-12-18T08:15:56.489" v="130"/>
          <ac:picMkLst>
            <pc:docMk/>
            <pc:sldMk cId="2858981670" sldId="265"/>
            <ac:picMk id="13" creationId="{ECEB889A-A8C5-2411-216C-6CF3330A6193}"/>
          </ac:picMkLst>
        </pc:picChg>
        <pc:picChg chg="add mod">
          <ac:chgData name="Siebe Cluyts" userId="2w9eTbxQpJ3AGLhB/XzPK1drSP4wOWdPOAfmLIb7zEE=" providerId="None" clId="Web-{5ED4CD2F-38E2-4422-BF6A-4A88F45B495B}" dt="2024-12-18T08:17:15.726" v="143" actId="1076"/>
          <ac:picMkLst>
            <pc:docMk/>
            <pc:sldMk cId="2858981670" sldId="265"/>
            <ac:picMk id="15" creationId="{74F200D1-774B-1B5B-C969-938A0DC08511}"/>
          </ac:picMkLst>
        </pc:picChg>
        <pc:picChg chg="del">
          <ac:chgData name="Siebe Cluyts" userId="2w9eTbxQpJ3AGLhB/XzPK1drSP4wOWdPOAfmLIb7zEE=" providerId="None" clId="Web-{5ED4CD2F-38E2-4422-BF6A-4A88F45B495B}" dt="2024-12-18T08:15:56.489" v="127"/>
          <ac:picMkLst>
            <pc:docMk/>
            <pc:sldMk cId="2858981670" sldId="265"/>
            <ac:picMk id="16" creationId="{4CF0CCB0-C7CD-9C82-5F74-09099CE0576B}"/>
          </ac:picMkLst>
        </pc:picChg>
        <pc:picChg chg="add mod">
          <ac:chgData name="Siebe Cluyts" userId="2w9eTbxQpJ3AGLhB/XzPK1drSP4wOWdPOAfmLIb7zEE=" providerId="None" clId="Web-{5ED4CD2F-38E2-4422-BF6A-4A88F45B495B}" dt="2024-12-18T08:17:35.336" v="146" actId="1076"/>
          <ac:picMkLst>
            <pc:docMk/>
            <pc:sldMk cId="2858981670" sldId="265"/>
            <ac:picMk id="17" creationId="{8B54F598-83DB-E99F-100C-3DDA4A4F3FFD}"/>
          </ac:picMkLst>
        </pc:picChg>
        <pc:picChg chg="add del mod">
          <ac:chgData name="Siebe Cluyts" userId="2w9eTbxQpJ3AGLhB/XzPK1drSP4wOWdPOAfmLIb7zEE=" providerId="None" clId="Web-{5ED4CD2F-38E2-4422-BF6A-4A88F45B495B}" dt="2024-12-18T08:18:50.057" v="149"/>
          <ac:picMkLst>
            <pc:docMk/>
            <pc:sldMk cId="2858981670" sldId="265"/>
            <ac:picMk id="18" creationId="{F94CDD23-4B01-9746-05AF-D2BEF86C65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611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34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0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95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256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5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38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98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84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896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70C6-2DCC-4B91-BF3B-B5FB79FBE31F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2833-6303-487E-BC1C-231F1952BE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48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5418667" y="745067"/>
            <a:ext cx="33866" cy="186266"/>
          </a:xfrm>
          <a:prstGeom prst="rect">
            <a:avLst/>
          </a:prstGeom>
          <a:solidFill>
            <a:srgbClr val="FFDE00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7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74F200D1-774B-1B5B-C969-938A0DC0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17" y="1404938"/>
            <a:ext cx="2609850" cy="942975"/>
          </a:xfrm>
          <a:prstGeom prst="rect">
            <a:avLst/>
          </a:prstGeom>
        </p:spPr>
      </p:pic>
      <p:pic>
        <p:nvPicPr>
          <p:cNvPr id="17" name="Afbeelding 16" descr="Afbeelding met Lettertype, Graphics, typografie, grafische vormgeving&#10;&#10;Automatisch gegenereerde beschrijving">
            <a:extLst>
              <a:ext uri="{FF2B5EF4-FFF2-40B4-BE49-F238E27FC236}">
                <a16:creationId xmlns:a16="http://schemas.microsoft.com/office/drawing/2014/main" id="{8B54F598-83DB-E99F-100C-3DDA4A4F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3" y="2828967"/>
            <a:ext cx="8562975" cy="9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8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58" y="808434"/>
            <a:ext cx="10772775" cy="5241131"/>
          </a:xfrm>
          <a:prstGeom prst="rect">
            <a:avLst/>
          </a:prstGeom>
        </p:spPr>
      </p:pic>
      <p:pic>
        <p:nvPicPr>
          <p:cNvPr id="11" name="Afbeelding 10" descr="Afbeelding met Lettertype, tekst, Graphics, typografie&#10;&#10;Automatisch gegenereerde beschrijving">
            <a:extLst>
              <a:ext uri="{FF2B5EF4-FFF2-40B4-BE49-F238E27FC236}">
                <a16:creationId xmlns:a16="http://schemas.microsoft.com/office/drawing/2014/main" id="{C834B0A4-44D0-3265-3924-3B9574600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4827057" y="2938264"/>
            <a:ext cx="666750" cy="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7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 descr="Afbeelding met Lettertype, tekst, Graphics, typografie&#10;&#10;Automatisch gegenereerde beschrijving">
            <a:extLst>
              <a:ext uri="{FF2B5EF4-FFF2-40B4-BE49-F238E27FC236}">
                <a16:creationId xmlns:a16="http://schemas.microsoft.com/office/drawing/2014/main" id="{C834B0A4-44D0-3265-3924-3B9574600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8754" y="1399887"/>
            <a:ext cx="12441807" cy="32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0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fbeelding met Tekenfilm, tekenfilm, Animatie, illustratie&#10;&#10;Automatisch gegenereerde beschrijving">
            <a:extLst>
              <a:ext uri="{FF2B5EF4-FFF2-40B4-BE49-F238E27FC236}">
                <a16:creationId xmlns:a16="http://schemas.microsoft.com/office/drawing/2014/main" id="{ECEB889A-A8C5-2411-216C-6CF3330A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86118" y="-634537"/>
            <a:ext cx="13468350" cy="10029825"/>
          </a:xfrm>
          <a:prstGeom prst="rect">
            <a:avLst/>
          </a:prstGeom>
        </p:spPr>
      </p:pic>
      <p:pic>
        <p:nvPicPr>
          <p:cNvPr id="11" name="Afbeelding 10" descr="Afbeelding met tekenfilm, Tekenfilm, illustratie, Animatie&#10;&#10;Automatisch gegenereerde beschrijving">
            <a:extLst>
              <a:ext uri="{FF2B5EF4-FFF2-40B4-BE49-F238E27FC236}">
                <a16:creationId xmlns:a16="http://schemas.microsoft.com/office/drawing/2014/main" id="{50B6F192-B4FB-71D5-93F9-66D344284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15498" y="-1395609"/>
            <a:ext cx="15992713" cy="11936611"/>
          </a:xfrm>
          <a:prstGeom prst="rect">
            <a:avLst/>
          </a:prstGeom>
        </p:spPr>
      </p:pic>
      <p:pic>
        <p:nvPicPr>
          <p:cNvPr id="12" name="Afbeelding 11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F34ABCF6-45BC-0440-3DC3-80261CBE3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8775" y="987160"/>
            <a:ext cx="6096000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3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fbeelding met Tekenfilm, tekenfilm, Animatie, illustratie&#10;&#10;Automatisch gegenereerde beschrijving">
            <a:extLst>
              <a:ext uri="{FF2B5EF4-FFF2-40B4-BE49-F238E27FC236}">
                <a16:creationId xmlns:a16="http://schemas.microsoft.com/office/drawing/2014/main" id="{ECEB889A-A8C5-2411-216C-6CF3330A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86118" y="-634537"/>
            <a:ext cx="13468350" cy="10029825"/>
          </a:xfrm>
          <a:prstGeom prst="rect">
            <a:avLst/>
          </a:prstGeom>
        </p:spPr>
      </p:pic>
      <p:pic>
        <p:nvPicPr>
          <p:cNvPr id="11" name="Afbeelding 10" descr="Afbeelding met tekenfilm, Tekenfilm, illustratie, Animatie&#10;&#10;Automatisch gegenereerde beschrijving">
            <a:extLst>
              <a:ext uri="{FF2B5EF4-FFF2-40B4-BE49-F238E27FC236}">
                <a16:creationId xmlns:a16="http://schemas.microsoft.com/office/drawing/2014/main" id="{50B6F192-B4FB-71D5-93F9-66D344284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720393" y="-5677546"/>
            <a:ext cx="25622488" cy="19127986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7C87EDFC-5B8F-778F-7FB4-6EA312738A7E}"/>
              </a:ext>
            </a:extLst>
          </p:cNvPr>
          <p:cNvSpPr/>
          <p:nvPr/>
        </p:nvSpPr>
        <p:spPr>
          <a:xfrm>
            <a:off x="-585355" y="-4913168"/>
            <a:ext cx="16241856" cy="15168129"/>
          </a:xfrm>
          <a:prstGeom prst="donut">
            <a:avLst/>
          </a:prstGeom>
          <a:solidFill>
            <a:srgbClr val="535454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 descr="Afbeelding met Lettertype, Graphics, typografie, ontwerp&#10;&#10;Automatisch gegenereerde beschrijving">
            <a:extLst>
              <a:ext uri="{FF2B5EF4-FFF2-40B4-BE49-F238E27FC236}">
                <a16:creationId xmlns:a16="http://schemas.microsoft.com/office/drawing/2014/main" id="{501BF1A5-9BCB-AB3E-8542-22BDA836A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7283" y="20487"/>
            <a:ext cx="6076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fbeelding met Tekenfilm, tekenfilm, Animatie, illustratie&#10;&#10;Automatisch gegenereerde beschrijving">
            <a:extLst>
              <a:ext uri="{FF2B5EF4-FFF2-40B4-BE49-F238E27FC236}">
                <a16:creationId xmlns:a16="http://schemas.microsoft.com/office/drawing/2014/main" id="{ECEB889A-A8C5-2411-216C-6CF3330A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86118" y="-634537"/>
            <a:ext cx="13468350" cy="10029825"/>
          </a:xfrm>
          <a:prstGeom prst="rect">
            <a:avLst/>
          </a:prstGeom>
        </p:spPr>
      </p:pic>
      <p:pic>
        <p:nvPicPr>
          <p:cNvPr id="11" name="Afbeelding 10" descr="Afbeelding met tekenfilm, Tekenfilm, illustratie, Animatie&#10;&#10;Automatisch gegenereerde beschrijving">
            <a:extLst>
              <a:ext uri="{FF2B5EF4-FFF2-40B4-BE49-F238E27FC236}">
                <a16:creationId xmlns:a16="http://schemas.microsoft.com/office/drawing/2014/main" id="{50B6F192-B4FB-71D5-93F9-66D344284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28618" y="-3134371"/>
            <a:ext cx="25622488" cy="19127986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7C87EDFC-5B8F-778F-7FB4-6EA312738A7E}"/>
              </a:ext>
            </a:extLst>
          </p:cNvPr>
          <p:cNvSpPr/>
          <p:nvPr/>
        </p:nvSpPr>
        <p:spPr>
          <a:xfrm>
            <a:off x="-6443230" y="-6637193"/>
            <a:ext cx="19947081" cy="19359129"/>
          </a:xfrm>
          <a:prstGeom prst="donut">
            <a:avLst/>
          </a:prstGeom>
          <a:solidFill>
            <a:srgbClr val="535454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FC83E2CB-A897-3882-D5FE-448A11061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1671" y="609600"/>
            <a:ext cx="3076575" cy="1028700"/>
          </a:xfrm>
          <a:prstGeom prst="rect">
            <a:avLst/>
          </a:prstGeom>
        </p:spPr>
      </p:pic>
      <p:pic>
        <p:nvPicPr>
          <p:cNvPr id="17" name="Afbeelding 16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65A38C72-30F5-29DC-F2CA-C401C3A4B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2392" y="2460096"/>
            <a:ext cx="3714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27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fbeelding met Tekenfilm, tekenfilm, Animatie, illustratie&#10;&#10;Automatisch gegenereerde beschrijving">
            <a:extLst>
              <a:ext uri="{FF2B5EF4-FFF2-40B4-BE49-F238E27FC236}">
                <a16:creationId xmlns:a16="http://schemas.microsoft.com/office/drawing/2014/main" id="{ECEB889A-A8C5-2411-216C-6CF3330A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86118" y="-634537"/>
            <a:ext cx="13468350" cy="10029825"/>
          </a:xfrm>
          <a:prstGeom prst="rect">
            <a:avLst/>
          </a:prstGeom>
        </p:spPr>
      </p:pic>
      <p:pic>
        <p:nvPicPr>
          <p:cNvPr id="11" name="Afbeelding 10" descr="Afbeelding met tekenfilm, Tekenfilm, illustratie, Animatie&#10;&#10;Automatisch gegenereerde beschrijving">
            <a:extLst>
              <a:ext uri="{FF2B5EF4-FFF2-40B4-BE49-F238E27FC236}">
                <a16:creationId xmlns:a16="http://schemas.microsoft.com/office/drawing/2014/main" id="{50B6F192-B4FB-71D5-93F9-66D344284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00318" y="-2515246"/>
            <a:ext cx="27622738" cy="20651986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7C87EDFC-5B8F-778F-7FB4-6EA312738A7E}"/>
              </a:ext>
            </a:extLst>
          </p:cNvPr>
          <p:cNvSpPr/>
          <p:nvPr/>
        </p:nvSpPr>
        <p:spPr>
          <a:xfrm>
            <a:off x="-3690505" y="-5618018"/>
            <a:ext cx="19947081" cy="19359129"/>
          </a:xfrm>
          <a:prstGeom prst="donut">
            <a:avLst/>
          </a:prstGeom>
          <a:solidFill>
            <a:srgbClr val="535454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F233E998-CBB2-AF4D-3E85-D219B162FB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450" y="529"/>
            <a:ext cx="3543300" cy="981075"/>
          </a:xfrm>
          <a:prstGeom prst="rect">
            <a:avLst/>
          </a:prstGeom>
        </p:spPr>
      </p:pic>
      <p:pic>
        <p:nvPicPr>
          <p:cNvPr id="16" name="Afbeelding 15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4CF0CCB0-C7CD-9C82-5F74-09099CE057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8058" y="1709738"/>
            <a:ext cx="3714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9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fbeelding met Tekenfilm, tekenfilm, Animatie, illustratie&#10;&#10;Automatisch gegenereerde beschrijving">
            <a:extLst>
              <a:ext uri="{FF2B5EF4-FFF2-40B4-BE49-F238E27FC236}">
                <a16:creationId xmlns:a16="http://schemas.microsoft.com/office/drawing/2014/main" id="{ECEB889A-A8C5-2411-216C-6CF3330A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86118" y="-634537"/>
            <a:ext cx="13468350" cy="10029825"/>
          </a:xfrm>
          <a:prstGeom prst="rect">
            <a:avLst/>
          </a:prstGeom>
        </p:spPr>
      </p:pic>
      <p:pic>
        <p:nvPicPr>
          <p:cNvPr id="11" name="Afbeelding 10" descr="Afbeelding met tekenfilm, Tekenfilm, illustratie, Animatie&#10;&#10;Automatisch gegenereerde beschrijving">
            <a:extLst>
              <a:ext uri="{FF2B5EF4-FFF2-40B4-BE49-F238E27FC236}">
                <a16:creationId xmlns:a16="http://schemas.microsoft.com/office/drawing/2014/main" id="{50B6F192-B4FB-71D5-93F9-66D344284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405568" y="-5258446"/>
            <a:ext cx="27622738" cy="20651986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7C87EDFC-5B8F-778F-7FB4-6EA312738A7E}"/>
              </a:ext>
            </a:extLst>
          </p:cNvPr>
          <p:cNvSpPr/>
          <p:nvPr/>
        </p:nvSpPr>
        <p:spPr>
          <a:xfrm>
            <a:off x="-3690505" y="-5618018"/>
            <a:ext cx="19947081" cy="19359129"/>
          </a:xfrm>
          <a:prstGeom prst="donut">
            <a:avLst/>
          </a:prstGeom>
          <a:solidFill>
            <a:srgbClr val="535454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4CF0CCB0-C7CD-9C82-5F74-09099CE057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8058" y="1709738"/>
            <a:ext cx="3714750" cy="1019175"/>
          </a:xfrm>
          <a:prstGeom prst="rect">
            <a:avLst/>
          </a:prstGeom>
        </p:spPr>
      </p:pic>
      <p:pic>
        <p:nvPicPr>
          <p:cNvPr id="15" name="Afbeelding 14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02D0AC75-6CA4-E7DE-5DC2-B7AF2900C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0221" y="443442"/>
            <a:ext cx="1933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The Simpsons Hit &amp; Run Unofficial Unreal Engine 5 Remake Showcased in ...">
            <a:extLst>
              <a:ext uri="{FF2B5EF4-FFF2-40B4-BE49-F238E27FC236}">
                <a16:creationId xmlns:a16="http://schemas.microsoft.com/office/drawing/2014/main" id="{E5F5E514-F275-BF21-ABE4-BC9FCB6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826" y="19911"/>
            <a:ext cx="12821727" cy="6947575"/>
          </a:xfrm>
          <a:prstGeom prst="rect">
            <a:avLst/>
          </a:prstGeom>
        </p:spPr>
      </p:pic>
      <p:pic>
        <p:nvPicPr>
          <p:cNvPr id="4" name="Afbeelding 3" descr="Afbeelding met Lettertype, Graphics, typografie, logo">
            <a:extLst>
              <a:ext uri="{FF2B5EF4-FFF2-40B4-BE49-F238E27FC236}">
                <a16:creationId xmlns:a16="http://schemas.microsoft.com/office/drawing/2014/main" id="{C3584344-4052-DC6E-C7EF-707FEA6A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-181537"/>
            <a:ext cx="6096000" cy="3155156"/>
          </a:xfrm>
          <a:prstGeom prst="rect">
            <a:avLst/>
          </a:prstGeom>
        </p:spPr>
      </p:pic>
      <p:pic>
        <p:nvPicPr>
          <p:cNvPr id="6" name="Afbeelding 5" descr="Afbeelding met Lettertype, Graphics, typografie, tekst">
            <a:extLst>
              <a:ext uri="{FF2B5EF4-FFF2-40B4-BE49-F238E27FC236}">
                <a16:creationId xmlns:a16="http://schemas.microsoft.com/office/drawing/2014/main" id="{0787BBDE-E366-F977-ED2B-A13746AA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37" y="4059436"/>
            <a:ext cx="6096000" cy="1305009"/>
          </a:xfrm>
          <a:prstGeom prst="rect">
            <a:avLst/>
          </a:prstGeom>
        </p:spPr>
      </p:pic>
      <p:pic>
        <p:nvPicPr>
          <p:cNvPr id="7" name="Afbeelding 6" descr="Afbeelding met Lettertype, Graphics, tekst, typografie&#10;&#10;Automatisch gegenereerde beschrijving">
            <a:extLst>
              <a:ext uri="{FF2B5EF4-FFF2-40B4-BE49-F238E27FC236}">
                <a16:creationId xmlns:a16="http://schemas.microsoft.com/office/drawing/2014/main" id="{CC0802A3-A62D-F01C-AEAD-6ACA1D1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65" y="5064874"/>
            <a:ext cx="3810000" cy="854555"/>
          </a:xfrm>
          <a:prstGeom prst="rect">
            <a:avLst/>
          </a:prstGeom>
        </p:spPr>
      </p:pic>
      <p:pic>
        <p:nvPicPr>
          <p:cNvPr id="8" name="Afbeelding 7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9CD371B7-6BD4-1AA6-CFBE-32D85201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90" y="5811259"/>
            <a:ext cx="2415397" cy="616767"/>
          </a:xfrm>
          <a:prstGeom prst="rect">
            <a:avLst/>
          </a:prstGeom>
        </p:spPr>
      </p:pic>
      <p:pic>
        <p:nvPicPr>
          <p:cNvPr id="10" name="Afbeelding 9" descr="Afbeelding met Lettertype, Graphics, typografie, tekst&#10;&#10;Automatisch gegenereerde beschrijving">
            <a:extLst>
              <a:ext uri="{FF2B5EF4-FFF2-40B4-BE49-F238E27FC236}">
                <a16:creationId xmlns:a16="http://schemas.microsoft.com/office/drawing/2014/main" id="{6632899E-25C2-F9C4-E9B6-F4DAB096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12258" y="808434"/>
            <a:ext cx="10772775" cy="524113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2CCEDD5-C5AD-544F-1BCA-2DA46103C3C8}"/>
              </a:ext>
            </a:extLst>
          </p:cNvPr>
          <p:cNvSpPr/>
          <p:nvPr/>
        </p:nvSpPr>
        <p:spPr>
          <a:xfrm>
            <a:off x="-677333" y="-178858"/>
            <a:ext cx="13273616" cy="7272866"/>
          </a:xfrm>
          <a:prstGeom prst="rect">
            <a:avLst/>
          </a:prstGeom>
          <a:solidFill>
            <a:schemeClr val="bg1"/>
          </a:solidFill>
          <a:ln>
            <a:solidFill>
              <a:srgbClr val="FF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fbeelding met Tekenfilm, tekenfilm, Animatie, illustratie&#10;&#10;Automatisch gegenereerde beschrijving">
            <a:extLst>
              <a:ext uri="{FF2B5EF4-FFF2-40B4-BE49-F238E27FC236}">
                <a16:creationId xmlns:a16="http://schemas.microsoft.com/office/drawing/2014/main" id="{ECEB889A-A8C5-2411-216C-6CF3330A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86118" y="-634537"/>
            <a:ext cx="13468350" cy="10029825"/>
          </a:xfrm>
          <a:prstGeom prst="rect">
            <a:avLst/>
          </a:prstGeom>
        </p:spPr>
      </p:pic>
      <p:pic>
        <p:nvPicPr>
          <p:cNvPr id="11" name="Afbeelding 10" descr="Afbeelding met tekenfilm, Tekenfilm, illustratie, Animatie&#10;&#10;Automatisch gegenereerde beschrijving">
            <a:extLst>
              <a:ext uri="{FF2B5EF4-FFF2-40B4-BE49-F238E27FC236}">
                <a16:creationId xmlns:a16="http://schemas.microsoft.com/office/drawing/2014/main" id="{50B6F192-B4FB-71D5-93F9-66D344284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406318" y="-8963671"/>
            <a:ext cx="32337613" cy="24176236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7C87EDFC-5B8F-778F-7FB4-6EA312738A7E}"/>
              </a:ext>
            </a:extLst>
          </p:cNvPr>
          <p:cNvSpPr/>
          <p:nvPr/>
        </p:nvSpPr>
        <p:spPr>
          <a:xfrm>
            <a:off x="-2452255" y="-4313093"/>
            <a:ext cx="19947081" cy="19359129"/>
          </a:xfrm>
          <a:prstGeom prst="donut">
            <a:avLst/>
          </a:prstGeom>
          <a:solidFill>
            <a:srgbClr val="535454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4CF0CCB0-C7CD-9C82-5F74-09099CE057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8058" y="1709738"/>
            <a:ext cx="3714750" cy="1019175"/>
          </a:xfrm>
          <a:prstGeom prst="rect">
            <a:avLst/>
          </a:prstGeom>
        </p:spPr>
      </p:pic>
      <p:pic>
        <p:nvPicPr>
          <p:cNvPr id="12" name="Afbeelding 11" descr="Afbeelding met Lettertype, Graphics, logo, typografie&#10;&#10;Automatisch gegenereerde beschrijving">
            <a:extLst>
              <a:ext uri="{FF2B5EF4-FFF2-40B4-BE49-F238E27FC236}">
                <a16:creationId xmlns:a16="http://schemas.microsoft.com/office/drawing/2014/main" id="{315A6B5B-94D1-8A2B-FB05-C729786DA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3417" y="321204"/>
            <a:ext cx="3943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38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157</cp:revision>
  <dcterms:created xsi:type="dcterms:W3CDTF">2016-04-26T09:59:26Z</dcterms:created>
  <dcterms:modified xsi:type="dcterms:W3CDTF">2024-12-18T08:18:50Z</dcterms:modified>
</cp:coreProperties>
</file>