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926D-4C55-4151-AE0A-C3503818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51439-5D4E-421A-BE13-685AD43EE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A31C-F595-4773-9B34-DBD92D6E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5C3A-0F31-41FE-A2D0-CF28518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41DA-3681-4E13-A7A0-F1CD566C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9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A48-FB37-465E-9F9B-410D6AEF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629FF-D5F2-4C39-80D3-71AAA8FE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0307-B70F-40E0-A9CD-56E43505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760E-917B-4C5B-9FF6-628A2C19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E7192-3667-4CE4-862E-A2218A8E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9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CFD9-7387-4962-A1F0-307FBB71E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18058-CC22-4410-83EA-336CC3B7D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8F8-4ACB-4C00-9A45-D61F3C5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3379-CCEA-4466-A0E6-B727FB4A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AEBE-9447-4DC9-AE5E-AF154C16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4A9A-E959-4010-86DD-54722FE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F9D0-B6F5-42B4-B980-4B96A3E9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A40D-18BE-437D-A63C-AF167D4B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D9EA-6734-4A72-BA8C-D0B0A76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7307-7D11-462C-8187-FCD1546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6EB7-8673-4DF7-BE7B-BCA69B76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F226-E217-4AC8-8C58-A6B8E38D0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F3D1-539B-4B18-A653-C1663974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34F4-B4C3-41E3-AA67-1668F40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25E7-FC77-4280-8791-51807C3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D0A8-5097-4B90-96E3-6D49FFE0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7679-0480-4BB2-823E-422038682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8725-42FC-43AC-B675-017CE4B1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094A8-D03E-46DD-9218-3269C4A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B5E7-41E2-4D96-A573-CA4FB3A7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BF16-786E-4416-A628-C1B7A408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8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5D09-B687-4BE5-AF0D-39657822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32A4B-1ADA-4C31-8869-0B675940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C49E-8931-4755-8A39-E88FFB83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3ECF7-D7DB-4C04-AE96-836E3D31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1278-0B10-4F88-A151-F72E8B5E5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ECA39-D67B-4D9F-8601-761569E4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621E2-47DA-4642-B542-8F528FA5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3BFA7-BEB6-440F-826E-06391FF2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073E-DA0F-4EF9-914E-E71DE5DB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CEB4A-BDA6-44D0-BCB5-C0FC1006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79FE5-A247-4FFE-89BF-E0DAB2E8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BFF23-36BC-4C17-865C-0263E74F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AC15B-7498-40CF-B944-EF3C8D70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10F84-A3A1-4D90-8889-A562270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B15B2-278C-4F39-8F48-4B8B8398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A941-CD8E-4450-AC9D-92B25BB7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3B26-975F-493A-9E58-B342E24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E128-D51E-49E6-9B04-DC69B21B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5BA01-2090-45A5-9354-8F95178A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D3B57-7E74-4888-AE43-C540E961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013C-0C5F-4C4B-A64A-28B2299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7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F9B-5E40-452E-A7DB-A0729BAE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CCB44-3717-47FC-A688-AB0DD8EA3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8DDC2-3247-4766-83ED-672E00B2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A5189-E73F-42D8-A069-E5C9036C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E42C-6FC1-4543-A4F8-E290F8AE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DDCF-BA31-4C84-A2BD-4DD3A549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FF661-9BB9-4535-B312-AF2AFE7C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5188-9B88-4ECB-9756-FDBF4D41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E04B-6624-4351-A30D-F93B0950A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A58B-E51A-42C2-9380-0095047DC641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7936-36BD-4887-91FF-8814A88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A6BB-6083-47CA-9EF7-85098D071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0E52-C27D-46AB-855E-59723F404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4CBC99-AE64-4721-966E-63D22364EC58}"/>
              </a:ext>
            </a:extLst>
          </p:cNvPr>
          <p:cNvSpPr/>
          <p:nvPr/>
        </p:nvSpPr>
        <p:spPr>
          <a:xfrm>
            <a:off x="1623527" y="2684866"/>
            <a:ext cx="89573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DBC6D-E0DD-4540-9599-EA57ABD5D34C}"/>
              </a:ext>
            </a:extLst>
          </p:cNvPr>
          <p:cNvSpPr/>
          <p:nvPr/>
        </p:nvSpPr>
        <p:spPr>
          <a:xfrm>
            <a:off x="3763348" y="2684866"/>
            <a:ext cx="89573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A80F6-3AE5-4757-B53C-683E11D10306}"/>
              </a:ext>
            </a:extLst>
          </p:cNvPr>
          <p:cNvSpPr/>
          <p:nvPr/>
        </p:nvSpPr>
        <p:spPr>
          <a:xfrm>
            <a:off x="5903169" y="2684866"/>
            <a:ext cx="89573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5EEDC-B423-47BD-8A59-66893E031C18}"/>
              </a:ext>
            </a:extLst>
          </p:cNvPr>
          <p:cNvSpPr/>
          <p:nvPr/>
        </p:nvSpPr>
        <p:spPr>
          <a:xfrm>
            <a:off x="3769698" y="4255520"/>
            <a:ext cx="895738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FB6E7C-E3D9-4467-97FD-57E9E4BB8F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9265" y="3134866"/>
            <a:ext cx="124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73416A-7DE3-4154-A563-C44E449556B7}"/>
                  </a:ext>
                </a:extLst>
              </p:cNvPr>
              <p:cNvSpPr txBox="1"/>
              <p:nvPr/>
            </p:nvSpPr>
            <p:spPr>
              <a:xfrm>
                <a:off x="3042433" y="2771193"/>
                <a:ext cx="232612" cy="277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73416A-7DE3-4154-A563-C44E44955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33" y="2771193"/>
                <a:ext cx="232612" cy="277174"/>
              </a:xfrm>
              <a:prstGeom prst="rect">
                <a:avLst/>
              </a:prstGeom>
              <a:blipFill>
                <a:blip r:embed="rId2"/>
                <a:stretch>
                  <a:fillRect l="-34211" r="-8684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0DC99-6246-4C67-83B4-E7A337657BCF}"/>
              </a:ext>
            </a:extLst>
          </p:cNvPr>
          <p:cNvCxnSpPr/>
          <p:nvPr/>
        </p:nvCxnSpPr>
        <p:spPr>
          <a:xfrm>
            <a:off x="4659086" y="3134866"/>
            <a:ext cx="124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E56E8C-ECCE-4387-9DFF-1F1FB7523238}"/>
                  </a:ext>
                </a:extLst>
              </p:cNvPr>
              <p:cNvSpPr txBox="1"/>
              <p:nvPr/>
            </p:nvSpPr>
            <p:spPr>
              <a:xfrm>
                <a:off x="5182254" y="2760751"/>
                <a:ext cx="287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E56E8C-ECCE-4387-9DFF-1F1FB752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54" y="2760751"/>
                <a:ext cx="287836" cy="276999"/>
              </a:xfrm>
              <a:prstGeom prst="rect">
                <a:avLst/>
              </a:prstGeom>
              <a:blipFill>
                <a:blip r:embed="rId3"/>
                <a:stretch>
                  <a:fillRect l="-29787" t="-2222" r="-2553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D52909-4DF1-48CD-A0E1-4C23527A923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211217" y="3584866"/>
            <a:ext cx="6350" cy="670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58D594-A438-44A2-8A47-6EDDABCBE519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211217" y="545045"/>
            <a:ext cx="12700" cy="4279642"/>
          </a:xfrm>
          <a:prstGeom prst="bentConnector3">
            <a:avLst>
              <a:gd name="adj1" fmla="val 495918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B21ECC-5D59-48A7-8F84-43A27374EAD4}"/>
                  </a:ext>
                </a:extLst>
              </p:cNvPr>
              <p:cNvSpPr txBox="1"/>
              <p:nvPr/>
            </p:nvSpPr>
            <p:spPr>
              <a:xfrm>
                <a:off x="4101261" y="1649260"/>
                <a:ext cx="2326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B21ECC-5D59-48A7-8F84-43A27374E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61" y="1649260"/>
                <a:ext cx="232612" cy="276999"/>
              </a:xfrm>
              <a:prstGeom prst="rect">
                <a:avLst/>
              </a:prstGeom>
              <a:blipFill>
                <a:blip r:embed="rId4"/>
                <a:stretch>
                  <a:fillRect l="-44737" r="-60526"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DE3892-F225-4E2A-AF8D-0C765C0C198F}"/>
                  </a:ext>
                </a:extLst>
              </p:cNvPr>
              <p:cNvSpPr txBox="1"/>
              <p:nvPr/>
            </p:nvSpPr>
            <p:spPr>
              <a:xfrm>
                <a:off x="3931951" y="3781693"/>
                <a:ext cx="2326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DE3892-F225-4E2A-AF8D-0C765C0C1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51" y="3781693"/>
                <a:ext cx="232612" cy="276999"/>
              </a:xfrm>
              <a:prstGeom prst="rect">
                <a:avLst/>
              </a:prstGeom>
              <a:blipFill>
                <a:blip r:embed="rId5"/>
                <a:stretch>
                  <a:fillRect l="-34211" r="-289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8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Siebenbrunner</dc:creator>
  <cp:lastModifiedBy>Christoph Siebenbrunner</cp:lastModifiedBy>
  <cp:revision>3</cp:revision>
  <dcterms:created xsi:type="dcterms:W3CDTF">2020-03-19T23:53:04Z</dcterms:created>
  <dcterms:modified xsi:type="dcterms:W3CDTF">2020-03-20T00:05:13Z</dcterms:modified>
</cp:coreProperties>
</file>