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6c9132a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6c9132a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6c9132a3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6c9132a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76c9132a3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76c9132a3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://drive.google.com/file/d/1fNWrXamm5ZOQQnuVaToBcklf6W_lg09W/view" TargetMode="External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49600"/>
            <a:ext cx="85206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Tarefa 2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Sensores e atuadores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com a máquina de estados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2090625"/>
            <a:ext cx="41664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000" y="453600"/>
            <a:ext cx="4841751" cy="9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sensores e atuadores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7000" y="2226840"/>
            <a:ext cx="4841750" cy="2662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 rot="-5400000">
            <a:off x="-947550" y="947550"/>
            <a:ext cx="33342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51775" y="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Incluir a biblioteca da adafruit (precisa instalar a biblioteca na IDE arduino)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9696FF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050">
                <a:solidFill>
                  <a:srgbClr val="CECECE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AE682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"DHT.h"</a:t>
            </a:r>
            <a:endParaRPr sz="1050">
              <a:solidFill>
                <a:srgbClr val="AAE682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Precisa definir qual sensor esta usando</a:t>
            </a:r>
            <a:endParaRPr sz="1050">
              <a:solidFill>
                <a:srgbClr val="AAE682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ECECE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pt-BR" sz="1050">
                <a:solidFill>
                  <a:srgbClr val="9696FF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pt-BR" sz="1050">
                <a:solidFill>
                  <a:srgbClr val="CECECE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DCDC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DHTTYPE</a:t>
            </a:r>
            <a:r>
              <a:rPr lang="pt-BR" sz="1050">
                <a:solidFill>
                  <a:srgbClr val="CECECE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 DHT22   </a:t>
            </a:r>
            <a:r>
              <a:rPr lang="pt-BR" sz="1050">
                <a:solidFill>
                  <a:srgbClr val="647882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i="1" lang="pt-BR" sz="1050">
                <a:solidFill>
                  <a:srgbClr val="647882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 DHT 22  (AM2302)</a:t>
            </a:r>
            <a:endParaRPr sz="1050">
              <a:solidFill>
                <a:srgbClr val="CECECE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Instancia a classe DH definindo o pino e o tipo do sensor</a:t>
            </a:r>
            <a:endParaRPr sz="1050">
              <a:solidFill>
                <a:srgbClr val="CECECE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ECECE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DHT </a:t>
            </a:r>
            <a:r>
              <a:rPr lang="pt-BR" sz="1050">
                <a:solidFill>
                  <a:srgbClr val="00DCDC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dht</a:t>
            </a:r>
            <a:r>
              <a:rPr lang="pt-BR" sz="1050">
                <a:solidFill>
                  <a:srgbClr val="CECECE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(DHTPIN, DHTTYPE);</a:t>
            </a:r>
            <a:endParaRPr sz="1050">
              <a:solidFill>
                <a:srgbClr val="CECECE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Define o pino com o resistor pull up</a:t>
            </a:r>
            <a:endParaRPr sz="1050">
              <a:solidFill>
                <a:srgbClr val="CECECE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ECECE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FFDC96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dht</a:t>
            </a:r>
            <a:r>
              <a:rPr lang="pt-BR" sz="1050">
                <a:solidFill>
                  <a:srgbClr val="CECECE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00DCDC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pt-BR" sz="1050">
                <a:solidFill>
                  <a:srgbClr val="CECECE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CECECE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Leituras</a:t>
            </a:r>
            <a:endParaRPr sz="1050">
              <a:solidFill>
                <a:srgbClr val="CECECE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FDC96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dht</a:t>
            </a:r>
            <a:r>
              <a:rPr lang="pt-BR" sz="1050">
                <a:solidFill>
                  <a:srgbClr val="CECECE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00DCDC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readHumidity</a:t>
            </a:r>
            <a:r>
              <a:rPr lang="pt-BR" sz="1050">
                <a:solidFill>
                  <a:srgbClr val="CECECE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CECECE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FDC96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dht</a:t>
            </a:r>
            <a:r>
              <a:rPr lang="pt-BR" sz="1050">
                <a:solidFill>
                  <a:srgbClr val="CECECE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00DCDC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readTemperature</a:t>
            </a:r>
            <a:r>
              <a:rPr lang="pt-BR" sz="1050">
                <a:solidFill>
                  <a:srgbClr val="CECECE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CECECE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tone(pino, frequência, duração)</a:t>
            </a:r>
            <a:endParaRPr sz="1050">
              <a:solidFill>
                <a:srgbClr val="CECECE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DCDC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tone</a:t>
            </a:r>
            <a:r>
              <a:rPr lang="pt-BR" sz="1050">
                <a:solidFill>
                  <a:srgbClr val="CECECE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(BUZZER, </a:t>
            </a:r>
            <a:r>
              <a:rPr lang="pt-BR" sz="1050">
                <a:solidFill>
                  <a:srgbClr val="FFDC96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melody</a:t>
            </a:r>
            <a:r>
              <a:rPr lang="pt-BR" sz="1050">
                <a:solidFill>
                  <a:srgbClr val="CECECE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[thisNote], noteDuration);</a:t>
            </a:r>
            <a:endParaRPr sz="1050">
              <a:solidFill>
                <a:srgbClr val="CECECE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ECECE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ECECE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0"/>
            <a:ext cx="2660100" cy="26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450" y="2483400"/>
            <a:ext cx="2660100" cy="26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5050" y="3416200"/>
            <a:ext cx="1727300" cy="17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3740075" y="4565975"/>
            <a:ext cx="776400" cy="52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1745375" y="106375"/>
            <a:ext cx="2610300" cy="32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86850" y="200640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