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6c9132a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6c9132a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6c9132a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6c9132a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6c9132a3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6c9132a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9600"/>
            <a:ext cx="85206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e atuadores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com a máquina de estados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0906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Video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0" y="453600"/>
            <a:ext cx="4841751" cy="9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 rot="-5400000">
            <a:off x="-947550" y="947550"/>
            <a:ext cx="3334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51775" y="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Incluir a biblioteca da adafruit (precisa instalar a biblioteca na IDE arduino)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9696FF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#include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>
                <a:solidFill>
                  <a:srgbClr val="AAE682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"DHT.h"</a:t>
            </a:r>
            <a:endParaRPr sz="1200">
              <a:solidFill>
                <a:srgbClr val="AAE682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Precisa definir qual sensor esta usando</a:t>
            </a:r>
            <a:endParaRPr sz="1200">
              <a:solidFill>
                <a:srgbClr val="AAE682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pt-BR" sz="1200">
                <a:solidFill>
                  <a:srgbClr val="9696FF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define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>
                <a:solidFill>
                  <a:srgbClr val="00DCDC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DHTTYPE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DHT22   </a:t>
            </a:r>
            <a:r>
              <a:rPr lang="pt-BR" sz="1200">
                <a:solidFill>
                  <a:srgbClr val="647882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i="1" lang="pt-BR" sz="1200">
                <a:solidFill>
                  <a:srgbClr val="647882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DHT 22  (AM2302)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Instancia a classe DH definindo o pino e o tipo do sensor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 </a:t>
            </a:r>
            <a:r>
              <a:rPr lang="pt-BR" sz="1200">
                <a:solidFill>
                  <a:srgbClr val="00DCDC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(DHTPIN, DHTTYPE);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pino com o resistor pull up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>
                <a:solidFill>
                  <a:srgbClr val="FFDC96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200">
                <a:solidFill>
                  <a:srgbClr val="00DCDC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Leituras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DC96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200">
                <a:solidFill>
                  <a:srgbClr val="00DCDC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readHumidity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DC96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dht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200">
                <a:solidFill>
                  <a:srgbClr val="00DCDC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readTemperature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tone(pino, frequência, duração)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DCDC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tone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(BUZZER, </a:t>
            </a:r>
            <a:r>
              <a:rPr lang="pt-BR" sz="1200">
                <a:solidFill>
                  <a:srgbClr val="FFDC96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melody</a:t>
            </a:r>
            <a:r>
              <a:rPr lang="pt-BR" sz="1200">
                <a:solidFill>
                  <a:srgbClr val="CECECE"/>
                </a:solidFill>
                <a:highlight>
                  <a:srgbClr val="1B1B1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[thisNote], noteDuration);</a:t>
            </a:r>
            <a:endParaRPr sz="1200">
              <a:solidFill>
                <a:srgbClr val="CECECE"/>
              </a:solidFill>
              <a:highlight>
                <a:srgbClr val="1B1B1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CECE"/>
              </a:solidFill>
              <a:highlight>
                <a:srgbClr val="1B1B1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0"/>
            <a:ext cx="2660100" cy="26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2483400"/>
            <a:ext cx="2660100" cy="2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050" y="3611850"/>
            <a:ext cx="1727300" cy="15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3740075" y="4565975"/>
            <a:ext cx="776400" cy="52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740300" y="63625"/>
            <a:ext cx="2660100" cy="42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86850" y="2006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