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22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8" autoAdjust="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BE89-91BE-4D23-957C-C357D1B142C4}" type="datetimeFigureOut">
              <a:rPr lang="pl-PL" smtClean="0"/>
              <a:t>2018-04-21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799" y="2780928"/>
            <a:ext cx="7772400" cy="1470025"/>
          </a:xfrm>
          <a:noFill/>
        </p:spPr>
        <p:txBody>
          <a:bodyPr>
            <a:noAutofit/>
          </a:bodyPr>
          <a:lstStyle/>
          <a:p>
            <a:r>
              <a:rPr lang="pl-PL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mobilna „</a:t>
            </a:r>
            <a:r>
              <a:rPr lang="pl-PL" sz="6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WorkoutApp</a:t>
            </a:r>
            <a:r>
              <a:rPr lang="pl-PL" sz="6600" b="1" dirty="0">
                <a:solidFill>
                  <a:srgbClr val="425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F4CA91-48DE-408A-9811-4D64F9E9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492896"/>
            <a:ext cx="8928992" cy="36618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6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Dziękujemy za uwagę</a:t>
            </a:r>
            <a:endParaRPr lang="pl-PL" sz="6500" dirty="0"/>
          </a:p>
        </p:txBody>
      </p:sp>
    </p:spTree>
    <p:extLst>
      <p:ext uri="{BB962C8B-B14F-4D97-AF65-F5344CB8AC3E}">
        <p14:creationId xmlns:p14="http://schemas.microsoft.com/office/powerpoint/2010/main" val="2375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Zawartość i funkcjonalność aplikacji</a:t>
            </a:r>
          </a:p>
          <a:p>
            <a:pPr marL="0" indent="0" algn="ctr">
              <a:buNone/>
            </a:pPr>
            <a:endParaRPr lang="pl-P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Podstawowe informacje o użytkowniku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 Zestaw ćwiczeń z opisem na poszczególne partie ciała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Dobór zestawu ćwiczeń do wybranego typu treningu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Tworzenie notatek przez użytkownika aplikacji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835696" y="26064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Zawartośać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aplikacji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05524" y="1490007"/>
            <a:ext cx="85329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Skład zespołu z podziałem prac do wykonania</a:t>
            </a:r>
          </a:p>
          <a:p>
            <a:endParaRPr lang="pl-PL" sz="2600" dirty="0"/>
          </a:p>
          <a:p>
            <a:r>
              <a:rPr lang="pl-PL" sz="2000" dirty="0"/>
              <a:t>	</a:t>
            </a:r>
          </a:p>
          <a:p>
            <a:endParaRPr lang="pl-PL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200" dirty="0"/>
              <a:t>Każda z osób w zespole ma za zadanie wykonanie wybranej  funkcjonalności aplikacji (część programistyczna). Dodatkowo w zakres obowiązków twórców aplikacji będzie wchodziło wykonanie layoutu (część </a:t>
            </a:r>
            <a:r>
              <a:rPr lang="pl-PL" sz="2200" dirty="0" err="1"/>
              <a:t>frontendowa</a:t>
            </a:r>
            <a:r>
              <a:rPr lang="pl-PL" sz="2200" dirty="0"/>
              <a:t>). W związku z tym każda z osób będzie miała możliwość zaprezentowania i rozszerzenia swoich umiejętności programistycznych oraz graficznych.</a:t>
            </a:r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279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39552" y="1359507"/>
            <a:ext cx="828092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Skład zespołu z podziałem prac do wykonania</a:t>
            </a:r>
          </a:p>
          <a:p>
            <a:endParaRPr lang="pl-PL" sz="2600" dirty="0"/>
          </a:p>
          <a:p>
            <a:pPr marL="914400" lvl="1" indent="-457200">
              <a:buBlip>
                <a:blip r:embed="rId3">
                  <a:extLst/>
                </a:blip>
              </a:buBlip>
            </a:pPr>
            <a:r>
              <a:rPr lang="pl-PL" sz="2200" b="1" dirty="0">
                <a:latin typeface="+mj-lt"/>
              </a:rPr>
              <a:t>Wojciech Błasiak</a:t>
            </a:r>
          </a:p>
          <a:p>
            <a:pPr algn="just">
              <a:lnSpc>
                <a:spcPct val="150000"/>
              </a:lnSpc>
            </a:pPr>
            <a:r>
              <a:rPr lang="pl-PL" sz="2000" b="1" dirty="0"/>
              <a:t> </a:t>
            </a:r>
            <a:r>
              <a:rPr lang="pl-PL" sz="2000" b="1" dirty="0">
                <a:latin typeface="+mj-lt"/>
              </a:rPr>
              <a:t> </a:t>
            </a:r>
            <a:r>
              <a:rPr lang="pl-PL" sz="2000" b="1" dirty="0">
                <a:latin typeface="+mj-lt"/>
                <a:cs typeface="Times New Roman" panose="02020603050405020304" pitchFamily="18" charset="0"/>
              </a:rPr>
              <a:t>Zestaw ćwiczeń z opisem na poszczególne partie ciała + </a:t>
            </a:r>
            <a:r>
              <a:rPr lang="pl-PL" sz="2000" b="1" dirty="0" err="1">
                <a:latin typeface="+mj-lt"/>
                <a:cs typeface="Times New Roman" panose="02020603050405020304" pitchFamily="18" charset="0"/>
              </a:rPr>
              <a:t>checkbox</a:t>
            </a:r>
            <a:r>
              <a:rPr lang="pl-PL" sz="2000" b="1" dirty="0">
                <a:latin typeface="+mj-lt"/>
                <a:cs typeface="Times New Roman" panose="02020603050405020304" pitchFamily="18" charset="0"/>
              </a:rPr>
              <a:t> do zaznaczenia po wykonanym treningu</a:t>
            </a:r>
            <a:endParaRPr lang="pl-PL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dirty="0">
                <a:latin typeface="+mj-lt"/>
                <a:cs typeface="Times New Roman" panose="02020603050405020304" pitchFamily="18" charset="0"/>
              </a:rPr>
              <a:t>Informacje na temat ćwiczeń, ich sposób wykonywania oraz zdjęcia* będą zaczerpnięte ze strony pod adresem  </a:t>
            </a:r>
            <a:r>
              <a:rPr lang="pl-PL" b="1" dirty="0">
                <a:latin typeface="+mj-lt"/>
                <a:cs typeface="Times New Roman" panose="02020603050405020304" pitchFamily="18" charset="0"/>
              </a:rPr>
              <a:t>www.fabrykasily.pl</a:t>
            </a:r>
            <a:r>
              <a:rPr lang="pl-PL" dirty="0">
                <a:latin typeface="+mj-lt"/>
                <a:cs typeface="Times New Roman" panose="02020603050405020304" pitchFamily="18" charset="0"/>
              </a:rPr>
              <a:t>, która jest tworzona przez profesjonalistów i pasjonatów w dziedzinie kulturystyki i fitnessu oraz stanowi wiarygodne źródło rzetelnych informacji.</a:t>
            </a:r>
          </a:p>
          <a:p>
            <a:pPr algn="just">
              <a:lnSpc>
                <a:spcPct val="150000"/>
              </a:lnSpc>
            </a:pPr>
            <a:r>
              <a:rPr lang="pl-PL" dirty="0">
                <a:latin typeface="+mj-lt"/>
                <a:cs typeface="Times New Roman" panose="02020603050405020304" pitchFamily="18" charset="0"/>
              </a:rPr>
              <a:t>* w zależności od poziomu zaawansowania i możliwości czasowych, w aplikacji postaramy się zastąpić statyczną grafikę, animacjami oraz udoskonalić o funkcjonalność odliczania czasu poszczególnego ćwiczenia</a:t>
            </a:r>
          </a:p>
          <a:p>
            <a:pPr>
              <a:lnSpc>
                <a:spcPct val="150000"/>
              </a:lnSpc>
            </a:pPr>
            <a:endParaRPr lang="pl-PL" sz="2000" dirty="0"/>
          </a:p>
          <a:p>
            <a:endParaRPr lang="pl-PL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1412776"/>
            <a:ext cx="8496944" cy="401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914400" lvl="1" indent="-457200">
              <a:buBlip>
                <a:blip r:embed="rId3">
                  <a:extLst/>
                </a:blip>
              </a:buBlip>
            </a:pPr>
            <a:r>
              <a:rPr lang="pl-PL" sz="2200" b="1" dirty="0">
                <a:latin typeface="+mj-lt"/>
              </a:rPr>
              <a:t>Arkadiusz </a:t>
            </a:r>
            <a:r>
              <a:rPr lang="pl-PL" sz="2200" b="1" dirty="0" err="1">
                <a:latin typeface="+mj-lt"/>
              </a:rPr>
              <a:t>Sieczak</a:t>
            </a:r>
            <a:endParaRPr lang="pl-PL" sz="22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l-PL" sz="2000" b="1" dirty="0"/>
              <a:t> </a:t>
            </a:r>
            <a:r>
              <a:rPr lang="pl-PL" sz="2000" b="1" dirty="0">
                <a:latin typeface="+mj-lt"/>
              </a:rPr>
              <a:t> </a:t>
            </a:r>
            <a:r>
              <a:rPr lang="pl-PL" sz="2000" b="1" dirty="0">
                <a:latin typeface="+mj-lt"/>
                <a:cs typeface="Times New Roman" panose="02020603050405020304" pitchFamily="18" charset="0"/>
              </a:rPr>
              <a:t>Dobór zestawu ćwiczeń do wybranego treningu + funkcjonalność poruszania się pomiędzy rodzajami treningów. (menu)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Dobór zestawu ćwiczeń będzie uzależniony od wyznaczonego celu przez użytkownika: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redukcja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utrzymanie wagi ciała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budowanie masy mięśniowej</a:t>
            </a:r>
          </a:p>
        </p:txBody>
      </p:sp>
    </p:spTree>
    <p:extLst>
      <p:ext uri="{BB962C8B-B14F-4D97-AF65-F5344CB8AC3E}">
        <p14:creationId xmlns:p14="http://schemas.microsoft.com/office/powerpoint/2010/main" val="359293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1412776"/>
            <a:ext cx="8496944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914400" lvl="1" indent="-457200">
              <a:buBlip>
                <a:blip r:embed="rId3">
                  <a:extLst/>
                </a:blip>
              </a:buBlip>
            </a:pPr>
            <a:r>
              <a:rPr lang="pl-PL" sz="2200" b="1" dirty="0">
                <a:latin typeface="+mj-lt"/>
              </a:rPr>
              <a:t>Paulina Hyz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+mj-lt"/>
                <a:cs typeface="Times New Roman" panose="02020603050405020304" pitchFamily="18" charset="0"/>
              </a:rPr>
              <a:t>Podstawowe informacje na temat użytkownika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cs typeface="Times New Roman" panose="02020603050405020304" pitchFamily="18" charset="0"/>
              </a:rPr>
              <a:t>Tworzenie notatek przez użytkownika aplikacji</a:t>
            </a:r>
          </a:p>
          <a:p>
            <a:pPr>
              <a:lnSpc>
                <a:spcPct val="150000"/>
              </a:lnSpc>
            </a:pPr>
            <a:endParaRPr lang="pl-PL" sz="2000" b="1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dirty="0"/>
              <a:t>Osoba użytkująca aplikację będzie miała możliwość uzupełnienia informacji na temat swojej wagi ciała, wzrostu, a także podstawowych informacji o sobie, takich jak: imię, płeć, wiek. Dodatkową funkcjonalnością będzie umieszczanie notatek, które przykładowo będą podsumowaniem treningu w danym dniu, informacji na temat poziomu wagi, ilości przyjętych kalorii – w zależności od potrzeb i oczekiwań użytkownika.</a:t>
            </a:r>
          </a:p>
        </p:txBody>
      </p:sp>
    </p:spTree>
    <p:extLst>
      <p:ext uri="{BB962C8B-B14F-4D97-AF65-F5344CB8AC3E}">
        <p14:creationId xmlns:p14="http://schemas.microsoft.com/office/powerpoint/2010/main" val="129098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21319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Harmonogram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69776" y="1737447"/>
            <a:ext cx="8748464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17.04.2018 –</a:t>
            </a:r>
            <a:r>
              <a:rPr lang="pl-PL" sz="2200" dirty="0">
                <a:latin typeface="+mj-lt"/>
              </a:rPr>
              <a:t> koncepcja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25.04.2018 -</a:t>
            </a:r>
            <a:r>
              <a:rPr lang="pl-PL" sz="2200" dirty="0">
                <a:latin typeface="+mj-lt"/>
              </a:rPr>
              <a:t> wykonanie aplikacji od strony </a:t>
            </a:r>
            <a:r>
              <a:rPr lang="pl-PL" sz="2200" dirty="0" err="1">
                <a:latin typeface="+mj-lt"/>
              </a:rPr>
              <a:t>frontendowej</a:t>
            </a:r>
            <a:endParaRPr lang="pl-PL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09.05.2018 -</a:t>
            </a:r>
            <a:r>
              <a:rPr lang="pl-PL" sz="2200" dirty="0">
                <a:latin typeface="+mj-lt"/>
              </a:rPr>
              <a:t> wykonanie podstawowej funkcjonalności aplikacji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27.05.2018 -</a:t>
            </a:r>
            <a:r>
              <a:rPr lang="pl-PL" sz="2200" dirty="0">
                <a:latin typeface="+mj-lt"/>
              </a:rPr>
              <a:t> sprawdzenie poprawności działania aplikacji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13.06.2018 -</a:t>
            </a:r>
            <a:r>
              <a:rPr lang="pl-PL" sz="2200" dirty="0">
                <a:latin typeface="+mj-lt"/>
              </a:rPr>
              <a:t> zakończenie projektu – prezentacja i ocena aplikacji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użycia w aplikacji informacji o użytkowniku</a:t>
            </a:r>
          </a:p>
          <a:p>
            <a:endParaRPr lang="pl-P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l-P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E6BCDD1-1125-46B5-97B4-F84C6A82585F}"/>
              </a:ext>
            </a:extLst>
          </p:cNvPr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Koncepcja interfejsu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647F970-193E-454A-9BD4-BF834D29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32260"/>
            <a:ext cx="2329539" cy="4176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457199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0DA7884-09FA-4D43-ABC7-E52A5E84E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" y="2060848"/>
            <a:ext cx="7559097" cy="4210396"/>
          </a:xfrm>
        </p:spPr>
      </p:pic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37486"/>
            <a:ext cx="9143993" cy="1087692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1AC1C82-C63A-4901-9568-D2F16B6E2903}"/>
              </a:ext>
            </a:extLst>
          </p:cNvPr>
          <p:cNvSpPr/>
          <p:nvPr/>
        </p:nvSpPr>
        <p:spPr>
          <a:xfrm>
            <a:off x="1763688" y="354516"/>
            <a:ext cx="212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Koncepcja interfejsu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75E049B-001A-4FBC-818A-F934CFF3A53D}"/>
              </a:ext>
            </a:extLst>
          </p:cNvPr>
          <p:cNvSpPr/>
          <p:nvPr/>
        </p:nvSpPr>
        <p:spPr>
          <a:xfrm>
            <a:off x="792451" y="1350897"/>
            <a:ext cx="675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użycia w aplikacji informacji o ćwiczeniach</a:t>
            </a:r>
          </a:p>
          <a:p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313</Words>
  <Application>Microsoft Office PowerPoint</Application>
  <PresentationFormat>Pokaz na ekranie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Motyw pakietu Office</vt:lpstr>
      <vt:lpstr>Aplikacja mobilna „WorkoutApp”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toshiba</dc:creator>
  <cp:lastModifiedBy>Sieczak Arkadiusz</cp:lastModifiedBy>
  <cp:revision>34</cp:revision>
  <dcterms:created xsi:type="dcterms:W3CDTF">2018-04-16T19:17:51Z</dcterms:created>
  <dcterms:modified xsi:type="dcterms:W3CDTF">2018-04-21T13:04:52Z</dcterms:modified>
</cp:coreProperties>
</file>