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9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6A3C5-5D5B-4786-9596-C35C753B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DEF827-9247-42B1-A488-96D8E53B0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0B020-8D1E-4EF0-8E24-517F2A01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B7917-A013-457B-AACC-B554F01F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5CCD4-DAC5-4A62-B349-851148A1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9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6E74C-F644-414B-9520-04D5AC87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5A25BC-83A1-455B-9543-0D770F566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0D31FF-A619-4BF2-BBFA-B148785A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393C8-57FF-4C64-848C-B70311F4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673A8-BE28-4276-9A9C-55B41712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37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73019E-09EF-4DDB-AD7B-9284BC341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26A629-3F56-47CC-A223-3ADEEE8FA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CCB48-B249-4FA0-BBCC-029A605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A232B-597C-4D16-B92E-5837D910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BB8E4-B308-4F19-8B72-FA721FC0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A67AE-D59A-4973-823E-157711DA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63560-5F8E-4FB3-AD7F-139AD062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3ED783-4928-4D5C-8692-753751C8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A3C05F-EB46-4707-BEA3-4C7C250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7B993-6931-42B0-800E-B1DB50FF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93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5FA4A-8ED7-43F4-BB6A-A85A0E9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2CB60-BCA4-4105-9599-304DF72DF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7B9B1-6818-4C62-BFAF-00353295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E9A3A-2DCB-4223-83D1-7C070E32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D5D996-EEA2-4ADF-A30E-79C360FB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78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A3544-2F19-48EB-83B7-4AC14538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639FB-1B68-4555-8F6E-1A99902E3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3F1937-DA7F-4275-82AF-F04D4F5B0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1CEADC-A054-491B-8C76-BE1C3D9E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C6F2A1-3A67-4C5E-97ED-28FC70DC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1D90F9-CA7B-480B-9B38-EF3B578F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20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8C8FA-0F86-40B2-92AE-C7E952FA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91D970-16A4-4CC7-9FB9-26254F32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632C7A-11EF-47F3-9216-E095486AA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EACD1D-DE23-4D5C-838B-E297F1F43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712089-6B90-488C-A9B5-A01720C64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12C415-D613-4C0C-98B1-35105D43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F84449-A9D7-4DFF-967F-9CF90AF6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FB3F6-8861-4C0C-BB90-0E1C4255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55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79FE1-FA43-4C76-80C6-A6AFCC98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BE1C49-7D78-4CD5-AB0B-39527914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1F96A9-1277-4696-9E1C-BC13EEDB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7FAF6E-DA4B-4A71-9374-B0C0970D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8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406E0F-A243-494D-A734-AFE2B3B7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2976F-B3F2-4E4B-8E5A-5E25F981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A638FC-F4B3-44D4-A09A-6C415597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05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F5A3C-BFF3-4990-9BD1-660F9B6D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F70C1-7FC6-42D7-BDFE-4FC01FCD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05988B-E0F3-43A8-B2CF-F6F3C0C4A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BAE77F-408C-42CC-8478-68B64542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F8451-781F-4713-932B-F6144DF3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5BE7A3-F8CA-4318-B4FD-7748B539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733A8-7E03-4FBD-924A-D3F5F590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ECA68B-191A-4A53-A283-EAB06D93F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31EAA-F561-4BAA-B11E-8AFB45C0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34CBC-20EA-42E4-B3AF-CA7F39CA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D79ECA-87C7-4A3B-A183-1E03C2BF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A1D7CB-1630-4DD2-AF0D-C88A486B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94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4D68A9-E289-4786-93CC-5BDA766A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6E1FD-A9EB-4094-A783-878FE01A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F771C-0997-4A37-85C9-A9F9B3AF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F059-D8E9-4F58-B080-0653A2756309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20E33-5872-4928-B36C-2020FD938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FE7F91-F09B-4D5F-B15D-A75D9EF5A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A751-C982-4779-B05B-E60A08B8C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41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9E9BCD-C4B4-455C-8CDF-0661D81F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" y="1651000"/>
            <a:ext cx="11551320" cy="38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4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0321549-A110-48E5-9BAD-F09064B5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266" y="1304915"/>
            <a:ext cx="5437668" cy="33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Siedersleben</dc:creator>
  <cp:lastModifiedBy>Johannes Siedersleben</cp:lastModifiedBy>
  <cp:revision>3</cp:revision>
  <dcterms:created xsi:type="dcterms:W3CDTF">2020-04-27T07:34:12Z</dcterms:created>
  <dcterms:modified xsi:type="dcterms:W3CDTF">2020-06-14T18:53:22Z</dcterms:modified>
</cp:coreProperties>
</file>