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14" y="16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57AD2-7623-4F20-9801-A8A184C49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648906D-B09E-42C6-AE34-5658DCB04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377DA5-CC81-44CF-B44E-7536BE4EC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8815-DE00-47B6-8196-029EB43099A9}" type="datetimeFigureOut">
              <a:rPr lang="de-DE" smtClean="0"/>
              <a:t>18.05.2020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D6E71C-8D60-45DF-9208-F06A94EB5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316DFD-1D20-4FD7-B7FD-61FFF9E2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0431-FC0C-4D2F-ADF9-400854C655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74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F91B3-14AC-4EC2-9EB4-936D3AD3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FDAEEA-3091-4128-B6E7-49DA311FD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F69221-9A4F-48C9-BEA9-D9CC4005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8815-DE00-47B6-8196-029EB43099A9}" type="datetimeFigureOut">
              <a:rPr lang="de-DE" smtClean="0"/>
              <a:t>18.05.2020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33F129-C95D-4A4F-B5EA-76DFD1F9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2406C3-4D4E-4D68-8252-B7C9F0D3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0431-FC0C-4D2F-ADF9-400854C655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46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5A2A8E4-EC12-4D7B-8565-2FFE60C73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E84F28-7EF6-4211-A05B-212D7B903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B47626-DD08-47B5-9AF3-CD8E2DB83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8815-DE00-47B6-8196-029EB43099A9}" type="datetimeFigureOut">
              <a:rPr lang="de-DE" smtClean="0"/>
              <a:t>18.05.2020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BCB000-2B41-495F-BBF6-A1BBDCA3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584773-8626-4872-A620-4A73CB138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0431-FC0C-4D2F-ADF9-400854C655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47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E4470-A07D-44CB-A98D-BBE401996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7F8DA3-E67E-423E-A283-6643B6DAB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B4B0AD-8DAD-472F-9981-483EB2A82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8815-DE00-47B6-8196-029EB43099A9}" type="datetimeFigureOut">
              <a:rPr lang="de-DE" smtClean="0"/>
              <a:t>18.05.2020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D27E27-2C63-43E7-9282-628D5B693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0098E2-4B80-4987-B458-1FB6106CA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0431-FC0C-4D2F-ADF9-400854C655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41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04FA15-C633-4A32-954D-EEB2F93F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935DE3-BBD0-47D6-9DCE-CB1105D59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6229BB-5D0F-47E4-BFCF-F4C000FC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8815-DE00-47B6-8196-029EB43099A9}" type="datetimeFigureOut">
              <a:rPr lang="de-DE" smtClean="0"/>
              <a:t>18.05.2020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39A4DD-A75F-4277-946A-21F63A86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D15B70-309A-4003-AB49-D12F0260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0431-FC0C-4D2F-ADF9-400854C655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37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BBCF8C-F0A8-4745-9FF0-5495630E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D2252B-2BDE-4674-85E8-FD476FCC6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181BFA-0FCC-4FCA-9A2A-62EB0A96E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D14B89-C8CF-4DD8-A5B0-0D67A27D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8815-DE00-47B6-8196-029EB43099A9}" type="datetimeFigureOut">
              <a:rPr lang="de-DE" smtClean="0"/>
              <a:t>18.05.2020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B47D62-C369-4AEA-BA8D-E65A582B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4807F1-7A74-40C7-8E3B-0E114CA8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0431-FC0C-4D2F-ADF9-400854C655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CFD09-EFF8-4B88-870C-9EA80CBB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5AAD29-34FD-4C84-AF81-5D51E9BE4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E253C0-5A00-4F5F-B7B5-C14AD9DED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5068B3F-373E-4D11-9099-227427415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FCF5EFA-F49A-4576-8D5F-74B735C2D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C41A5F5-5F75-41BC-80B7-F2D88439F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8815-DE00-47B6-8196-029EB43099A9}" type="datetimeFigureOut">
              <a:rPr lang="de-DE" smtClean="0"/>
              <a:t>18.05.2020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9932DDE-A4A6-4754-94CA-7F547C8CD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21D3B26-A700-4569-A5BC-289D5152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0431-FC0C-4D2F-ADF9-400854C655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586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CCBFA-A883-4EC6-9D29-BA20AC11F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671832B-E968-46CD-8AD2-E0D578C1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8815-DE00-47B6-8196-029EB43099A9}" type="datetimeFigureOut">
              <a:rPr lang="de-DE" smtClean="0"/>
              <a:t>18.05.2020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209FEF2-CD0C-411F-A207-7BD0914F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F60453-6D23-46A4-B9F7-29D5E6EC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0431-FC0C-4D2F-ADF9-400854C655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1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2BE3214-06DF-4F22-B977-3D3F829F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8815-DE00-47B6-8196-029EB43099A9}" type="datetimeFigureOut">
              <a:rPr lang="de-DE" smtClean="0"/>
              <a:t>18.05.2020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2D13D1-9890-404E-9027-1FE792C6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B8295D-2A0D-47B0-BBA4-4964440D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0431-FC0C-4D2F-ADF9-400854C655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3B0DE-58C3-4940-86B0-5F6333AA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C546E-B02B-4938-B95D-D18055604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8A0C91-7540-4919-B08A-F723EED6B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E6D250-9C74-436D-90B2-5E1E80365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8815-DE00-47B6-8196-029EB43099A9}" type="datetimeFigureOut">
              <a:rPr lang="de-DE" smtClean="0"/>
              <a:t>18.05.2020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06392E-D1BA-477A-8026-51D8F069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76412F-798E-49D3-A01A-B83ADE3B0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0431-FC0C-4D2F-ADF9-400854C655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06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E23C3-7791-41A7-9A78-F08D884EF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A47151E-4050-402C-B59F-60C662B93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F04BFD-610D-47A0-9492-03B593B09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3F6D48-0695-49B7-A364-ADF61538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68815-DE00-47B6-8196-029EB43099A9}" type="datetimeFigureOut">
              <a:rPr lang="de-DE" smtClean="0"/>
              <a:t>18.05.2020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1E8F64-C146-414C-B24A-AE757842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80B1C6-CE38-49DE-8F39-5CE145AEF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0431-FC0C-4D2F-ADF9-400854C655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28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3F78801-E068-4FBF-AEC6-70E35D7F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79B7B4-CB8C-43E5-9973-CCA00F39A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E1F888-9FF1-4BF3-B86B-933B68F80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68815-DE00-47B6-8196-029EB43099A9}" type="datetimeFigureOut">
              <a:rPr lang="de-DE" smtClean="0"/>
              <a:t>18.05.2020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AC191C-A2D5-4EAE-B6B6-6BFF26C0D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9E3D12-6E09-4482-8734-3C58415F6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00431-FC0C-4D2F-ADF9-400854C655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91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1485F3EA-4CFF-4CED-8B49-428D9F7A4EE6}"/>
              </a:ext>
            </a:extLst>
          </p:cNvPr>
          <p:cNvSpPr/>
          <p:nvPr/>
        </p:nvSpPr>
        <p:spPr>
          <a:xfrm>
            <a:off x="4856892" y="902043"/>
            <a:ext cx="1667476" cy="97755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s = x ** 2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50678F1-FE50-4662-9975-7B857384A7A4}"/>
              </a:ext>
            </a:extLst>
          </p:cNvPr>
          <p:cNvSpPr/>
          <p:nvPr/>
        </p:nvSpPr>
        <p:spPr>
          <a:xfrm>
            <a:off x="4856892" y="4143632"/>
            <a:ext cx="1667476" cy="97755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t = x ** 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60BC694-D4A3-4471-A833-204676420A8D}"/>
              </a:ext>
            </a:extLst>
          </p:cNvPr>
          <p:cNvSpPr/>
          <p:nvPr/>
        </p:nvSpPr>
        <p:spPr>
          <a:xfrm>
            <a:off x="1569995" y="2530384"/>
            <a:ext cx="1667476" cy="97755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A5EDA8A-4558-4055-BAD3-5B1E116B9A71}"/>
              </a:ext>
            </a:extLst>
          </p:cNvPr>
          <p:cNvSpPr/>
          <p:nvPr/>
        </p:nvSpPr>
        <p:spPr>
          <a:xfrm>
            <a:off x="8364987" y="2536562"/>
            <a:ext cx="1667476" cy="97755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y = s * t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9025E47-2360-4674-922C-A86697811CA3}"/>
              </a:ext>
            </a:extLst>
          </p:cNvPr>
          <p:cNvCxnSpPr>
            <a:cxnSpLocks/>
            <a:stCxn id="9" idx="7"/>
            <a:endCxn id="5" idx="3"/>
          </p:cNvCxnSpPr>
          <p:nvPr/>
        </p:nvCxnSpPr>
        <p:spPr>
          <a:xfrm flipV="1">
            <a:off x="2993275" y="1736439"/>
            <a:ext cx="2107813" cy="93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80C5F4E-B2CF-4B2F-967B-20884B496D3C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>
            <a:off x="6280172" y="1736439"/>
            <a:ext cx="2329011" cy="94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89EA20C-3828-4DE2-9F22-BF3C163E0C4E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V="1">
            <a:off x="6280172" y="3370958"/>
            <a:ext cx="2329011" cy="915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DAA32256-1299-493B-B27A-513C84D9EF04}"/>
              </a:ext>
            </a:extLst>
          </p:cNvPr>
          <p:cNvCxnSpPr>
            <a:cxnSpLocks/>
            <a:stCxn id="9" idx="5"/>
            <a:endCxn id="8" idx="1"/>
          </p:cNvCxnSpPr>
          <p:nvPr/>
        </p:nvCxnSpPr>
        <p:spPr>
          <a:xfrm>
            <a:off x="2993275" y="3364780"/>
            <a:ext cx="2107813" cy="92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838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Siedersleben</dc:creator>
  <cp:lastModifiedBy>Johannes Siedersleben</cp:lastModifiedBy>
  <cp:revision>2</cp:revision>
  <dcterms:created xsi:type="dcterms:W3CDTF">2020-05-18T14:27:34Z</dcterms:created>
  <dcterms:modified xsi:type="dcterms:W3CDTF">2020-05-18T14:35:01Z</dcterms:modified>
</cp:coreProperties>
</file>