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5" r:id="rId8"/>
    <p:sldId id="266" r:id="rId9"/>
    <p:sldId id="269" r:id="rId10"/>
    <p:sldId id="270" r:id="rId11"/>
    <p:sldId id="271" r:id="rId12"/>
    <p:sldId id="267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992888" cy="1080120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Andy" pitchFamily="66" charset="0"/>
              </a:rPr>
              <a:t>Dimensional Sinbad</a:t>
            </a:r>
            <a:endParaRPr lang="zh-CN" altLang="en-US" sz="6000" b="1" dirty="0">
              <a:solidFill>
                <a:srgbClr val="FF0000"/>
              </a:solidFill>
              <a:latin typeface="Andy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3886200"/>
            <a:ext cx="3416424" cy="1752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-- </a:t>
            </a:r>
            <a:r>
              <a:rPr lang="en-US" altLang="zh-CN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Kiril</a:t>
            </a:r>
            <a:r>
              <a:rPr lang="en-US" altLang="zh-CN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Geshev</a:t>
            </a:r>
            <a:endParaRPr lang="en-US" altLang="zh-CN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altLang="zh-CN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-- </a:t>
            </a:r>
            <a:r>
              <a:rPr lang="en-US" altLang="zh-CN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Xiaoxuan</a:t>
            </a:r>
            <a:r>
              <a:rPr lang="en-US" altLang="zh-CN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Zhang</a:t>
            </a:r>
          </a:p>
          <a:p>
            <a:pPr algn="l"/>
            <a:r>
              <a:rPr lang="en-US" altLang="zh-CN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-- Lu</a:t>
            </a:r>
            <a:endParaRPr lang="zh-CN" alt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53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C:\Users\Bilibili\Desktop\QQ截图20121204130923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3212976"/>
            <a:ext cx="5148064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827584" y="260648"/>
            <a:ext cx="7776864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noProof="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Iteration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618040" cy="302433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Iteration 1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One level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4 views: north, south, east, west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Player: basic movement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Blocks: show all the blocks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Enemy: kill enemy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erati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565352"/>
            <a:ext cx="5220072" cy="4292648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827584" y="260648"/>
            <a:ext cx="7776864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noProof="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Iteration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618040" cy="302433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Iteration 2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5 level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5 views: north, south, east, west, top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Blocks: red block, green block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Gold: collection</a:t>
            </a:r>
          </a:p>
          <a:p>
            <a:pPr lvl="1"/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707904" y="2650902"/>
            <a:ext cx="2304256" cy="1354162"/>
          </a:xfrm>
          <a:prstGeom prst="rect">
            <a:avLst/>
          </a:prstGeom>
        </p:spPr>
        <p:txBody>
          <a:bodyPr vert="horz" anchor="t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Demo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699792" y="2564904"/>
            <a:ext cx="4104456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Thank you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b="1" dirty="0" err="1">
                <a:solidFill>
                  <a:srgbClr val="FF0000"/>
                </a:solidFill>
                <a:latin typeface="Andy" pitchFamily="66" charset="0"/>
              </a:rPr>
              <a:t>SuperMario</a:t>
            </a:r>
            <a:r>
              <a:rPr lang="en-US" altLang="zh-CN" sz="4800" b="1" dirty="0">
                <a:solidFill>
                  <a:srgbClr val="FF0000"/>
                </a:solidFill>
                <a:latin typeface="Andy" pitchFamily="66" charset="0"/>
              </a:rPr>
              <a:t> + Ortho Robot </a:t>
            </a:r>
            <a:r>
              <a:rPr lang="en-US" altLang="zh-CN" sz="4800" b="1" dirty="0" smtClean="0">
                <a:solidFill>
                  <a:srgbClr val="FF0000"/>
                </a:solidFill>
                <a:latin typeface="Andy" pitchFamily="66" charset="0"/>
              </a:rPr>
              <a:t>=???</a:t>
            </a:r>
            <a:endParaRPr lang="zh-CN" altLang="en-US" sz="4800" b="1" dirty="0">
              <a:solidFill>
                <a:srgbClr val="FF0000"/>
              </a:solidFill>
              <a:latin typeface="Andy" pitchFamily="66" charset="0"/>
            </a:endParaRPr>
          </a:p>
        </p:txBody>
      </p:sp>
      <p:pic>
        <p:nvPicPr>
          <p:cNvPr id="1026" name="Picture 2" descr="C:\Users\Bilibili\Desktop\SMB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384376" cy="317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libili\Desktop\ortho-robot-07-700x5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36" y="2887498"/>
            <a:ext cx="4707408" cy="3517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0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b="1" dirty="0">
                <a:solidFill>
                  <a:srgbClr val="FF0000"/>
                </a:solidFill>
                <a:latin typeface="Andy" pitchFamily="66" charset="0"/>
              </a:rPr>
              <a:t>Dimensional Sinbad</a:t>
            </a:r>
            <a:endParaRPr lang="zh-CN" altLang="en-US" sz="7200" dirty="0"/>
          </a:p>
        </p:txBody>
      </p:sp>
      <p:pic>
        <p:nvPicPr>
          <p:cNvPr id="4" name="图片 3" descr="C:\Users\Bilibili\Desktop\QQ截图20121204130923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7052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Bilibili\Desktop\QQ截图20121204130941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2307"/>
            <a:ext cx="3705225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6682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zh-CN" sz="7200" b="1" dirty="0" smtClean="0">
                <a:solidFill>
                  <a:srgbClr val="FF0000"/>
                </a:solidFill>
                <a:latin typeface="Andy" pitchFamily="66" charset="0"/>
              </a:rPr>
              <a:t>Features</a:t>
            </a:r>
            <a:endParaRPr lang="zh-CN" altLang="en-US" sz="7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618040" cy="45257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Core features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Change perspectives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Create  blocks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Move player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Secondary features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Red blocks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Collect gold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Kill enemy</a:t>
            </a:r>
          </a:p>
          <a:p>
            <a:pPr lvl="1"/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354162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FF0000"/>
                </a:solidFill>
                <a:latin typeface="Andy" pitchFamily="66" charset="0"/>
              </a:rPr>
              <a:t>Perspective</a:t>
            </a:r>
            <a:endParaRPr lang="zh-CN" altLang="en-US" sz="7200" b="1" dirty="0">
              <a:solidFill>
                <a:srgbClr val="FF0000"/>
              </a:solidFill>
              <a:latin typeface="Andy" pitchFamily="66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618040" cy="13574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Destination is to get the green blocks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Bridge the gap by changing perspective</a:t>
            </a:r>
          </a:p>
          <a:p>
            <a:pPr>
              <a:buNone/>
            </a:pPr>
            <a:endParaRPr lang="zh-CN" altLang="zh-CN" dirty="0">
              <a:solidFill>
                <a:srgbClr val="FFFF00"/>
              </a:solidFill>
            </a:endParaRPr>
          </a:p>
        </p:txBody>
      </p:sp>
      <p:pic>
        <p:nvPicPr>
          <p:cNvPr id="7" name="Picture 6" descr="g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429000"/>
            <a:ext cx="3706972" cy="2808312"/>
          </a:xfrm>
          <a:prstGeom prst="rect">
            <a:avLst/>
          </a:prstGeom>
        </p:spPr>
      </p:pic>
      <p:pic>
        <p:nvPicPr>
          <p:cNvPr id="8" name="Picture 7" descr="ga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4149080"/>
            <a:ext cx="3576145" cy="201622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55976" y="4437112"/>
            <a:ext cx="79208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731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dbl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3140968"/>
            <a:ext cx="4942223" cy="2952328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27584" y="260648"/>
            <a:ext cx="8003232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Red Blocks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14400" y="1783560"/>
            <a:ext cx="7618040" cy="12133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 blocks are not </a:t>
            </a:r>
            <a:r>
              <a:rPr kumimoji="0" lang="en-US" altLang="zh-CN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walkable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altLang="zh-CN" sz="3000" dirty="0" smtClean="0">
                <a:solidFill>
                  <a:srgbClr val="FFFF00"/>
                </a:solidFill>
              </a:rPr>
              <a:t>If you walk on it, you will die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zh-CN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827584" y="260648"/>
            <a:ext cx="8003232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y" pitchFamily="66" charset="0"/>
                <a:ea typeface="+mj-ea"/>
                <a:cs typeface="+mj-cs"/>
              </a:rPr>
              <a:t>Gold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1628800"/>
            <a:ext cx="7618040" cy="565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 gold for</a:t>
            </a:r>
            <a:r>
              <a:rPr kumimoji="0" lang="en-US" altLang="zh-CN" sz="3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score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zh-CN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go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140968"/>
            <a:ext cx="4267200" cy="2686050"/>
          </a:xfrm>
          <a:prstGeom prst="rect">
            <a:avLst/>
          </a:prstGeom>
        </p:spPr>
      </p:pic>
      <p:pic>
        <p:nvPicPr>
          <p:cNvPr id="12" name="Picture 11" descr="gold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140968"/>
            <a:ext cx="4006712" cy="2626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7584" y="260648"/>
            <a:ext cx="7776864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Enemy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7584" y="1556792"/>
            <a:ext cx="8064896" cy="18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Kill the ninjas to get</a:t>
            </a:r>
            <a:r>
              <a:rPr kumimoji="0" lang="en-US" altLang="zh-CN" sz="3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score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altLang="zh-CN" sz="3000" baseline="0" dirty="0" smtClean="0">
                <a:solidFill>
                  <a:srgbClr val="FFFF00"/>
                </a:solidFill>
              </a:rPr>
              <a:t>If you</a:t>
            </a:r>
            <a:r>
              <a:rPr lang="en-US" altLang="zh-CN" sz="3000" dirty="0" smtClean="0">
                <a:solidFill>
                  <a:srgbClr val="FFFF00"/>
                </a:solidFill>
              </a:rPr>
              <a:t> are facing them without any attack, you will lose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zh-CN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enem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996952"/>
            <a:ext cx="4752528" cy="32042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7584" y="260648"/>
            <a:ext cx="7776864" cy="1354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100" noProof="0" dirty="0" smtClean="0">
                <a:solidFill>
                  <a:srgbClr val="FF0000"/>
                </a:solidFill>
                <a:latin typeface="Andy" pitchFamily="66" charset="0"/>
                <a:ea typeface="+mj-ea"/>
                <a:cs typeface="+mj-cs"/>
              </a:rPr>
              <a:t>Tools</a:t>
            </a:r>
            <a:endParaRPr kumimoji="0" lang="zh-CN" altLang="en-US" sz="7200" b="1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y" pitchFamily="66" charset="0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7584" y="1556792"/>
            <a:ext cx="8064896" cy="18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altLang="zh-CN" sz="3000" dirty="0" smtClean="0">
                <a:solidFill>
                  <a:srgbClr val="FFFF00"/>
                </a:solidFill>
              </a:rPr>
              <a:t>Visual Studio 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SVN</a:t>
            </a:r>
            <a:endParaRPr kumimoji="0" lang="en-US" altLang="zh-CN" sz="3000" b="0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altLang="zh-CN" sz="3000" baseline="0" dirty="0" smtClean="0">
                <a:solidFill>
                  <a:srgbClr val="FFFF00"/>
                </a:solidFill>
              </a:rPr>
              <a:t>XML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zh-CN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155</TotalTime>
  <Words>154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Dimensional Sinbad</vt:lpstr>
      <vt:lpstr>SuperMario + Ortho Robot =???</vt:lpstr>
      <vt:lpstr>Dimensional Sinbad</vt:lpstr>
      <vt:lpstr>Features</vt:lpstr>
      <vt:lpstr>Perspective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 Sinbad</dc:title>
  <dc:creator>Bilibili</dc:creator>
  <cp:lastModifiedBy>XUAN</cp:lastModifiedBy>
  <cp:revision>47</cp:revision>
  <dcterms:created xsi:type="dcterms:W3CDTF">2012-12-05T13:42:37Z</dcterms:created>
  <dcterms:modified xsi:type="dcterms:W3CDTF">2012-12-05T18:52:06Z</dcterms:modified>
</cp:coreProperties>
</file>