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C7EE-E25B-4BA2-B558-0191FD154F0D}" type="datetimeFigureOut">
              <a:rPr lang="en-US" smtClean="0"/>
              <a:t>18-4-2016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F203-31E4-4CAC-862A-20F10E8D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6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C7EE-E25B-4BA2-B558-0191FD154F0D}" type="datetimeFigureOut">
              <a:rPr lang="en-US" smtClean="0"/>
              <a:t>18-4-2016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F203-31E4-4CAC-862A-20F10E8D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C7EE-E25B-4BA2-B558-0191FD154F0D}" type="datetimeFigureOut">
              <a:rPr lang="en-US" smtClean="0"/>
              <a:t>18-4-2016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F203-31E4-4CAC-862A-20F10E8D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1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C7EE-E25B-4BA2-B558-0191FD154F0D}" type="datetimeFigureOut">
              <a:rPr lang="en-US" smtClean="0"/>
              <a:t>18-4-2016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F203-31E4-4CAC-862A-20F10E8D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C7EE-E25B-4BA2-B558-0191FD154F0D}" type="datetimeFigureOut">
              <a:rPr lang="en-US" smtClean="0"/>
              <a:t>18-4-2016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F203-31E4-4CAC-862A-20F10E8D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2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C7EE-E25B-4BA2-B558-0191FD154F0D}" type="datetimeFigureOut">
              <a:rPr lang="en-US" smtClean="0"/>
              <a:t>18-4-2016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F203-31E4-4CAC-862A-20F10E8D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C7EE-E25B-4BA2-B558-0191FD154F0D}" type="datetimeFigureOut">
              <a:rPr lang="en-US" smtClean="0"/>
              <a:t>18-4-2016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F203-31E4-4CAC-862A-20F10E8D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2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C7EE-E25B-4BA2-B558-0191FD154F0D}" type="datetimeFigureOut">
              <a:rPr lang="en-US" smtClean="0"/>
              <a:t>18-4-2016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F203-31E4-4CAC-862A-20F10E8D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9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C7EE-E25B-4BA2-B558-0191FD154F0D}" type="datetimeFigureOut">
              <a:rPr lang="en-US" smtClean="0"/>
              <a:t>18-4-2016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F203-31E4-4CAC-862A-20F10E8D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C7EE-E25B-4BA2-B558-0191FD154F0D}" type="datetimeFigureOut">
              <a:rPr lang="en-US" smtClean="0"/>
              <a:t>18-4-2016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F203-31E4-4CAC-862A-20F10E8D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0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C7EE-E25B-4BA2-B558-0191FD154F0D}" type="datetimeFigureOut">
              <a:rPr lang="en-US" smtClean="0"/>
              <a:t>18-4-2016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AF203-31E4-4CAC-862A-20F10E8D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1C7EE-E25B-4BA2-B558-0191FD154F0D}" type="datetimeFigureOut">
              <a:rPr lang="en-US" smtClean="0"/>
              <a:t>18-4-2016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F203-31E4-4CAC-862A-20F10E8D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9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Mobile </a:t>
            </a:r>
            <a:r>
              <a:rPr lang="nl-NL" dirty="0" err="1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Uitdagingen en kansen voor concentrator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8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Mobile </a:t>
            </a:r>
            <a:r>
              <a:rPr lang="nl-NL" dirty="0" err="1" smtClean="0"/>
              <a:t>strength</a:t>
            </a:r>
            <a:r>
              <a:rPr lang="nl-NL" dirty="0" smtClean="0"/>
              <a:t>: microfoon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Microfoon</a:t>
            </a:r>
          </a:p>
          <a:p>
            <a:pPr lvl="1"/>
            <a:r>
              <a:rPr lang="nl-NL" dirty="0" smtClean="0"/>
              <a:t>Speech </a:t>
            </a:r>
            <a:r>
              <a:rPr lang="nl-NL" dirty="0" err="1" smtClean="0"/>
              <a:t>recognition</a:t>
            </a:r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7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Strategie mobile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Limitaties</a:t>
            </a:r>
            <a:r>
              <a:rPr lang="nl-NL" dirty="0" smtClean="0"/>
              <a:t> compenseren</a:t>
            </a:r>
          </a:p>
          <a:p>
            <a:r>
              <a:rPr lang="nl-NL" dirty="0" smtClean="0"/>
              <a:t>Krachten gebruiken</a:t>
            </a:r>
          </a:p>
          <a:p>
            <a:r>
              <a:rPr lang="nl-NL" dirty="0" smtClean="0"/>
              <a:t>Valkuilen ontwijken</a:t>
            </a:r>
          </a:p>
          <a:p>
            <a:r>
              <a:rPr lang="nl-NL" dirty="0" smtClean="0"/>
              <a:t>Kansen zien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Mobiele </a:t>
            </a:r>
            <a:r>
              <a:rPr lang="nl-NL" dirty="0" err="1" smtClean="0"/>
              <a:t>limitaties</a:t>
            </a:r>
            <a:r>
              <a:rPr lang="nl-NL" dirty="0" smtClean="0"/>
              <a:t>: overzicht en navigatie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Kleinere schermafbeelding</a:t>
            </a:r>
          </a:p>
          <a:p>
            <a:pPr lvl="1"/>
            <a:r>
              <a:rPr lang="nl-NL" dirty="0" smtClean="0"/>
              <a:t>Moeilijk om overzicht te scheppen</a:t>
            </a:r>
          </a:p>
          <a:p>
            <a:pPr lvl="1"/>
            <a:r>
              <a:rPr lang="nl-NL" dirty="0" smtClean="0"/>
              <a:t>Moeilijk om brede context te verschaffen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lvl="2"/>
            <a:endParaRPr lang="en-US" dirty="0" smtClean="0"/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04527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Compenseren : overzicht en navigatie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Responsive</a:t>
            </a:r>
            <a:r>
              <a:rPr lang="nl-NL" dirty="0" smtClean="0"/>
              <a:t> design</a:t>
            </a:r>
          </a:p>
          <a:p>
            <a:pPr lvl="1"/>
            <a:r>
              <a:rPr lang="nl-NL" dirty="0" smtClean="0"/>
              <a:t>Stapelbare elementen die ondanks de afmetingen toch overzicht bieden</a:t>
            </a:r>
          </a:p>
          <a:p>
            <a:r>
              <a:rPr lang="nl-NL" dirty="0" smtClean="0"/>
              <a:t>Verwisselen van context</a:t>
            </a:r>
          </a:p>
          <a:p>
            <a:pPr lvl="1"/>
            <a:r>
              <a:rPr lang="nl-NL" dirty="0" smtClean="0"/>
              <a:t>Tonen van object ook snel laten aanpassen</a:t>
            </a:r>
          </a:p>
          <a:p>
            <a:r>
              <a:rPr lang="nl-NL" dirty="0" smtClean="0"/>
              <a:t>Platte navigatieboom</a:t>
            </a:r>
          </a:p>
          <a:p>
            <a:pPr lvl="1"/>
            <a:r>
              <a:rPr lang="nl-NL" dirty="0" smtClean="0"/>
              <a:t>Hoge doorklikbaarheid tussen contexten</a:t>
            </a:r>
          </a:p>
          <a:p>
            <a:pPr lvl="1"/>
            <a:r>
              <a:rPr lang="nl-NL" dirty="0" smtClean="0"/>
              <a:t>Veel zoekfunctionaliteit om snel naar gewenste object te gaan</a:t>
            </a:r>
          </a:p>
          <a:p>
            <a:pPr lvl="1"/>
            <a:r>
              <a:rPr lang="nl-NL" dirty="0" err="1" smtClean="0"/>
              <a:t>Breadcrumbs</a:t>
            </a:r>
            <a:endParaRPr lang="nl-NL" dirty="0" smtClean="0"/>
          </a:p>
          <a:p>
            <a:pPr lvl="1"/>
            <a:r>
              <a:rPr lang="nl-NL" dirty="0" smtClean="0"/>
              <a:t>Gebruik van icoontjes</a:t>
            </a:r>
          </a:p>
          <a:p>
            <a:pPr lvl="1"/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4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Mobiele </a:t>
            </a:r>
            <a:r>
              <a:rPr lang="nl-NL" dirty="0" err="1" smtClean="0"/>
              <a:t>limitaties</a:t>
            </a:r>
            <a:r>
              <a:rPr lang="nl-NL" dirty="0" smtClean="0"/>
              <a:t>: invoer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Pijnlijke tekstuele invoer</a:t>
            </a:r>
          </a:p>
          <a:p>
            <a:pPr lvl="1"/>
            <a:r>
              <a:rPr lang="nl-NL" dirty="0" smtClean="0"/>
              <a:t>Niet tactiel</a:t>
            </a:r>
          </a:p>
          <a:p>
            <a:pPr lvl="1"/>
            <a:r>
              <a:rPr lang="nl-NL" dirty="0" smtClean="0"/>
              <a:t>Kleiner toetsenbord</a:t>
            </a:r>
          </a:p>
          <a:p>
            <a:pPr lvl="1"/>
            <a:r>
              <a:rPr lang="nl-NL" dirty="0" smtClean="0"/>
              <a:t>Toetsenbord neemt half scherm in beslag</a:t>
            </a:r>
          </a:p>
          <a:p>
            <a:r>
              <a:rPr lang="nl-NL" dirty="0" err="1" smtClean="0"/>
              <a:t>Imprecieze</a:t>
            </a:r>
            <a:r>
              <a:rPr lang="nl-NL" dirty="0" smtClean="0"/>
              <a:t> </a:t>
            </a:r>
            <a:r>
              <a:rPr lang="nl-NL" dirty="0" err="1" smtClean="0"/>
              <a:t>touchinvoer</a:t>
            </a:r>
            <a:endParaRPr lang="nl-NL" dirty="0" smtClean="0"/>
          </a:p>
          <a:p>
            <a:pPr lvl="1"/>
            <a:r>
              <a:rPr lang="nl-NL" dirty="0" smtClean="0"/>
              <a:t>Vinger verstopt locatie</a:t>
            </a:r>
          </a:p>
          <a:p>
            <a:pPr lvl="1"/>
            <a:r>
              <a:rPr lang="nl-NL" dirty="0" smtClean="0"/>
              <a:t>Enkele knop</a:t>
            </a:r>
          </a:p>
          <a:p>
            <a:endParaRPr lang="nl-NL" dirty="0" smtClean="0"/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70011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Compenseren voor invoer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Autofill</a:t>
            </a:r>
            <a:r>
              <a:rPr lang="nl-NL" dirty="0" smtClean="0"/>
              <a:t> </a:t>
            </a:r>
            <a:r>
              <a:rPr lang="nl-NL" dirty="0" err="1" smtClean="0"/>
              <a:t>autocomplete</a:t>
            </a:r>
            <a:r>
              <a:rPr lang="nl-NL" dirty="0" smtClean="0"/>
              <a:t> die de rest van scherm in beslag neemt</a:t>
            </a:r>
          </a:p>
          <a:p>
            <a:pPr lvl="1"/>
            <a:r>
              <a:rPr lang="nl-NL" dirty="0" smtClean="0"/>
              <a:t>Indices</a:t>
            </a:r>
          </a:p>
          <a:p>
            <a:r>
              <a:rPr lang="nl-NL" dirty="0" smtClean="0"/>
              <a:t>Grotere knoppen</a:t>
            </a:r>
          </a:p>
          <a:p>
            <a:pPr lvl="1"/>
            <a:r>
              <a:rPr lang="nl-NL" dirty="0" smtClean="0"/>
              <a:t>Variabel te maken </a:t>
            </a:r>
            <a:r>
              <a:rPr lang="nl-NL" dirty="0" err="1" smtClean="0"/>
              <a:t>dmv</a:t>
            </a:r>
            <a:r>
              <a:rPr lang="nl-NL" dirty="0" smtClean="0"/>
              <a:t> bootstrap.</a:t>
            </a:r>
          </a:p>
          <a:p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1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Mobiele </a:t>
            </a:r>
            <a:r>
              <a:rPr lang="nl-NL" dirty="0" err="1" smtClean="0"/>
              <a:t>limitaties</a:t>
            </a:r>
            <a:r>
              <a:rPr lang="nl-NL" dirty="0" smtClean="0"/>
              <a:t> : netwerk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/>
              <a:t>Variabele / Lage doorvoersnelheid</a:t>
            </a:r>
          </a:p>
          <a:p>
            <a:pPr lvl="2"/>
            <a:r>
              <a:rPr lang="nl-NL" dirty="0" smtClean="0"/>
              <a:t>Dynamisch laden van </a:t>
            </a:r>
            <a:r>
              <a:rPr lang="nl-NL" dirty="0" err="1" smtClean="0"/>
              <a:t>dependencies</a:t>
            </a:r>
            <a:endParaRPr lang="nl-NL" dirty="0" smtClean="0"/>
          </a:p>
          <a:p>
            <a:pPr lvl="2"/>
            <a:r>
              <a:rPr lang="nl-NL" dirty="0" smtClean="0"/>
              <a:t>Server side </a:t>
            </a:r>
            <a:r>
              <a:rPr lang="nl-NL" dirty="0" err="1" smtClean="0"/>
              <a:t>rendering</a:t>
            </a:r>
            <a:endParaRPr lang="nl-NL" dirty="0" smtClean="0"/>
          </a:p>
          <a:p>
            <a:pPr lvl="2"/>
            <a:r>
              <a:rPr lang="nl-NL" dirty="0" err="1" smtClean="0"/>
              <a:t>Prefetching</a:t>
            </a:r>
            <a:r>
              <a:rPr lang="nl-NL" dirty="0" smtClean="0"/>
              <a:t> en </a:t>
            </a:r>
            <a:r>
              <a:rPr lang="nl-NL" dirty="0" err="1" smtClean="0"/>
              <a:t>caching</a:t>
            </a:r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2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Valkuilen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Service </a:t>
            </a:r>
            <a:r>
              <a:rPr lang="nl-NL" dirty="0" err="1" smtClean="0"/>
              <a:t>Oriented</a:t>
            </a:r>
            <a:r>
              <a:rPr lang="nl-NL" dirty="0" smtClean="0"/>
              <a:t> Architecture -&gt; </a:t>
            </a:r>
            <a:r>
              <a:rPr lang="nl-NL" dirty="0" err="1" smtClean="0"/>
              <a:t>stateless</a:t>
            </a:r>
            <a:endParaRPr lang="nl-NL" dirty="0" smtClean="0"/>
          </a:p>
          <a:p>
            <a:pPr lvl="1"/>
            <a:r>
              <a:rPr lang="nl-NL" dirty="0" smtClean="0"/>
              <a:t>Gebruik maken van snapshots -&gt; cache -&gt; </a:t>
            </a:r>
            <a:r>
              <a:rPr lang="nl-NL" dirty="0" err="1" smtClean="0"/>
              <a:t>invalidation</a:t>
            </a:r>
            <a:endParaRPr lang="nl-NL" dirty="0" smtClean="0"/>
          </a:p>
          <a:p>
            <a:r>
              <a:rPr lang="nl-NL" dirty="0" smtClean="0"/>
              <a:t>Browser standaarden verschillen en speelbal van google </a:t>
            </a:r>
            <a:r>
              <a:rPr lang="nl-NL" dirty="0" err="1" smtClean="0"/>
              <a:t>fb</a:t>
            </a:r>
            <a:r>
              <a:rPr lang="nl-NL" dirty="0" smtClean="0"/>
              <a:t> etc.</a:t>
            </a:r>
          </a:p>
          <a:p>
            <a:pPr lvl="1"/>
            <a:r>
              <a:rPr lang="nl-NL" dirty="0" smtClean="0"/>
              <a:t>ECMAScript6</a:t>
            </a:r>
          </a:p>
          <a:p>
            <a:pPr lvl="1"/>
            <a:r>
              <a:rPr lang="nl-NL" dirty="0" err="1" smtClean="0"/>
              <a:t>Webstandards</a:t>
            </a:r>
            <a:endParaRPr lang="nl-NL" dirty="0" smtClean="0"/>
          </a:p>
          <a:p>
            <a:r>
              <a:rPr lang="nl-NL" dirty="0" err="1" smtClean="0"/>
              <a:t>Layout</a:t>
            </a:r>
            <a:r>
              <a:rPr lang="nl-NL" dirty="0" smtClean="0"/>
              <a:t>-managers</a:t>
            </a:r>
          </a:p>
          <a:p>
            <a:pPr lvl="1"/>
            <a:r>
              <a:rPr lang="nl-NL" dirty="0" smtClean="0"/>
              <a:t>Moeilijk </a:t>
            </a:r>
            <a:r>
              <a:rPr lang="nl-NL" dirty="0" err="1" smtClean="0"/>
              <a:t>responsive</a:t>
            </a:r>
            <a:r>
              <a:rPr lang="nl-NL" dirty="0" smtClean="0"/>
              <a:t> te krijgen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75182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Mobile </a:t>
            </a:r>
            <a:r>
              <a:rPr lang="nl-NL" dirty="0" err="1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Touchscreen</a:t>
            </a:r>
          </a:p>
          <a:p>
            <a:pPr lvl="1"/>
            <a:r>
              <a:rPr lang="nl-NL" dirty="0" err="1" smtClean="0"/>
              <a:t>Gestures</a:t>
            </a:r>
            <a:endParaRPr lang="nl-NL" dirty="0" smtClean="0"/>
          </a:p>
          <a:p>
            <a:pPr lvl="2"/>
            <a:r>
              <a:rPr lang="nl-NL" dirty="0" smtClean="0"/>
              <a:t>Hammer.js</a:t>
            </a:r>
          </a:p>
          <a:p>
            <a:r>
              <a:rPr lang="nl-NL" dirty="0" smtClean="0"/>
              <a:t>Camera</a:t>
            </a:r>
          </a:p>
          <a:p>
            <a:pPr lvl="1"/>
            <a:r>
              <a:rPr lang="nl-NL" dirty="0" smtClean="0"/>
              <a:t>Barcode / QR-code</a:t>
            </a:r>
          </a:p>
          <a:p>
            <a:pPr lvl="2"/>
            <a:r>
              <a:rPr lang="nl-NL" dirty="0" smtClean="0"/>
              <a:t>Quagga.JS</a:t>
            </a:r>
          </a:p>
          <a:p>
            <a:pPr lvl="1"/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recognition</a:t>
            </a:r>
            <a:endParaRPr lang="nl-NL" dirty="0" smtClean="0"/>
          </a:p>
          <a:p>
            <a:pPr lvl="2"/>
            <a:r>
              <a:rPr lang="nl-NL" dirty="0" smtClean="0"/>
              <a:t>OCRAD.js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lvl="2"/>
            <a:endParaRPr lang="en-US" dirty="0" smtClean="0"/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41432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198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Mobile Frontend</vt:lpstr>
      <vt:lpstr>Strategie mobile design</vt:lpstr>
      <vt:lpstr>Mobiele limitaties: overzicht en navigatie</vt:lpstr>
      <vt:lpstr>Compenseren : overzicht en navigatie</vt:lpstr>
      <vt:lpstr>Mobiele limitaties: invoer</vt:lpstr>
      <vt:lpstr>Compenseren voor invoer</vt:lpstr>
      <vt:lpstr>Mobiele limitaties : netwerk</vt:lpstr>
      <vt:lpstr>Valkuilen</vt:lpstr>
      <vt:lpstr>Mobile strengths</vt:lpstr>
      <vt:lpstr>Mobile strength: microfoon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Frontend</dc:title>
  <dc:creator>Sieger Falkena</dc:creator>
  <cp:lastModifiedBy>Sieger Falkena</cp:lastModifiedBy>
  <cp:revision>8</cp:revision>
  <dcterms:created xsi:type="dcterms:W3CDTF">2016-04-17T11:46:45Z</dcterms:created>
  <dcterms:modified xsi:type="dcterms:W3CDTF">2016-04-18T08:15:55Z</dcterms:modified>
</cp:coreProperties>
</file>