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2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FBE5-6823-48D0-9CAF-A952BCD25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2B759-ABAD-4E87-A977-2074471A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A730-0C4C-4F8A-A827-E07CD269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4E96-8B06-4F9E-8FC6-1B134A07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57E7-A402-4285-9C2D-ABD63BF9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E31E-FFF8-4799-B7FF-15DBC88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A4F1-1532-4763-8505-5E58588E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A1F7-CEEF-4106-A542-6C09EA2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E772-E436-46F5-8E29-DE475646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FF74-CF60-44AC-9CC6-2BD262C7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D0F85-02D1-40BD-8285-767E3587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47FD-E80F-4A07-AC7F-F8A862E16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2508-DB21-4567-A7D2-61BA04C5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8F8F-EA22-4E97-894C-7043E43F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4E00-FBC2-4E02-AC4C-B8D8FC9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D23F-1294-4061-BF99-4B181F3B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68DC-A1A4-499C-9408-AB3E9D59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FF79-63DC-4F58-94C5-D7BF4A41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2575-FA15-4C54-93CC-B2446837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54EC-A493-4241-BB94-758B0909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6DC0-EA26-45C9-8F2D-6AD2FB7E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19AF-C1D7-4F6E-AC3C-168B511E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16D5-A2C2-424F-AA20-E99BE0B3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BA9D-1CA3-4124-9766-708F8BE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080C-34D8-4696-934C-2A1569F9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3F63-D79C-4215-B725-031E781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BC9E-5044-45CF-8319-3759FE67A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C4DE-4879-47E9-945D-CFC8C73B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CC469-A218-4991-B52E-B74CFDC2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B4EE-C9B7-46CD-B10A-DD050AF9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E45A-A46B-4706-82A9-D37AE66D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F26-17F2-4C51-90AE-15FE0B15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3680-9167-4EF6-AA6D-E7BF3DC6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9F2C-3C4B-4382-AAD4-B250A32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12AB-CAB5-45C4-9990-FE1DE4546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B369-400B-4F89-96C9-AFDDA231F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9256D-5750-465D-A47E-91D67AF3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1A3E6-60CA-4425-A722-13B8A1F6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E7BC-D97A-45C8-B61C-2A679A7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EFC9-FC3D-4779-A9AE-3C63531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46561-E9CE-4B66-B501-EC29CC89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96FB3-4803-4CF3-A45A-2A87292C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4FA2-8BBB-4D45-B479-9CB05B98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23B70-DB87-4478-9AAC-48CCCC59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D2CBC-31E5-4582-84BC-0E0B9218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B00DC-B445-4DF2-A1DF-B2DE8AD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6024-E228-4BF1-8C4B-0E1D5FE7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849A-40F9-46A7-952F-34F6EB00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5C46F-1BC0-41A4-BEFE-F6C27C600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3E8AA-B10E-43CE-9D79-3EB85EC7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9E5F-9592-4B86-8EF7-769712B4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AF18-5226-441F-814D-4599C98D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2CD9-4390-4AE2-A497-870C8A0A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9126-231F-4EE0-8A01-AD6E7FDD8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CBF-BEA0-48FE-A741-B50E8DB39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1DB1-2DBB-420B-8520-AFC8076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5F131-4F35-4584-8724-297C62C8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58795-DBA7-40F3-9568-99C3BA6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125E0-3F72-4C65-8315-34CA03C5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38AB0-95F0-44BD-8770-F11DBCA0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EC6E-2DDF-4013-AC95-F8CC18369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98C3-2A86-4148-9C62-220FD647FF15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3D3B-FA11-4047-8D7B-0BB80951A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C043-7735-4615-8413-36DAC0C4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9846-0DD6-429A-912D-4420AF10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16A-FEEC-40F5-A07F-A4B3CFA8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</a:t>
            </a:r>
            <a:r>
              <a:rPr lang="en-US"/>
              <a:t>arrow means one-to-many)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2199-82A6-47FE-A654-C6D25721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4A33A-1A51-49F0-A4D5-ABE79D8C0BDD}"/>
              </a:ext>
            </a:extLst>
          </p:cNvPr>
          <p:cNvSpPr/>
          <p:nvPr/>
        </p:nvSpPr>
        <p:spPr>
          <a:xfrm>
            <a:off x="1263408" y="1752017"/>
            <a:ext cx="1116824" cy="105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</a:t>
            </a:r>
          </a:p>
          <a:p>
            <a:r>
              <a:rPr lang="en-US" dirty="0"/>
              <a:t>Summary</a:t>
            </a:r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/>
              <a:t>Title</a:t>
            </a:r>
          </a:p>
          <a:p>
            <a:r>
              <a:rPr lang="en-US" sz="1200" dirty="0" err="1"/>
              <a:t>AuthAlias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8D34-74A1-4492-8F6E-5CC432838E39}"/>
              </a:ext>
            </a:extLst>
          </p:cNvPr>
          <p:cNvSpPr/>
          <p:nvPr/>
        </p:nvSpPr>
        <p:spPr>
          <a:xfrm>
            <a:off x="3577281" y="1825625"/>
            <a:ext cx="1116824" cy="70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  <a:p>
            <a:r>
              <a:rPr lang="en-US" sz="1200" dirty="0"/>
              <a:t>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10992E-686D-43BA-A15E-53872A43D9F0}"/>
              </a:ext>
            </a:extLst>
          </p:cNvPr>
          <p:cNvCxnSpPr/>
          <p:nvPr/>
        </p:nvCxnSpPr>
        <p:spPr>
          <a:xfrm flipH="1">
            <a:off x="2380232" y="2104516"/>
            <a:ext cx="11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1E073B-34C9-4455-B0FA-3FCBFFED5F25}"/>
              </a:ext>
            </a:extLst>
          </p:cNvPr>
          <p:cNvSpPr/>
          <p:nvPr/>
        </p:nvSpPr>
        <p:spPr>
          <a:xfrm>
            <a:off x="1241849" y="3620002"/>
            <a:ext cx="976184" cy="76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  <a:p>
            <a:r>
              <a:rPr lang="en-US" sz="1200" dirty="0"/>
              <a:t>Alias</a:t>
            </a:r>
          </a:p>
          <a:p>
            <a:r>
              <a:rPr lang="en-US" sz="1200" dirty="0" err="1"/>
              <a:t>Etag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D3C09-B5A3-4CB9-B654-D68991519A45}"/>
              </a:ext>
            </a:extLst>
          </p:cNvPr>
          <p:cNvCxnSpPr/>
          <p:nvPr/>
        </p:nvCxnSpPr>
        <p:spPr>
          <a:xfrm flipV="1">
            <a:off x="1729941" y="2804982"/>
            <a:ext cx="0" cy="79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85990-6258-4998-9E31-C052AA584A79}"/>
              </a:ext>
            </a:extLst>
          </p:cNvPr>
          <p:cNvSpPr/>
          <p:nvPr/>
        </p:nvSpPr>
        <p:spPr>
          <a:xfrm>
            <a:off x="3262184" y="3485065"/>
            <a:ext cx="1340706" cy="116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</a:t>
            </a:r>
          </a:p>
          <a:p>
            <a:pPr algn="ctr"/>
            <a:r>
              <a:rPr lang="en-US" dirty="0"/>
              <a:t>Audit</a:t>
            </a:r>
          </a:p>
          <a:p>
            <a:r>
              <a:rPr lang="en-US" sz="1200" dirty="0" err="1"/>
              <a:t>Guid</a:t>
            </a:r>
            <a:endParaRPr lang="en-US" sz="1200" dirty="0"/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 err="1"/>
              <a:t>DocumentJSON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DD523-125F-4B1B-A709-0A211A518B73}"/>
              </a:ext>
            </a:extLst>
          </p:cNvPr>
          <p:cNvSpPr/>
          <p:nvPr/>
        </p:nvSpPr>
        <p:spPr>
          <a:xfrm>
            <a:off x="6413157" y="2409568"/>
            <a:ext cx="1223318" cy="190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</a:t>
            </a:r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/>
              <a:t>Title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PubDate</a:t>
            </a:r>
            <a:endParaRPr lang="en-US" sz="1200" dirty="0"/>
          </a:p>
          <a:p>
            <a:r>
              <a:rPr lang="en-US" sz="1200" dirty="0" err="1"/>
              <a:t>MarkDownStr</a:t>
            </a:r>
            <a:endParaRPr lang="en-US" sz="1200" dirty="0"/>
          </a:p>
          <a:p>
            <a:r>
              <a:rPr lang="en-US" sz="1200" dirty="0" err="1"/>
              <a:t>HtmlStr</a:t>
            </a:r>
            <a:endParaRPr lang="en-US" sz="1200" dirty="0"/>
          </a:p>
          <a:p>
            <a:r>
              <a:rPr lang="en-US" sz="1200" dirty="0" err="1"/>
              <a:t>AuthAlias</a:t>
            </a:r>
            <a:endParaRPr lang="en-US" sz="1200" dirty="0"/>
          </a:p>
          <a:p>
            <a:r>
              <a:rPr lang="en-US" sz="1200" dirty="0" err="1"/>
              <a:t>TagStr</a:t>
            </a:r>
            <a:r>
              <a:rPr lang="en-US" sz="1200" dirty="0"/>
              <a:t>[]</a:t>
            </a:r>
          </a:p>
          <a:p>
            <a:r>
              <a:rPr lang="en-US" sz="1200" dirty="0"/>
              <a:t>ETag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982FE-3445-45B6-B57A-DC2CC12CCCFC}"/>
              </a:ext>
            </a:extLst>
          </p:cNvPr>
          <p:cNvSpPr/>
          <p:nvPr/>
        </p:nvSpPr>
        <p:spPr>
          <a:xfrm>
            <a:off x="8291384" y="2347784"/>
            <a:ext cx="1340706" cy="220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 Audit Summary</a:t>
            </a:r>
          </a:p>
          <a:p>
            <a:r>
              <a:rPr lang="en-US" sz="1200" dirty="0" err="1"/>
              <a:t>DocGuid</a:t>
            </a:r>
            <a:endParaRPr lang="en-US" sz="1200" dirty="0"/>
          </a:p>
          <a:p>
            <a:r>
              <a:rPr lang="en-US" sz="1200" dirty="0" err="1"/>
              <a:t>TimeStamp</a:t>
            </a:r>
            <a:endParaRPr lang="en-US" sz="1200" dirty="0"/>
          </a:p>
          <a:p>
            <a:r>
              <a:rPr lang="en-US" sz="1200" dirty="0" err="1"/>
              <a:t>Uid</a:t>
            </a:r>
            <a:endParaRPr lang="en-US" sz="1200" dirty="0"/>
          </a:p>
          <a:p>
            <a:r>
              <a:rPr lang="en-US" sz="1200" dirty="0"/>
              <a:t>Alias</a:t>
            </a:r>
          </a:p>
          <a:p>
            <a:r>
              <a:rPr lang="en-US" sz="120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1094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 Diagram (arrow means one-to-many)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Siegfried Heintze</dc:creator>
  <cp:lastModifiedBy>Siegfried Heintze</cp:lastModifiedBy>
  <cp:revision>3</cp:revision>
  <dcterms:created xsi:type="dcterms:W3CDTF">2021-12-05T00:26:52Z</dcterms:created>
  <dcterms:modified xsi:type="dcterms:W3CDTF">2021-12-06T18:39:12Z</dcterms:modified>
</cp:coreProperties>
</file>