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Recitation 2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14,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 recursion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775" y="1151400"/>
            <a:ext cx="597355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ecursion</a:t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8" y="1611275"/>
            <a:ext cx="686752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</a:t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474925"/>
            <a:ext cx="7684875" cy="27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</a:t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14606" l="0" r="0" t="6906"/>
          <a:stretch/>
        </p:blipFill>
        <p:spPr>
          <a:xfrm>
            <a:off x="1600200" y="995600"/>
            <a:ext cx="6216825" cy="38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(Doubly) </a:t>
            </a:r>
            <a:r>
              <a:rPr lang="en"/>
              <a:t>Linked Lists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3579" r="10583" t="0"/>
          <a:stretch/>
        </p:blipFill>
        <p:spPr>
          <a:xfrm>
            <a:off x="0" y="1779725"/>
            <a:ext cx="9144000" cy="21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Password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IHOb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Review Quiz 6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Pointers and memory review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Linked Lists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Sorting Algorithms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Recitation Activity / Survey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out of town Saturday - Saturday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Yes, you still have recitation next week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Homework 1 due Saturday 9am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Office Hours over Google Hangouts next week- send me an email or slack if you want to chat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6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Pointers, Addresses, and Variables</a:t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400" y="1116650"/>
            <a:ext cx="6044945" cy="40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">
                <a:solidFill>
                  <a:srgbClr val="2A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When </a:t>
            </a:r>
            <a:r>
              <a:rPr b="1" lang="en">
                <a:solidFill>
                  <a:srgbClr val="2A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en">
                <a:solidFill>
                  <a:srgbClr val="2A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used to allocate memory for a C++ class object, the object's constructor is called after the memory is allocated.”</a:t>
            </a:r>
            <a:endParaRPr>
              <a:solidFill>
                <a:srgbClr val="2A2A2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Public vs private</a:t>
            </a:r>
            <a:endParaRPr>
              <a:solidFill>
                <a:srgbClr val="2A2A2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Public can be modified outside of the class</a:t>
            </a:r>
            <a:endParaRPr>
              <a:solidFill>
                <a:srgbClr val="2A2A2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Private can only be (directly) modified in the class </a:t>
            </a:r>
            <a:endParaRPr>
              <a:solidFill>
                <a:srgbClr val="2A2A2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	Escapsulation</a:t>
            </a:r>
            <a:endParaRPr>
              <a:solidFill>
                <a:srgbClr val="2A2A2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A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	Getters and setters</a:t>
            </a:r>
            <a:endParaRPr>
              <a:solidFill>
                <a:srgbClr val="2A2A2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“natural” way to sort your cards</a:t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883" y="314550"/>
            <a:ext cx="2976575" cy="46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685" y="445035"/>
            <a:ext cx="4798625" cy="44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sorting algorithm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Calls itself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175" y="2347325"/>
            <a:ext cx="60960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