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3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21,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Linked Lists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Stacks/queues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trees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Recitation Quiz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submitting homework, please have your name in the filename and in a comment at the top of the file.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Ex: JessieFinAssignment2.cpp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Makes it easier for me to make sure I’m not crazy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to driving (DON’T MAKE ADAM DRIVE)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Goal: Create and insert new node in the middle of the 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and queues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8000" y="1152475"/>
            <a:ext cx="43941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LIFO (Last in, first out)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Cleaning plates in a cafeteria.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313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FIFO (First in, first out)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Line at the grocery store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15980" l="0" r="0" t="0"/>
          <a:stretch/>
        </p:blipFill>
        <p:spPr>
          <a:xfrm>
            <a:off x="4840387" y="2611400"/>
            <a:ext cx="4124426" cy="254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724150"/>
            <a:ext cx="3097392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(Search) Trees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170125"/>
            <a:ext cx="458517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59275" y="1291025"/>
            <a:ext cx="41841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Bi</a:t>
            </a:r>
            <a:r>
              <a:rPr lang="en" sz="2400"/>
              <a:t>nary = (At most) </a:t>
            </a:r>
            <a:r>
              <a:rPr lang="en" sz="2400" u="sng"/>
              <a:t>2</a:t>
            </a:r>
            <a:r>
              <a:rPr lang="en" sz="2400"/>
              <a:t> children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Parent has children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Balanced vs unbalanced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Password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CrackerBarrel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