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quickStyle3.xml" ContentType="application/vnd.openxmlformats-officedocument.drawingml.diagram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2.xml" ContentType="application/vnd.ms-office.drawingml.diagramDrawing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quickStyle4.xml" ContentType="application/vnd.openxmlformats-officedocument.drawingml.diagramStyle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data3.xml" ContentType="application/vnd.openxmlformats-officedocument.drawingml.diagramData+xml"/>
  <Override PartName="/ppt/diagrams/quickStyle5.xml" ContentType="application/vnd.openxmlformats-officedocument.drawingml.diagramStyle+xml"/>
  <Override PartName="/ppt/diagrams/layout3.xml" ContentType="application/vnd.openxmlformats-officedocument.drawingml.diagramLayout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colors5.xml" ContentType="application/vnd.openxmlformats-officedocument.drawingml.diagramColors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jpeg" ContentType="image/jpeg"/>
  <Override PartName="/ppt/media/image2.png" ContentType="image/png"/>
  <Override PartName="/ppt/media/image4.jpeg" ContentType="image/jpeg"/>
  <Override PartName="/ppt/media/image3.jpeg" ContentType="image/jpeg"/>
  <Override PartName="/ppt/media/image5.png" ContentType="image/pn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0FCA12-5EF0-4CC1-9991-ECFB495294A8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5010702-82E7-4977-ADF0-D5168FC1F223}">
      <dgm:prSet phldrT="[Text]"/>
      <dgm:spPr/>
      <dgm:t>
        <a:bodyPr/>
        <a:lstStyle/>
        <a:p>
          <a:r>
            <a:rPr lang="en-US" dirty="0"/>
            <a:t>Python</a:t>
          </a:r>
        </a:p>
      </dgm:t>
    </dgm:pt>
    <dgm:pt modelId="{BA3C0C32-3CB3-4F24-A99B-65B87AD89429}" type="parTrans" cxnId="{897339D8-2F9F-47A5-8288-506387089998}">
      <dgm:prSet/>
      <dgm:spPr/>
      <dgm:t>
        <a:bodyPr/>
        <a:lstStyle/>
        <a:p>
          <a:endParaRPr lang="en-US"/>
        </a:p>
      </dgm:t>
    </dgm:pt>
    <dgm:pt modelId="{CB75F581-B732-4151-B6DF-48D9210D99C6}" type="sibTrans" cxnId="{897339D8-2F9F-47A5-8288-506387089998}">
      <dgm:prSet/>
      <dgm:spPr/>
      <dgm:t>
        <a:bodyPr/>
        <a:lstStyle/>
        <a:p>
          <a:endParaRPr lang="en-US"/>
        </a:p>
      </dgm:t>
    </dgm:pt>
    <dgm:pt modelId="{0165627F-7B75-4AA7-837E-6CA6A8C6F039}">
      <dgm:prSet phldrT="[Text]"/>
      <dgm:spPr/>
      <dgm:t>
        <a:bodyPr/>
        <a:lstStyle/>
        <a:p>
          <a:r>
            <a:rPr lang="en-US" dirty="0"/>
            <a:t>Pandas</a:t>
          </a:r>
        </a:p>
      </dgm:t>
    </dgm:pt>
    <dgm:pt modelId="{24E37554-2A3A-4C33-A640-B68E1EA6BC81}" type="parTrans" cxnId="{9D9F55CD-1384-4A1C-9121-44E85C3F6780}">
      <dgm:prSet/>
      <dgm:spPr/>
      <dgm:t>
        <a:bodyPr/>
        <a:lstStyle/>
        <a:p>
          <a:endParaRPr lang="en-US"/>
        </a:p>
      </dgm:t>
    </dgm:pt>
    <dgm:pt modelId="{380D4D42-91B8-43E5-856C-ED6190BCC561}" type="sibTrans" cxnId="{9D9F55CD-1384-4A1C-9121-44E85C3F6780}">
      <dgm:prSet/>
      <dgm:spPr/>
      <dgm:t>
        <a:bodyPr/>
        <a:lstStyle/>
        <a:p>
          <a:endParaRPr lang="en-US"/>
        </a:p>
      </dgm:t>
    </dgm:pt>
    <dgm:pt modelId="{F1032A57-79FB-4594-80E7-E24F0BA59159}">
      <dgm:prSet phldrT="[Text]"/>
      <dgm:spPr/>
      <dgm:t>
        <a:bodyPr/>
        <a:lstStyle/>
        <a:p>
          <a:r>
            <a:rPr lang="en-US" dirty="0" err="1"/>
            <a:t>Pyspark</a:t>
          </a:r>
          <a:endParaRPr lang="en-US" dirty="0"/>
        </a:p>
      </dgm:t>
    </dgm:pt>
    <dgm:pt modelId="{9AAAF4FB-B7CD-4366-9904-8C404F2644DB}" type="parTrans" cxnId="{E5FCBCD4-8DAE-4CD7-BFCC-B0C6D2BE1810}">
      <dgm:prSet/>
      <dgm:spPr/>
      <dgm:t>
        <a:bodyPr/>
        <a:lstStyle/>
        <a:p>
          <a:endParaRPr lang="en-US"/>
        </a:p>
      </dgm:t>
    </dgm:pt>
    <dgm:pt modelId="{140D6948-EE42-4911-8EED-5E1B6E220FA8}" type="sibTrans" cxnId="{E5FCBCD4-8DAE-4CD7-BFCC-B0C6D2BE1810}">
      <dgm:prSet/>
      <dgm:spPr/>
      <dgm:t>
        <a:bodyPr/>
        <a:lstStyle/>
        <a:p>
          <a:endParaRPr lang="en-US"/>
        </a:p>
      </dgm:t>
    </dgm:pt>
    <dgm:pt modelId="{8368D4F8-5698-4A3D-8F5F-4776538A5F89}" type="pres">
      <dgm:prSet presAssocID="{C10FCA12-5EF0-4CC1-9991-ECFB495294A8}" presName="diagram" presStyleCnt="0">
        <dgm:presLayoutVars>
          <dgm:dir/>
          <dgm:resizeHandles val="exact"/>
        </dgm:presLayoutVars>
      </dgm:prSet>
      <dgm:spPr/>
    </dgm:pt>
    <dgm:pt modelId="{03876D33-B5A3-407B-8C01-C1B5E255F2BD}" type="pres">
      <dgm:prSet presAssocID="{A5010702-82E7-4977-ADF0-D5168FC1F223}" presName="node" presStyleLbl="node1" presStyleIdx="0" presStyleCnt="3">
        <dgm:presLayoutVars>
          <dgm:bulletEnabled val="1"/>
        </dgm:presLayoutVars>
      </dgm:prSet>
      <dgm:spPr/>
    </dgm:pt>
    <dgm:pt modelId="{63BDCC6D-FCA7-4DCC-B22E-BA286F32FF91}" type="pres">
      <dgm:prSet presAssocID="{CB75F581-B732-4151-B6DF-48D9210D99C6}" presName="sibTrans" presStyleCnt="0"/>
      <dgm:spPr/>
    </dgm:pt>
    <dgm:pt modelId="{EC62FB49-774B-42F8-B5B3-8F93FCE9A714}" type="pres">
      <dgm:prSet presAssocID="{0165627F-7B75-4AA7-837E-6CA6A8C6F039}" presName="node" presStyleLbl="node1" presStyleIdx="1" presStyleCnt="3">
        <dgm:presLayoutVars>
          <dgm:bulletEnabled val="1"/>
        </dgm:presLayoutVars>
      </dgm:prSet>
      <dgm:spPr/>
    </dgm:pt>
    <dgm:pt modelId="{EE61B504-1034-467E-A90F-8FC7C30F2AAD}" type="pres">
      <dgm:prSet presAssocID="{380D4D42-91B8-43E5-856C-ED6190BCC561}" presName="sibTrans" presStyleCnt="0"/>
      <dgm:spPr/>
    </dgm:pt>
    <dgm:pt modelId="{5C612DBA-655F-4B3E-B116-4B6C864A2AD9}" type="pres">
      <dgm:prSet presAssocID="{F1032A57-79FB-4594-80E7-E24F0BA59159}" presName="node" presStyleLbl="node1" presStyleIdx="2" presStyleCnt="3">
        <dgm:presLayoutVars>
          <dgm:bulletEnabled val="1"/>
        </dgm:presLayoutVars>
      </dgm:prSet>
      <dgm:spPr/>
    </dgm:pt>
  </dgm:ptLst>
  <dgm:cxnLst>
    <dgm:cxn modelId="{A842674A-71D0-488D-BCDE-2C4775918ADA}" type="presOf" srcId="{F1032A57-79FB-4594-80E7-E24F0BA59159}" destId="{5C612DBA-655F-4B3E-B116-4B6C864A2AD9}" srcOrd="0" destOrd="0" presId="urn:microsoft.com/office/officeart/2005/8/layout/default"/>
    <dgm:cxn modelId="{ADFEE9A2-C4EB-41CC-AC9B-67DD2F27A12D}" type="presOf" srcId="{A5010702-82E7-4977-ADF0-D5168FC1F223}" destId="{03876D33-B5A3-407B-8C01-C1B5E255F2BD}" srcOrd="0" destOrd="0" presId="urn:microsoft.com/office/officeart/2005/8/layout/default"/>
    <dgm:cxn modelId="{78627CAD-B2B2-469F-B43D-51D3FD9CD5A9}" type="presOf" srcId="{C10FCA12-5EF0-4CC1-9991-ECFB495294A8}" destId="{8368D4F8-5698-4A3D-8F5F-4776538A5F89}" srcOrd="0" destOrd="0" presId="urn:microsoft.com/office/officeart/2005/8/layout/default"/>
    <dgm:cxn modelId="{63F821B0-D02B-427D-BCCF-BA0559FB5B01}" type="presOf" srcId="{0165627F-7B75-4AA7-837E-6CA6A8C6F039}" destId="{EC62FB49-774B-42F8-B5B3-8F93FCE9A714}" srcOrd="0" destOrd="0" presId="urn:microsoft.com/office/officeart/2005/8/layout/default"/>
    <dgm:cxn modelId="{9D9F55CD-1384-4A1C-9121-44E85C3F6780}" srcId="{C10FCA12-5EF0-4CC1-9991-ECFB495294A8}" destId="{0165627F-7B75-4AA7-837E-6CA6A8C6F039}" srcOrd="1" destOrd="0" parTransId="{24E37554-2A3A-4C33-A640-B68E1EA6BC81}" sibTransId="{380D4D42-91B8-43E5-856C-ED6190BCC561}"/>
    <dgm:cxn modelId="{E5FCBCD4-8DAE-4CD7-BFCC-B0C6D2BE1810}" srcId="{C10FCA12-5EF0-4CC1-9991-ECFB495294A8}" destId="{F1032A57-79FB-4594-80E7-E24F0BA59159}" srcOrd="2" destOrd="0" parTransId="{9AAAF4FB-B7CD-4366-9904-8C404F2644DB}" sibTransId="{140D6948-EE42-4911-8EED-5E1B6E220FA8}"/>
    <dgm:cxn modelId="{897339D8-2F9F-47A5-8288-506387089998}" srcId="{C10FCA12-5EF0-4CC1-9991-ECFB495294A8}" destId="{A5010702-82E7-4977-ADF0-D5168FC1F223}" srcOrd="0" destOrd="0" parTransId="{BA3C0C32-3CB3-4F24-A99B-65B87AD89429}" sibTransId="{CB75F581-B732-4151-B6DF-48D9210D99C6}"/>
    <dgm:cxn modelId="{6E6C9525-AA93-46D7-AC6B-053EBEB1CAA6}" type="presParOf" srcId="{8368D4F8-5698-4A3D-8F5F-4776538A5F89}" destId="{03876D33-B5A3-407B-8C01-C1B5E255F2BD}" srcOrd="0" destOrd="0" presId="urn:microsoft.com/office/officeart/2005/8/layout/default"/>
    <dgm:cxn modelId="{45E5B5DC-B0F3-41FB-BBAB-C25126F5F4C6}" type="presParOf" srcId="{8368D4F8-5698-4A3D-8F5F-4776538A5F89}" destId="{63BDCC6D-FCA7-4DCC-B22E-BA286F32FF91}" srcOrd="1" destOrd="0" presId="urn:microsoft.com/office/officeart/2005/8/layout/default"/>
    <dgm:cxn modelId="{E8726FD9-C2D6-45E4-9FDE-B50B9D15EAAF}" type="presParOf" srcId="{8368D4F8-5698-4A3D-8F5F-4776538A5F89}" destId="{EC62FB49-774B-42F8-B5B3-8F93FCE9A714}" srcOrd="2" destOrd="0" presId="urn:microsoft.com/office/officeart/2005/8/layout/default"/>
    <dgm:cxn modelId="{397D95BB-E768-471A-94BF-E1BD1CD539B1}" type="presParOf" srcId="{8368D4F8-5698-4A3D-8F5F-4776538A5F89}" destId="{EE61B504-1034-467E-A90F-8FC7C30F2AAD}" srcOrd="3" destOrd="0" presId="urn:microsoft.com/office/officeart/2005/8/layout/default"/>
    <dgm:cxn modelId="{23FCFE9F-CFB6-4594-B486-C8B1623F3F45}" type="presParOf" srcId="{8368D4F8-5698-4A3D-8F5F-4776538A5F89}" destId="{5C612DBA-655F-4B3E-B116-4B6C864A2AD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37F085-094E-47B6-8F94-9DBE5FD50577}" type="doc">
      <dgm:prSet loTypeId="urn:microsoft.com/office/officeart/2005/8/layout/lProcess3" loCatId="process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F47CA96-7A47-431E-812D-BF7D9E3D211E}">
      <dgm:prSet phldrT="[Text]"/>
      <dgm:spPr/>
      <dgm:t>
        <a:bodyPr/>
        <a:lstStyle/>
        <a:p>
          <a:r>
            <a:rPr lang="en-US" dirty="0">
              <a:latin typeface="Franklin Gothic Book" panose="020B0503020102020204" pitchFamily="34" charset="0"/>
            </a:rPr>
            <a:t>Clean</a:t>
          </a:r>
        </a:p>
      </dgm:t>
    </dgm:pt>
    <dgm:pt modelId="{01CEFEDC-54C0-487F-8D32-C21F5E4C2C05}" type="parTrans" cxnId="{3158CE0E-2D31-46A9-8D33-FBFAAC06E60C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D9C636D4-3F45-40C3-B301-70262317D3BA}" type="sibTrans" cxnId="{3158CE0E-2D31-46A9-8D33-FBFAAC06E60C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58F54CAB-C21B-442C-8E57-F475DD4ED552}">
      <dgm:prSet phldrT="[Text]"/>
      <dgm:spPr/>
      <dgm:t>
        <a:bodyPr/>
        <a:lstStyle/>
        <a:p>
          <a:r>
            <a:rPr lang="en-US" dirty="0">
              <a:latin typeface="Franklin Gothic Book" panose="020B0503020102020204" pitchFamily="34" charset="0"/>
            </a:rPr>
            <a:t>Remove redundant columns</a:t>
          </a:r>
        </a:p>
      </dgm:t>
    </dgm:pt>
    <dgm:pt modelId="{A6021120-A260-48D2-B3D3-49171E53099A}" type="parTrans" cxnId="{52A80672-2CB4-4883-80F7-2156C54D9AB8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424E247C-712C-40E2-911F-4D88B711DAC6}" type="sibTrans" cxnId="{52A80672-2CB4-4883-80F7-2156C54D9AB8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86B12D65-C768-4C11-BE70-637E2448FC22}">
      <dgm:prSet phldrT="[Text]"/>
      <dgm:spPr/>
      <dgm:t>
        <a:bodyPr/>
        <a:lstStyle/>
        <a:p>
          <a:r>
            <a:rPr lang="en-US" dirty="0">
              <a:latin typeface="Franklin Gothic Book" panose="020B0503020102020204" pitchFamily="34" charset="0"/>
            </a:rPr>
            <a:t>Handle null values</a:t>
          </a:r>
        </a:p>
      </dgm:t>
    </dgm:pt>
    <dgm:pt modelId="{ED54FF37-A3EE-4ECC-A18F-A54CFC4758AE}" type="parTrans" cxnId="{BDDF52F8-CEFE-487D-8FB4-679B59D6F130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27D1761D-E400-419F-AE86-4B08E933FFCA}" type="sibTrans" cxnId="{BDDF52F8-CEFE-487D-8FB4-679B59D6F130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2C8F15CF-692A-4E43-8B59-1670ED9B2D2B}">
      <dgm:prSet phldrT="[Text]"/>
      <dgm:spPr/>
      <dgm:t>
        <a:bodyPr/>
        <a:lstStyle/>
        <a:p>
          <a:r>
            <a:rPr lang="en-US" dirty="0">
              <a:latin typeface="Franklin Gothic Book" panose="020B0503020102020204" pitchFamily="34" charset="0"/>
            </a:rPr>
            <a:t>Transcode</a:t>
          </a:r>
        </a:p>
      </dgm:t>
    </dgm:pt>
    <dgm:pt modelId="{639D0DA0-B23C-400F-B54D-A52154509403}" type="parTrans" cxnId="{EF1E3AE1-4F13-4230-BA39-7C57CEB508F5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D9808D16-467E-49A0-A1DB-BCF3750ED882}" type="sibTrans" cxnId="{EF1E3AE1-4F13-4230-BA39-7C57CEB508F5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167AA1B9-A481-4999-A66D-109CED201F24}">
      <dgm:prSet phldrT="[Text]"/>
      <dgm:spPr/>
      <dgm:t>
        <a:bodyPr/>
        <a:lstStyle/>
        <a:p>
          <a:r>
            <a:rPr lang="en-US" dirty="0">
              <a:latin typeface="Franklin Gothic Book" panose="020B0503020102020204" pitchFamily="34" charset="0"/>
            </a:rPr>
            <a:t>One-hot encoding</a:t>
          </a:r>
        </a:p>
      </dgm:t>
    </dgm:pt>
    <dgm:pt modelId="{56EFD8FF-CA5D-4BA3-9915-53ED5C5920B1}" type="parTrans" cxnId="{A8EAA03B-58A9-4D47-97E7-36E039B607C3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99CAED4A-3175-43A0-B893-38E40C2CC43F}" type="sibTrans" cxnId="{A8EAA03B-58A9-4D47-97E7-36E039B607C3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A0FFEBDA-B881-4437-9B89-1B0EBFF1F058}">
      <dgm:prSet phldrT="[Text]"/>
      <dgm:spPr/>
      <dgm:t>
        <a:bodyPr/>
        <a:lstStyle/>
        <a:p>
          <a:r>
            <a:rPr lang="en-US" dirty="0" err="1">
              <a:latin typeface="Franklin Gothic Book" panose="020B0503020102020204" pitchFamily="34" charset="0"/>
            </a:rPr>
            <a:t>FPGrowth</a:t>
          </a:r>
          <a:endParaRPr lang="en-US" dirty="0">
            <a:latin typeface="Franklin Gothic Book" panose="020B0503020102020204" pitchFamily="34" charset="0"/>
          </a:endParaRPr>
        </a:p>
      </dgm:t>
    </dgm:pt>
    <dgm:pt modelId="{6E2C47F7-6721-4D19-870C-3DEF8474BF71}" type="parTrans" cxnId="{A40BFCE6-8E0B-4C94-A2FC-29A3BB99C5F2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E31AF77E-434C-4C8C-99CB-DDEB7FA039E4}" type="sibTrans" cxnId="{A40BFCE6-8E0B-4C94-A2FC-29A3BB99C5F2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1456370B-67E6-4DDB-A7BC-102E8CC0B0B8}">
      <dgm:prSet phldrT="[Text]"/>
      <dgm:spPr/>
      <dgm:t>
        <a:bodyPr/>
        <a:lstStyle/>
        <a:p>
          <a:r>
            <a:rPr lang="en-US" dirty="0">
              <a:latin typeface="Franklin Gothic Book" panose="020B0503020102020204" pitchFamily="34" charset="0"/>
            </a:rPr>
            <a:t>Test/Train Split</a:t>
          </a:r>
        </a:p>
      </dgm:t>
    </dgm:pt>
    <dgm:pt modelId="{1697F491-6BC6-49DD-B1CD-88DECD133DAE}" type="parTrans" cxnId="{49B8ACAA-63FA-4154-8B47-01AAF00754CE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B10F2EC6-2D9A-4E3D-810D-4728F54D204C}" type="sibTrans" cxnId="{49B8ACAA-63FA-4154-8B47-01AAF00754CE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890AEC2F-C112-4517-B06C-B3BE7235E40D}">
      <dgm:prSet phldrT="[Text]"/>
      <dgm:spPr/>
      <dgm:t>
        <a:bodyPr/>
        <a:lstStyle/>
        <a:p>
          <a:r>
            <a:rPr lang="en-US" dirty="0">
              <a:latin typeface="Franklin Gothic Book" panose="020B0503020102020204" pitchFamily="34" charset="0"/>
            </a:rPr>
            <a:t>Find Frequent Patterns</a:t>
          </a:r>
        </a:p>
      </dgm:t>
    </dgm:pt>
    <dgm:pt modelId="{0C21D5B6-5FD0-417E-9C75-AAD417573181}" type="parTrans" cxnId="{0DB9BFED-6056-49BB-9843-F9EA7A2F0B19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C500F8F1-D237-4146-AA0D-E852F84CEE71}" type="sibTrans" cxnId="{0DB9BFED-6056-49BB-9843-F9EA7A2F0B19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2E493F49-C27B-4258-A62A-3F6B643B4275}">
      <dgm:prSet phldrT="[Text]"/>
      <dgm:spPr/>
      <dgm:t>
        <a:bodyPr/>
        <a:lstStyle/>
        <a:p>
          <a:r>
            <a:rPr lang="en-US" dirty="0">
              <a:latin typeface="Franklin Gothic Book" panose="020B0503020102020204" pitchFamily="34" charset="0"/>
            </a:rPr>
            <a:t>Index strings</a:t>
          </a:r>
        </a:p>
      </dgm:t>
    </dgm:pt>
    <dgm:pt modelId="{BDF0CD50-284D-45B9-BF10-5218421795DF}" type="parTrans" cxnId="{069FDB37-D3C5-499A-A0F1-BDF4D55F7D0E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4C2DE86B-F2BF-4ADF-84EE-F75817B51D9A}" type="sibTrans" cxnId="{069FDB37-D3C5-499A-A0F1-BDF4D55F7D0E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ECC5C424-60F2-49E0-AE65-12D82476867C}" type="pres">
      <dgm:prSet presAssocID="{4137F085-094E-47B6-8F94-9DBE5FD50577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4286E6F0-1AA2-4A4A-B8ED-570D6D156D6D}" type="pres">
      <dgm:prSet presAssocID="{3F47CA96-7A47-431E-812D-BF7D9E3D211E}" presName="horFlow" presStyleCnt="0"/>
      <dgm:spPr/>
    </dgm:pt>
    <dgm:pt modelId="{18093ACD-295B-4ABB-864F-A595CE620DD9}" type="pres">
      <dgm:prSet presAssocID="{3F47CA96-7A47-431E-812D-BF7D9E3D211E}" presName="bigChev" presStyleLbl="node1" presStyleIdx="0" presStyleCnt="3"/>
      <dgm:spPr/>
    </dgm:pt>
    <dgm:pt modelId="{8D30B106-8950-48E9-87E9-191CA4DE9403}" type="pres">
      <dgm:prSet presAssocID="{A6021120-A260-48D2-B3D3-49171E53099A}" presName="parTrans" presStyleCnt="0"/>
      <dgm:spPr/>
    </dgm:pt>
    <dgm:pt modelId="{B5AF780B-13C4-46C5-B5E8-4128990DC6C5}" type="pres">
      <dgm:prSet presAssocID="{58F54CAB-C21B-442C-8E57-F475DD4ED552}" presName="node" presStyleLbl="alignAccFollowNode1" presStyleIdx="0" presStyleCnt="6">
        <dgm:presLayoutVars>
          <dgm:bulletEnabled val="1"/>
        </dgm:presLayoutVars>
      </dgm:prSet>
      <dgm:spPr/>
    </dgm:pt>
    <dgm:pt modelId="{115F46B5-9360-470A-9E06-4F1B379C4EFF}" type="pres">
      <dgm:prSet presAssocID="{424E247C-712C-40E2-911F-4D88B711DAC6}" presName="sibTrans" presStyleCnt="0"/>
      <dgm:spPr/>
    </dgm:pt>
    <dgm:pt modelId="{01DD972D-2C9F-49F0-B871-374D003FCB0C}" type="pres">
      <dgm:prSet presAssocID="{86B12D65-C768-4C11-BE70-637E2448FC22}" presName="node" presStyleLbl="alignAccFollowNode1" presStyleIdx="1" presStyleCnt="6">
        <dgm:presLayoutVars>
          <dgm:bulletEnabled val="1"/>
        </dgm:presLayoutVars>
      </dgm:prSet>
      <dgm:spPr/>
    </dgm:pt>
    <dgm:pt modelId="{505C18AA-7F57-408C-91F8-EB487781E5ED}" type="pres">
      <dgm:prSet presAssocID="{3F47CA96-7A47-431E-812D-BF7D9E3D211E}" presName="vSp" presStyleCnt="0"/>
      <dgm:spPr/>
    </dgm:pt>
    <dgm:pt modelId="{79BB7BB3-E7BD-4DF0-98B9-664353706CEC}" type="pres">
      <dgm:prSet presAssocID="{2C8F15CF-692A-4E43-8B59-1670ED9B2D2B}" presName="horFlow" presStyleCnt="0"/>
      <dgm:spPr/>
    </dgm:pt>
    <dgm:pt modelId="{E3D9E78C-3BE8-458C-9A88-8A2B0EE2531C}" type="pres">
      <dgm:prSet presAssocID="{2C8F15CF-692A-4E43-8B59-1670ED9B2D2B}" presName="bigChev" presStyleLbl="node1" presStyleIdx="1" presStyleCnt="3"/>
      <dgm:spPr/>
    </dgm:pt>
    <dgm:pt modelId="{EA82A672-87A3-4D42-BA98-FC4B08CB7EED}" type="pres">
      <dgm:prSet presAssocID="{BDF0CD50-284D-45B9-BF10-5218421795DF}" presName="parTrans" presStyleCnt="0"/>
      <dgm:spPr/>
    </dgm:pt>
    <dgm:pt modelId="{9C37FF7A-4327-4ABE-A4BE-63E1C7F8DEDC}" type="pres">
      <dgm:prSet presAssocID="{2E493F49-C27B-4258-A62A-3F6B643B4275}" presName="node" presStyleLbl="alignAccFollowNode1" presStyleIdx="2" presStyleCnt="6">
        <dgm:presLayoutVars>
          <dgm:bulletEnabled val="1"/>
        </dgm:presLayoutVars>
      </dgm:prSet>
      <dgm:spPr/>
    </dgm:pt>
    <dgm:pt modelId="{CE5DE102-090C-4FF3-84E4-0FF29C7AE68E}" type="pres">
      <dgm:prSet presAssocID="{4C2DE86B-F2BF-4ADF-84EE-F75817B51D9A}" presName="sibTrans" presStyleCnt="0"/>
      <dgm:spPr/>
    </dgm:pt>
    <dgm:pt modelId="{8798D37E-3DF3-4B68-B50C-53E6F7889AFE}" type="pres">
      <dgm:prSet presAssocID="{167AA1B9-A481-4999-A66D-109CED201F24}" presName="node" presStyleLbl="alignAccFollowNode1" presStyleIdx="3" presStyleCnt="6">
        <dgm:presLayoutVars>
          <dgm:bulletEnabled val="1"/>
        </dgm:presLayoutVars>
      </dgm:prSet>
      <dgm:spPr/>
    </dgm:pt>
    <dgm:pt modelId="{C59C80E8-F603-48D0-88CD-9D6AD3AB803D}" type="pres">
      <dgm:prSet presAssocID="{2C8F15CF-692A-4E43-8B59-1670ED9B2D2B}" presName="vSp" presStyleCnt="0"/>
      <dgm:spPr/>
    </dgm:pt>
    <dgm:pt modelId="{EA36BEFA-83C0-4DE9-8874-C7906B94CF2C}" type="pres">
      <dgm:prSet presAssocID="{A0FFEBDA-B881-4437-9B89-1B0EBFF1F058}" presName="horFlow" presStyleCnt="0"/>
      <dgm:spPr/>
    </dgm:pt>
    <dgm:pt modelId="{92DF9EEF-9F09-477B-B673-8E89AA4B9FFD}" type="pres">
      <dgm:prSet presAssocID="{A0FFEBDA-B881-4437-9B89-1B0EBFF1F058}" presName="bigChev" presStyleLbl="node1" presStyleIdx="2" presStyleCnt="3"/>
      <dgm:spPr/>
    </dgm:pt>
    <dgm:pt modelId="{882814FC-1C62-4124-844B-B4DC01E531BA}" type="pres">
      <dgm:prSet presAssocID="{1697F491-6BC6-49DD-B1CD-88DECD133DAE}" presName="parTrans" presStyleCnt="0"/>
      <dgm:spPr/>
    </dgm:pt>
    <dgm:pt modelId="{05E8AAD7-2FBE-4048-9497-1DED19B163E0}" type="pres">
      <dgm:prSet presAssocID="{1456370B-67E6-4DDB-A7BC-102E8CC0B0B8}" presName="node" presStyleLbl="alignAccFollowNode1" presStyleIdx="4" presStyleCnt="6">
        <dgm:presLayoutVars>
          <dgm:bulletEnabled val="1"/>
        </dgm:presLayoutVars>
      </dgm:prSet>
      <dgm:spPr/>
    </dgm:pt>
    <dgm:pt modelId="{57E062B9-13F8-4A71-80D6-F3E03122BFD9}" type="pres">
      <dgm:prSet presAssocID="{B10F2EC6-2D9A-4E3D-810D-4728F54D204C}" presName="sibTrans" presStyleCnt="0"/>
      <dgm:spPr/>
    </dgm:pt>
    <dgm:pt modelId="{2E1E2295-C157-4C04-86CC-847B10306D47}" type="pres">
      <dgm:prSet presAssocID="{890AEC2F-C112-4517-B06C-B3BE7235E40D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FDF7C805-6AAD-4621-90C8-54615981714F}" type="presOf" srcId="{1456370B-67E6-4DDB-A7BC-102E8CC0B0B8}" destId="{05E8AAD7-2FBE-4048-9497-1DED19B163E0}" srcOrd="0" destOrd="0" presId="urn:microsoft.com/office/officeart/2005/8/layout/lProcess3"/>
    <dgm:cxn modelId="{E0538707-005A-4D62-BFAE-1B651791FAB6}" type="presOf" srcId="{3F47CA96-7A47-431E-812D-BF7D9E3D211E}" destId="{18093ACD-295B-4ABB-864F-A595CE620DD9}" srcOrd="0" destOrd="0" presId="urn:microsoft.com/office/officeart/2005/8/layout/lProcess3"/>
    <dgm:cxn modelId="{3158CE0E-2D31-46A9-8D33-FBFAAC06E60C}" srcId="{4137F085-094E-47B6-8F94-9DBE5FD50577}" destId="{3F47CA96-7A47-431E-812D-BF7D9E3D211E}" srcOrd="0" destOrd="0" parTransId="{01CEFEDC-54C0-487F-8D32-C21F5E4C2C05}" sibTransId="{D9C636D4-3F45-40C3-B301-70262317D3BA}"/>
    <dgm:cxn modelId="{5E502B32-6F41-43BE-B115-3867FB27174A}" type="presOf" srcId="{58F54CAB-C21B-442C-8E57-F475DD4ED552}" destId="{B5AF780B-13C4-46C5-B5E8-4128990DC6C5}" srcOrd="0" destOrd="0" presId="urn:microsoft.com/office/officeart/2005/8/layout/lProcess3"/>
    <dgm:cxn modelId="{069FDB37-D3C5-499A-A0F1-BDF4D55F7D0E}" srcId="{2C8F15CF-692A-4E43-8B59-1670ED9B2D2B}" destId="{2E493F49-C27B-4258-A62A-3F6B643B4275}" srcOrd="0" destOrd="0" parTransId="{BDF0CD50-284D-45B9-BF10-5218421795DF}" sibTransId="{4C2DE86B-F2BF-4ADF-84EE-F75817B51D9A}"/>
    <dgm:cxn modelId="{A8EAA03B-58A9-4D47-97E7-36E039B607C3}" srcId="{2C8F15CF-692A-4E43-8B59-1670ED9B2D2B}" destId="{167AA1B9-A481-4999-A66D-109CED201F24}" srcOrd="1" destOrd="0" parTransId="{56EFD8FF-CA5D-4BA3-9915-53ED5C5920B1}" sibTransId="{99CAED4A-3175-43A0-B893-38E40C2CC43F}"/>
    <dgm:cxn modelId="{52A80672-2CB4-4883-80F7-2156C54D9AB8}" srcId="{3F47CA96-7A47-431E-812D-BF7D9E3D211E}" destId="{58F54CAB-C21B-442C-8E57-F475DD4ED552}" srcOrd="0" destOrd="0" parTransId="{A6021120-A260-48D2-B3D3-49171E53099A}" sibTransId="{424E247C-712C-40E2-911F-4D88B711DAC6}"/>
    <dgm:cxn modelId="{C1014479-220E-4FAD-BAF1-304428DDA72C}" type="presOf" srcId="{2C8F15CF-692A-4E43-8B59-1670ED9B2D2B}" destId="{E3D9E78C-3BE8-458C-9A88-8A2B0EE2531C}" srcOrd="0" destOrd="0" presId="urn:microsoft.com/office/officeart/2005/8/layout/lProcess3"/>
    <dgm:cxn modelId="{5FC78359-7DAC-4A1D-88F1-8CE58C28584E}" type="presOf" srcId="{86B12D65-C768-4C11-BE70-637E2448FC22}" destId="{01DD972D-2C9F-49F0-B871-374D003FCB0C}" srcOrd="0" destOrd="0" presId="urn:microsoft.com/office/officeart/2005/8/layout/lProcess3"/>
    <dgm:cxn modelId="{8E77937D-CDAE-4684-8AA8-5C41A9A1D1D1}" type="presOf" srcId="{A0FFEBDA-B881-4437-9B89-1B0EBFF1F058}" destId="{92DF9EEF-9F09-477B-B673-8E89AA4B9FFD}" srcOrd="0" destOrd="0" presId="urn:microsoft.com/office/officeart/2005/8/layout/lProcess3"/>
    <dgm:cxn modelId="{5D4DA67F-55D5-486B-8F7A-AFBD1BE1F508}" type="presOf" srcId="{890AEC2F-C112-4517-B06C-B3BE7235E40D}" destId="{2E1E2295-C157-4C04-86CC-847B10306D47}" srcOrd="0" destOrd="0" presId="urn:microsoft.com/office/officeart/2005/8/layout/lProcess3"/>
    <dgm:cxn modelId="{C83B7E8A-B42D-4FE4-98A9-1588C8CB7E49}" type="presOf" srcId="{2E493F49-C27B-4258-A62A-3F6B643B4275}" destId="{9C37FF7A-4327-4ABE-A4BE-63E1C7F8DEDC}" srcOrd="0" destOrd="0" presId="urn:microsoft.com/office/officeart/2005/8/layout/lProcess3"/>
    <dgm:cxn modelId="{49B8ACAA-63FA-4154-8B47-01AAF00754CE}" srcId="{A0FFEBDA-B881-4437-9B89-1B0EBFF1F058}" destId="{1456370B-67E6-4DDB-A7BC-102E8CC0B0B8}" srcOrd="0" destOrd="0" parTransId="{1697F491-6BC6-49DD-B1CD-88DECD133DAE}" sibTransId="{B10F2EC6-2D9A-4E3D-810D-4728F54D204C}"/>
    <dgm:cxn modelId="{B2D78FBE-48EB-4F21-9D4B-351A133D30B1}" type="presOf" srcId="{4137F085-094E-47B6-8F94-9DBE5FD50577}" destId="{ECC5C424-60F2-49E0-AE65-12D82476867C}" srcOrd="0" destOrd="0" presId="urn:microsoft.com/office/officeart/2005/8/layout/lProcess3"/>
    <dgm:cxn modelId="{5FC128D1-9A66-43B5-922E-82135A2B60DE}" type="presOf" srcId="{167AA1B9-A481-4999-A66D-109CED201F24}" destId="{8798D37E-3DF3-4B68-B50C-53E6F7889AFE}" srcOrd="0" destOrd="0" presId="urn:microsoft.com/office/officeart/2005/8/layout/lProcess3"/>
    <dgm:cxn modelId="{EF1E3AE1-4F13-4230-BA39-7C57CEB508F5}" srcId="{4137F085-094E-47B6-8F94-9DBE5FD50577}" destId="{2C8F15CF-692A-4E43-8B59-1670ED9B2D2B}" srcOrd="1" destOrd="0" parTransId="{639D0DA0-B23C-400F-B54D-A52154509403}" sibTransId="{D9808D16-467E-49A0-A1DB-BCF3750ED882}"/>
    <dgm:cxn modelId="{A40BFCE6-8E0B-4C94-A2FC-29A3BB99C5F2}" srcId="{4137F085-094E-47B6-8F94-9DBE5FD50577}" destId="{A0FFEBDA-B881-4437-9B89-1B0EBFF1F058}" srcOrd="2" destOrd="0" parTransId="{6E2C47F7-6721-4D19-870C-3DEF8474BF71}" sibTransId="{E31AF77E-434C-4C8C-99CB-DDEB7FA039E4}"/>
    <dgm:cxn modelId="{0DB9BFED-6056-49BB-9843-F9EA7A2F0B19}" srcId="{A0FFEBDA-B881-4437-9B89-1B0EBFF1F058}" destId="{890AEC2F-C112-4517-B06C-B3BE7235E40D}" srcOrd="1" destOrd="0" parTransId="{0C21D5B6-5FD0-417E-9C75-AAD417573181}" sibTransId="{C500F8F1-D237-4146-AA0D-E852F84CEE71}"/>
    <dgm:cxn modelId="{BDDF52F8-CEFE-487D-8FB4-679B59D6F130}" srcId="{3F47CA96-7A47-431E-812D-BF7D9E3D211E}" destId="{86B12D65-C768-4C11-BE70-637E2448FC22}" srcOrd="1" destOrd="0" parTransId="{ED54FF37-A3EE-4ECC-A18F-A54CFC4758AE}" sibTransId="{27D1761D-E400-419F-AE86-4B08E933FFCA}"/>
    <dgm:cxn modelId="{0253685F-D7F7-4A80-8520-6FD47EC5545C}" type="presParOf" srcId="{ECC5C424-60F2-49E0-AE65-12D82476867C}" destId="{4286E6F0-1AA2-4A4A-B8ED-570D6D156D6D}" srcOrd="0" destOrd="0" presId="urn:microsoft.com/office/officeart/2005/8/layout/lProcess3"/>
    <dgm:cxn modelId="{6CFEB117-AB77-4515-85A0-341B766CF67C}" type="presParOf" srcId="{4286E6F0-1AA2-4A4A-B8ED-570D6D156D6D}" destId="{18093ACD-295B-4ABB-864F-A595CE620DD9}" srcOrd="0" destOrd="0" presId="urn:microsoft.com/office/officeart/2005/8/layout/lProcess3"/>
    <dgm:cxn modelId="{35063314-6D35-48AD-9DB7-38C6B470184B}" type="presParOf" srcId="{4286E6F0-1AA2-4A4A-B8ED-570D6D156D6D}" destId="{8D30B106-8950-48E9-87E9-191CA4DE9403}" srcOrd="1" destOrd="0" presId="urn:microsoft.com/office/officeart/2005/8/layout/lProcess3"/>
    <dgm:cxn modelId="{70AE94F2-50C4-48AA-9361-C289D1970B56}" type="presParOf" srcId="{4286E6F0-1AA2-4A4A-B8ED-570D6D156D6D}" destId="{B5AF780B-13C4-46C5-B5E8-4128990DC6C5}" srcOrd="2" destOrd="0" presId="urn:microsoft.com/office/officeart/2005/8/layout/lProcess3"/>
    <dgm:cxn modelId="{B47DCC49-2C7A-4737-9A31-DC2AF27CCD4D}" type="presParOf" srcId="{4286E6F0-1AA2-4A4A-B8ED-570D6D156D6D}" destId="{115F46B5-9360-470A-9E06-4F1B379C4EFF}" srcOrd="3" destOrd="0" presId="urn:microsoft.com/office/officeart/2005/8/layout/lProcess3"/>
    <dgm:cxn modelId="{EC863B4D-49FC-4E90-B140-F8714BEBB46D}" type="presParOf" srcId="{4286E6F0-1AA2-4A4A-B8ED-570D6D156D6D}" destId="{01DD972D-2C9F-49F0-B871-374D003FCB0C}" srcOrd="4" destOrd="0" presId="urn:microsoft.com/office/officeart/2005/8/layout/lProcess3"/>
    <dgm:cxn modelId="{158D750F-9C18-443B-9155-C76BD792F9F7}" type="presParOf" srcId="{ECC5C424-60F2-49E0-AE65-12D82476867C}" destId="{505C18AA-7F57-408C-91F8-EB487781E5ED}" srcOrd="1" destOrd="0" presId="urn:microsoft.com/office/officeart/2005/8/layout/lProcess3"/>
    <dgm:cxn modelId="{ECC1B879-338E-471A-8DCF-1737F0A8F4E7}" type="presParOf" srcId="{ECC5C424-60F2-49E0-AE65-12D82476867C}" destId="{79BB7BB3-E7BD-4DF0-98B9-664353706CEC}" srcOrd="2" destOrd="0" presId="urn:microsoft.com/office/officeart/2005/8/layout/lProcess3"/>
    <dgm:cxn modelId="{75E6D17A-F004-449F-A9D0-4F1363CAFC1A}" type="presParOf" srcId="{79BB7BB3-E7BD-4DF0-98B9-664353706CEC}" destId="{E3D9E78C-3BE8-458C-9A88-8A2B0EE2531C}" srcOrd="0" destOrd="0" presId="urn:microsoft.com/office/officeart/2005/8/layout/lProcess3"/>
    <dgm:cxn modelId="{D9F9D173-D6C8-4E37-BBFC-5C9FFBA2E14B}" type="presParOf" srcId="{79BB7BB3-E7BD-4DF0-98B9-664353706CEC}" destId="{EA82A672-87A3-4D42-BA98-FC4B08CB7EED}" srcOrd="1" destOrd="0" presId="urn:microsoft.com/office/officeart/2005/8/layout/lProcess3"/>
    <dgm:cxn modelId="{1334298A-5FA5-41B0-AC22-CF14BE7A4CFF}" type="presParOf" srcId="{79BB7BB3-E7BD-4DF0-98B9-664353706CEC}" destId="{9C37FF7A-4327-4ABE-A4BE-63E1C7F8DEDC}" srcOrd="2" destOrd="0" presId="urn:microsoft.com/office/officeart/2005/8/layout/lProcess3"/>
    <dgm:cxn modelId="{6C0240C0-FF05-4B2B-9498-E5A893BF108F}" type="presParOf" srcId="{79BB7BB3-E7BD-4DF0-98B9-664353706CEC}" destId="{CE5DE102-090C-4FF3-84E4-0FF29C7AE68E}" srcOrd="3" destOrd="0" presId="urn:microsoft.com/office/officeart/2005/8/layout/lProcess3"/>
    <dgm:cxn modelId="{08EA92BD-0B7F-43B9-B9EC-EF55FB0D8566}" type="presParOf" srcId="{79BB7BB3-E7BD-4DF0-98B9-664353706CEC}" destId="{8798D37E-3DF3-4B68-B50C-53E6F7889AFE}" srcOrd="4" destOrd="0" presId="urn:microsoft.com/office/officeart/2005/8/layout/lProcess3"/>
    <dgm:cxn modelId="{6933EBC4-9D41-4D36-8401-9E393FA15FC5}" type="presParOf" srcId="{ECC5C424-60F2-49E0-AE65-12D82476867C}" destId="{C59C80E8-F603-48D0-88CD-9D6AD3AB803D}" srcOrd="3" destOrd="0" presId="urn:microsoft.com/office/officeart/2005/8/layout/lProcess3"/>
    <dgm:cxn modelId="{C9E0B131-7D9C-42CF-9B9A-6776A64A8436}" type="presParOf" srcId="{ECC5C424-60F2-49E0-AE65-12D82476867C}" destId="{EA36BEFA-83C0-4DE9-8874-C7906B94CF2C}" srcOrd="4" destOrd="0" presId="urn:microsoft.com/office/officeart/2005/8/layout/lProcess3"/>
    <dgm:cxn modelId="{135BD266-BD2F-4B05-9B53-A6A94F7FEF8F}" type="presParOf" srcId="{EA36BEFA-83C0-4DE9-8874-C7906B94CF2C}" destId="{92DF9EEF-9F09-477B-B673-8E89AA4B9FFD}" srcOrd="0" destOrd="0" presId="urn:microsoft.com/office/officeart/2005/8/layout/lProcess3"/>
    <dgm:cxn modelId="{D8C1FA5D-8D47-4514-9AF3-151FD46D6C6E}" type="presParOf" srcId="{EA36BEFA-83C0-4DE9-8874-C7906B94CF2C}" destId="{882814FC-1C62-4124-844B-B4DC01E531BA}" srcOrd="1" destOrd="0" presId="urn:microsoft.com/office/officeart/2005/8/layout/lProcess3"/>
    <dgm:cxn modelId="{01133A7C-AAD7-4757-9D54-611CA5F3EB62}" type="presParOf" srcId="{EA36BEFA-83C0-4DE9-8874-C7906B94CF2C}" destId="{05E8AAD7-2FBE-4048-9497-1DED19B163E0}" srcOrd="2" destOrd="0" presId="urn:microsoft.com/office/officeart/2005/8/layout/lProcess3"/>
    <dgm:cxn modelId="{7A439118-C3FF-4735-93FF-553D245687F8}" type="presParOf" srcId="{EA36BEFA-83C0-4DE9-8874-C7906B94CF2C}" destId="{57E062B9-13F8-4A71-80D6-F3E03122BFD9}" srcOrd="3" destOrd="0" presId="urn:microsoft.com/office/officeart/2005/8/layout/lProcess3"/>
    <dgm:cxn modelId="{7AC4E009-5545-4975-81A2-DF0FA7E32BB6}" type="presParOf" srcId="{EA36BEFA-83C0-4DE9-8874-C7906B94CF2C}" destId="{2E1E2295-C157-4C04-86CC-847B10306D4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37F085-094E-47B6-8F94-9DBE5FD50577}" type="doc">
      <dgm:prSet loTypeId="urn:microsoft.com/office/officeart/2005/8/layout/lProcess3" loCatId="process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F47CA96-7A47-431E-812D-BF7D9E3D211E}">
      <dgm:prSet phldrT="[Text]"/>
      <dgm:spPr/>
      <dgm:t>
        <a:bodyPr/>
        <a:lstStyle/>
        <a:p>
          <a:r>
            <a:rPr lang="en-US" dirty="0">
              <a:latin typeface="Franklin Gothic Book" panose="020B0503020102020204" pitchFamily="34" charset="0"/>
            </a:rPr>
            <a:t>Clean</a:t>
          </a:r>
        </a:p>
      </dgm:t>
    </dgm:pt>
    <dgm:pt modelId="{01CEFEDC-54C0-487F-8D32-C21F5E4C2C05}" type="parTrans" cxnId="{3158CE0E-2D31-46A9-8D33-FBFAAC06E60C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D9C636D4-3F45-40C3-B301-70262317D3BA}" type="sibTrans" cxnId="{3158CE0E-2D31-46A9-8D33-FBFAAC06E60C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58F54CAB-C21B-442C-8E57-F475DD4ED552}">
      <dgm:prSet phldrT="[Text]"/>
      <dgm:spPr/>
      <dgm:t>
        <a:bodyPr/>
        <a:lstStyle/>
        <a:p>
          <a:r>
            <a:rPr lang="en-US" dirty="0">
              <a:latin typeface="Franklin Gothic Book" panose="020B0503020102020204" pitchFamily="34" charset="0"/>
            </a:rPr>
            <a:t>Remove null and unknown values</a:t>
          </a:r>
        </a:p>
      </dgm:t>
    </dgm:pt>
    <dgm:pt modelId="{A6021120-A260-48D2-B3D3-49171E53099A}" type="parTrans" cxnId="{52A80672-2CB4-4883-80F7-2156C54D9AB8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424E247C-712C-40E2-911F-4D88B711DAC6}" type="sibTrans" cxnId="{52A80672-2CB4-4883-80F7-2156C54D9AB8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86B12D65-C768-4C11-BE70-637E2448FC22}">
      <dgm:prSet phldrT="[Text]"/>
      <dgm:spPr/>
      <dgm:t>
        <a:bodyPr/>
        <a:lstStyle/>
        <a:p>
          <a:r>
            <a:rPr lang="en-US" dirty="0">
              <a:latin typeface="Franklin Gothic Book" panose="020B0503020102020204" pitchFamily="34" charset="0"/>
            </a:rPr>
            <a:t>Consolidate duplicate values</a:t>
          </a:r>
        </a:p>
      </dgm:t>
    </dgm:pt>
    <dgm:pt modelId="{ED54FF37-A3EE-4ECC-A18F-A54CFC4758AE}" type="parTrans" cxnId="{BDDF52F8-CEFE-487D-8FB4-679B59D6F130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27D1761D-E400-419F-AE86-4B08E933FFCA}" type="sibTrans" cxnId="{BDDF52F8-CEFE-487D-8FB4-679B59D6F130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2C8F15CF-692A-4E43-8B59-1670ED9B2D2B}">
      <dgm:prSet phldrT="[Text]"/>
      <dgm:spPr/>
      <dgm:t>
        <a:bodyPr/>
        <a:lstStyle/>
        <a:p>
          <a:r>
            <a:rPr lang="en-US" dirty="0">
              <a:latin typeface="Franklin Gothic Book" panose="020B0503020102020204" pitchFamily="34" charset="0"/>
            </a:rPr>
            <a:t>Preprocess</a:t>
          </a:r>
        </a:p>
      </dgm:t>
    </dgm:pt>
    <dgm:pt modelId="{639D0DA0-B23C-400F-B54D-A52154509403}" type="parTrans" cxnId="{EF1E3AE1-4F13-4230-BA39-7C57CEB508F5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D9808D16-467E-49A0-A1DB-BCF3750ED882}" type="sibTrans" cxnId="{EF1E3AE1-4F13-4230-BA39-7C57CEB508F5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167AA1B9-A481-4999-A66D-109CED201F24}">
      <dgm:prSet phldrT="[Text]"/>
      <dgm:spPr/>
      <dgm:t>
        <a:bodyPr/>
        <a:lstStyle/>
        <a:p>
          <a:r>
            <a:rPr lang="en-US" dirty="0">
              <a:latin typeface="Franklin Gothic Book" panose="020B0503020102020204" pitchFamily="34" charset="0"/>
            </a:rPr>
            <a:t>Perform One-Hot encoding</a:t>
          </a:r>
        </a:p>
      </dgm:t>
    </dgm:pt>
    <dgm:pt modelId="{56EFD8FF-CA5D-4BA3-9915-53ED5C5920B1}" type="parTrans" cxnId="{A8EAA03B-58A9-4D47-97E7-36E039B607C3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99CAED4A-3175-43A0-B893-38E40C2CC43F}" type="sibTrans" cxnId="{A8EAA03B-58A9-4D47-97E7-36E039B607C3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A0FFEBDA-B881-4437-9B89-1B0EBFF1F058}">
      <dgm:prSet phldrT="[Text]"/>
      <dgm:spPr/>
      <dgm:t>
        <a:bodyPr/>
        <a:lstStyle/>
        <a:p>
          <a:r>
            <a:rPr lang="en-US" dirty="0">
              <a:latin typeface="Franklin Gothic Book" panose="020B0503020102020204" pitchFamily="34" charset="0"/>
            </a:rPr>
            <a:t>Classify</a:t>
          </a:r>
        </a:p>
      </dgm:t>
    </dgm:pt>
    <dgm:pt modelId="{6E2C47F7-6721-4D19-870C-3DEF8474BF71}" type="parTrans" cxnId="{A40BFCE6-8E0B-4C94-A2FC-29A3BB99C5F2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E31AF77E-434C-4C8C-99CB-DDEB7FA039E4}" type="sibTrans" cxnId="{A40BFCE6-8E0B-4C94-A2FC-29A3BB99C5F2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1456370B-67E6-4DDB-A7BC-102E8CC0B0B8}">
      <dgm:prSet phldrT="[Text]"/>
      <dgm:spPr/>
      <dgm:t>
        <a:bodyPr/>
        <a:lstStyle/>
        <a:p>
          <a:r>
            <a:rPr lang="en-US" dirty="0">
              <a:latin typeface="Franklin Gothic Book" panose="020B0503020102020204" pitchFamily="34" charset="0"/>
            </a:rPr>
            <a:t>Test/train split</a:t>
          </a:r>
        </a:p>
      </dgm:t>
    </dgm:pt>
    <dgm:pt modelId="{1697F491-6BC6-49DD-B1CD-88DECD133DAE}" type="parTrans" cxnId="{49B8ACAA-63FA-4154-8B47-01AAF00754CE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B10F2EC6-2D9A-4E3D-810D-4728F54D204C}" type="sibTrans" cxnId="{49B8ACAA-63FA-4154-8B47-01AAF00754CE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890AEC2F-C112-4517-B06C-B3BE7235E40D}">
      <dgm:prSet phldrT="[Text]"/>
      <dgm:spPr/>
      <dgm:t>
        <a:bodyPr/>
        <a:lstStyle/>
        <a:p>
          <a:r>
            <a:rPr lang="en-US" dirty="0">
              <a:latin typeface="Franklin Gothic Book" panose="020B0503020102020204" pitchFamily="34" charset="0"/>
            </a:rPr>
            <a:t>Develop decision trees</a:t>
          </a:r>
        </a:p>
      </dgm:t>
    </dgm:pt>
    <dgm:pt modelId="{0C21D5B6-5FD0-417E-9C75-AAD417573181}" type="parTrans" cxnId="{0DB9BFED-6056-49BB-9843-F9EA7A2F0B19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C500F8F1-D237-4146-AA0D-E852F84CEE71}" type="sibTrans" cxnId="{0DB9BFED-6056-49BB-9843-F9EA7A2F0B19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BC17F0F9-3002-4557-A870-042E6997F924}">
      <dgm:prSet phldrT="[Text]"/>
      <dgm:spPr/>
      <dgm:t>
        <a:bodyPr/>
        <a:lstStyle/>
        <a:p>
          <a:r>
            <a:rPr lang="en-US" dirty="0">
              <a:latin typeface="Franklin Gothic Book" panose="020B0503020102020204" pitchFamily="34" charset="0"/>
            </a:rPr>
            <a:t>Separate target variable</a:t>
          </a:r>
        </a:p>
      </dgm:t>
    </dgm:pt>
    <dgm:pt modelId="{D4FF4A04-B66A-4A3A-8468-2371B963D8EB}" type="parTrans" cxnId="{381B3E48-4115-4A5E-ABFC-6E7231896362}">
      <dgm:prSet/>
      <dgm:spPr/>
      <dgm:t>
        <a:bodyPr/>
        <a:lstStyle/>
        <a:p>
          <a:endParaRPr lang="en-US"/>
        </a:p>
      </dgm:t>
    </dgm:pt>
    <dgm:pt modelId="{A65DA5FB-3407-4B3E-B0F8-621869346A06}" type="sibTrans" cxnId="{381B3E48-4115-4A5E-ABFC-6E7231896362}">
      <dgm:prSet/>
      <dgm:spPr/>
      <dgm:t>
        <a:bodyPr/>
        <a:lstStyle/>
        <a:p>
          <a:endParaRPr lang="en-US"/>
        </a:p>
      </dgm:t>
    </dgm:pt>
    <dgm:pt modelId="{ECC5C424-60F2-49E0-AE65-12D82476867C}" type="pres">
      <dgm:prSet presAssocID="{4137F085-094E-47B6-8F94-9DBE5FD50577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4286E6F0-1AA2-4A4A-B8ED-570D6D156D6D}" type="pres">
      <dgm:prSet presAssocID="{3F47CA96-7A47-431E-812D-BF7D9E3D211E}" presName="horFlow" presStyleCnt="0"/>
      <dgm:spPr/>
    </dgm:pt>
    <dgm:pt modelId="{18093ACD-295B-4ABB-864F-A595CE620DD9}" type="pres">
      <dgm:prSet presAssocID="{3F47CA96-7A47-431E-812D-BF7D9E3D211E}" presName="bigChev" presStyleLbl="node1" presStyleIdx="0" presStyleCnt="3"/>
      <dgm:spPr/>
    </dgm:pt>
    <dgm:pt modelId="{8D30B106-8950-48E9-87E9-191CA4DE9403}" type="pres">
      <dgm:prSet presAssocID="{A6021120-A260-48D2-B3D3-49171E53099A}" presName="parTrans" presStyleCnt="0"/>
      <dgm:spPr/>
    </dgm:pt>
    <dgm:pt modelId="{B5AF780B-13C4-46C5-B5E8-4128990DC6C5}" type="pres">
      <dgm:prSet presAssocID="{58F54CAB-C21B-442C-8E57-F475DD4ED552}" presName="node" presStyleLbl="alignAccFollowNode1" presStyleIdx="0" presStyleCnt="6">
        <dgm:presLayoutVars>
          <dgm:bulletEnabled val="1"/>
        </dgm:presLayoutVars>
      </dgm:prSet>
      <dgm:spPr/>
    </dgm:pt>
    <dgm:pt modelId="{115F46B5-9360-470A-9E06-4F1B379C4EFF}" type="pres">
      <dgm:prSet presAssocID="{424E247C-712C-40E2-911F-4D88B711DAC6}" presName="sibTrans" presStyleCnt="0"/>
      <dgm:spPr/>
    </dgm:pt>
    <dgm:pt modelId="{01DD972D-2C9F-49F0-B871-374D003FCB0C}" type="pres">
      <dgm:prSet presAssocID="{86B12D65-C768-4C11-BE70-637E2448FC22}" presName="node" presStyleLbl="alignAccFollowNode1" presStyleIdx="1" presStyleCnt="6">
        <dgm:presLayoutVars>
          <dgm:bulletEnabled val="1"/>
        </dgm:presLayoutVars>
      </dgm:prSet>
      <dgm:spPr/>
    </dgm:pt>
    <dgm:pt modelId="{505C18AA-7F57-408C-91F8-EB487781E5ED}" type="pres">
      <dgm:prSet presAssocID="{3F47CA96-7A47-431E-812D-BF7D9E3D211E}" presName="vSp" presStyleCnt="0"/>
      <dgm:spPr/>
    </dgm:pt>
    <dgm:pt modelId="{79BB7BB3-E7BD-4DF0-98B9-664353706CEC}" type="pres">
      <dgm:prSet presAssocID="{2C8F15CF-692A-4E43-8B59-1670ED9B2D2B}" presName="horFlow" presStyleCnt="0"/>
      <dgm:spPr/>
    </dgm:pt>
    <dgm:pt modelId="{E3D9E78C-3BE8-458C-9A88-8A2B0EE2531C}" type="pres">
      <dgm:prSet presAssocID="{2C8F15CF-692A-4E43-8B59-1670ED9B2D2B}" presName="bigChev" presStyleLbl="node1" presStyleIdx="1" presStyleCnt="3"/>
      <dgm:spPr/>
    </dgm:pt>
    <dgm:pt modelId="{E29E11D1-6B10-44B4-BD43-8C0C7F167848}" type="pres">
      <dgm:prSet presAssocID="{56EFD8FF-CA5D-4BA3-9915-53ED5C5920B1}" presName="parTrans" presStyleCnt="0"/>
      <dgm:spPr/>
    </dgm:pt>
    <dgm:pt modelId="{8798D37E-3DF3-4B68-B50C-53E6F7889AFE}" type="pres">
      <dgm:prSet presAssocID="{167AA1B9-A481-4999-A66D-109CED201F24}" presName="node" presStyleLbl="alignAccFollowNode1" presStyleIdx="2" presStyleCnt="6">
        <dgm:presLayoutVars>
          <dgm:bulletEnabled val="1"/>
        </dgm:presLayoutVars>
      </dgm:prSet>
      <dgm:spPr/>
    </dgm:pt>
    <dgm:pt modelId="{04BDFDAC-10FA-4958-8752-83749CDAD582}" type="pres">
      <dgm:prSet presAssocID="{99CAED4A-3175-43A0-B893-38E40C2CC43F}" presName="sibTrans" presStyleCnt="0"/>
      <dgm:spPr/>
    </dgm:pt>
    <dgm:pt modelId="{950CE870-5041-4E1C-A464-F8DAFE8F7E38}" type="pres">
      <dgm:prSet presAssocID="{BC17F0F9-3002-4557-A870-042E6997F924}" presName="node" presStyleLbl="alignAccFollowNode1" presStyleIdx="3" presStyleCnt="6">
        <dgm:presLayoutVars>
          <dgm:bulletEnabled val="1"/>
        </dgm:presLayoutVars>
      </dgm:prSet>
      <dgm:spPr/>
    </dgm:pt>
    <dgm:pt modelId="{C59C80E8-F603-48D0-88CD-9D6AD3AB803D}" type="pres">
      <dgm:prSet presAssocID="{2C8F15CF-692A-4E43-8B59-1670ED9B2D2B}" presName="vSp" presStyleCnt="0"/>
      <dgm:spPr/>
    </dgm:pt>
    <dgm:pt modelId="{EA36BEFA-83C0-4DE9-8874-C7906B94CF2C}" type="pres">
      <dgm:prSet presAssocID="{A0FFEBDA-B881-4437-9B89-1B0EBFF1F058}" presName="horFlow" presStyleCnt="0"/>
      <dgm:spPr/>
    </dgm:pt>
    <dgm:pt modelId="{92DF9EEF-9F09-477B-B673-8E89AA4B9FFD}" type="pres">
      <dgm:prSet presAssocID="{A0FFEBDA-B881-4437-9B89-1B0EBFF1F058}" presName="bigChev" presStyleLbl="node1" presStyleIdx="2" presStyleCnt="3"/>
      <dgm:spPr/>
    </dgm:pt>
    <dgm:pt modelId="{882814FC-1C62-4124-844B-B4DC01E531BA}" type="pres">
      <dgm:prSet presAssocID="{1697F491-6BC6-49DD-B1CD-88DECD133DAE}" presName="parTrans" presStyleCnt="0"/>
      <dgm:spPr/>
    </dgm:pt>
    <dgm:pt modelId="{05E8AAD7-2FBE-4048-9497-1DED19B163E0}" type="pres">
      <dgm:prSet presAssocID="{1456370B-67E6-4DDB-A7BC-102E8CC0B0B8}" presName="node" presStyleLbl="alignAccFollowNode1" presStyleIdx="4" presStyleCnt="6">
        <dgm:presLayoutVars>
          <dgm:bulletEnabled val="1"/>
        </dgm:presLayoutVars>
      </dgm:prSet>
      <dgm:spPr/>
    </dgm:pt>
    <dgm:pt modelId="{57E062B9-13F8-4A71-80D6-F3E03122BFD9}" type="pres">
      <dgm:prSet presAssocID="{B10F2EC6-2D9A-4E3D-810D-4728F54D204C}" presName="sibTrans" presStyleCnt="0"/>
      <dgm:spPr/>
    </dgm:pt>
    <dgm:pt modelId="{2E1E2295-C157-4C04-86CC-847B10306D47}" type="pres">
      <dgm:prSet presAssocID="{890AEC2F-C112-4517-B06C-B3BE7235E40D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FDF7C805-6AAD-4621-90C8-54615981714F}" type="presOf" srcId="{1456370B-67E6-4DDB-A7BC-102E8CC0B0B8}" destId="{05E8AAD7-2FBE-4048-9497-1DED19B163E0}" srcOrd="0" destOrd="0" presId="urn:microsoft.com/office/officeart/2005/8/layout/lProcess3"/>
    <dgm:cxn modelId="{E0538707-005A-4D62-BFAE-1B651791FAB6}" type="presOf" srcId="{3F47CA96-7A47-431E-812D-BF7D9E3D211E}" destId="{18093ACD-295B-4ABB-864F-A595CE620DD9}" srcOrd="0" destOrd="0" presId="urn:microsoft.com/office/officeart/2005/8/layout/lProcess3"/>
    <dgm:cxn modelId="{3158CE0E-2D31-46A9-8D33-FBFAAC06E60C}" srcId="{4137F085-094E-47B6-8F94-9DBE5FD50577}" destId="{3F47CA96-7A47-431E-812D-BF7D9E3D211E}" srcOrd="0" destOrd="0" parTransId="{01CEFEDC-54C0-487F-8D32-C21F5E4C2C05}" sibTransId="{D9C636D4-3F45-40C3-B301-70262317D3BA}"/>
    <dgm:cxn modelId="{5E502B32-6F41-43BE-B115-3867FB27174A}" type="presOf" srcId="{58F54CAB-C21B-442C-8E57-F475DD4ED552}" destId="{B5AF780B-13C4-46C5-B5E8-4128990DC6C5}" srcOrd="0" destOrd="0" presId="urn:microsoft.com/office/officeart/2005/8/layout/lProcess3"/>
    <dgm:cxn modelId="{A8EAA03B-58A9-4D47-97E7-36E039B607C3}" srcId="{2C8F15CF-692A-4E43-8B59-1670ED9B2D2B}" destId="{167AA1B9-A481-4999-A66D-109CED201F24}" srcOrd="0" destOrd="0" parTransId="{56EFD8FF-CA5D-4BA3-9915-53ED5C5920B1}" sibTransId="{99CAED4A-3175-43A0-B893-38E40C2CC43F}"/>
    <dgm:cxn modelId="{381B3E48-4115-4A5E-ABFC-6E7231896362}" srcId="{2C8F15CF-692A-4E43-8B59-1670ED9B2D2B}" destId="{BC17F0F9-3002-4557-A870-042E6997F924}" srcOrd="1" destOrd="0" parTransId="{D4FF4A04-B66A-4A3A-8468-2371B963D8EB}" sibTransId="{A65DA5FB-3407-4B3E-B0F8-621869346A06}"/>
    <dgm:cxn modelId="{52A80672-2CB4-4883-80F7-2156C54D9AB8}" srcId="{3F47CA96-7A47-431E-812D-BF7D9E3D211E}" destId="{58F54CAB-C21B-442C-8E57-F475DD4ED552}" srcOrd="0" destOrd="0" parTransId="{A6021120-A260-48D2-B3D3-49171E53099A}" sibTransId="{424E247C-712C-40E2-911F-4D88B711DAC6}"/>
    <dgm:cxn modelId="{C1014479-220E-4FAD-BAF1-304428DDA72C}" type="presOf" srcId="{2C8F15CF-692A-4E43-8B59-1670ED9B2D2B}" destId="{E3D9E78C-3BE8-458C-9A88-8A2B0EE2531C}" srcOrd="0" destOrd="0" presId="urn:microsoft.com/office/officeart/2005/8/layout/lProcess3"/>
    <dgm:cxn modelId="{5FC78359-7DAC-4A1D-88F1-8CE58C28584E}" type="presOf" srcId="{86B12D65-C768-4C11-BE70-637E2448FC22}" destId="{01DD972D-2C9F-49F0-B871-374D003FCB0C}" srcOrd="0" destOrd="0" presId="urn:microsoft.com/office/officeart/2005/8/layout/lProcess3"/>
    <dgm:cxn modelId="{2E238F7A-BA99-4C83-8E05-2EA82563346B}" type="presOf" srcId="{BC17F0F9-3002-4557-A870-042E6997F924}" destId="{950CE870-5041-4E1C-A464-F8DAFE8F7E38}" srcOrd="0" destOrd="0" presId="urn:microsoft.com/office/officeart/2005/8/layout/lProcess3"/>
    <dgm:cxn modelId="{8E77937D-CDAE-4684-8AA8-5C41A9A1D1D1}" type="presOf" srcId="{A0FFEBDA-B881-4437-9B89-1B0EBFF1F058}" destId="{92DF9EEF-9F09-477B-B673-8E89AA4B9FFD}" srcOrd="0" destOrd="0" presId="urn:microsoft.com/office/officeart/2005/8/layout/lProcess3"/>
    <dgm:cxn modelId="{5D4DA67F-55D5-486B-8F7A-AFBD1BE1F508}" type="presOf" srcId="{890AEC2F-C112-4517-B06C-B3BE7235E40D}" destId="{2E1E2295-C157-4C04-86CC-847B10306D47}" srcOrd="0" destOrd="0" presId="urn:microsoft.com/office/officeart/2005/8/layout/lProcess3"/>
    <dgm:cxn modelId="{49B8ACAA-63FA-4154-8B47-01AAF00754CE}" srcId="{A0FFEBDA-B881-4437-9B89-1B0EBFF1F058}" destId="{1456370B-67E6-4DDB-A7BC-102E8CC0B0B8}" srcOrd="0" destOrd="0" parTransId="{1697F491-6BC6-49DD-B1CD-88DECD133DAE}" sibTransId="{B10F2EC6-2D9A-4E3D-810D-4728F54D204C}"/>
    <dgm:cxn modelId="{B2D78FBE-48EB-4F21-9D4B-351A133D30B1}" type="presOf" srcId="{4137F085-094E-47B6-8F94-9DBE5FD50577}" destId="{ECC5C424-60F2-49E0-AE65-12D82476867C}" srcOrd="0" destOrd="0" presId="urn:microsoft.com/office/officeart/2005/8/layout/lProcess3"/>
    <dgm:cxn modelId="{5FC128D1-9A66-43B5-922E-82135A2B60DE}" type="presOf" srcId="{167AA1B9-A481-4999-A66D-109CED201F24}" destId="{8798D37E-3DF3-4B68-B50C-53E6F7889AFE}" srcOrd="0" destOrd="0" presId="urn:microsoft.com/office/officeart/2005/8/layout/lProcess3"/>
    <dgm:cxn modelId="{EF1E3AE1-4F13-4230-BA39-7C57CEB508F5}" srcId="{4137F085-094E-47B6-8F94-9DBE5FD50577}" destId="{2C8F15CF-692A-4E43-8B59-1670ED9B2D2B}" srcOrd="1" destOrd="0" parTransId="{639D0DA0-B23C-400F-B54D-A52154509403}" sibTransId="{D9808D16-467E-49A0-A1DB-BCF3750ED882}"/>
    <dgm:cxn modelId="{A40BFCE6-8E0B-4C94-A2FC-29A3BB99C5F2}" srcId="{4137F085-094E-47B6-8F94-9DBE5FD50577}" destId="{A0FFEBDA-B881-4437-9B89-1B0EBFF1F058}" srcOrd="2" destOrd="0" parTransId="{6E2C47F7-6721-4D19-870C-3DEF8474BF71}" sibTransId="{E31AF77E-434C-4C8C-99CB-DDEB7FA039E4}"/>
    <dgm:cxn modelId="{0DB9BFED-6056-49BB-9843-F9EA7A2F0B19}" srcId="{A0FFEBDA-B881-4437-9B89-1B0EBFF1F058}" destId="{890AEC2F-C112-4517-B06C-B3BE7235E40D}" srcOrd="1" destOrd="0" parTransId="{0C21D5B6-5FD0-417E-9C75-AAD417573181}" sibTransId="{C500F8F1-D237-4146-AA0D-E852F84CEE71}"/>
    <dgm:cxn modelId="{BDDF52F8-CEFE-487D-8FB4-679B59D6F130}" srcId="{3F47CA96-7A47-431E-812D-BF7D9E3D211E}" destId="{86B12D65-C768-4C11-BE70-637E2448FC22}" srcOrd="1" destOrd="0" parTransId="{ED54FF37-A3EE-4ECC-A18F-A54CFC4758AE}" sibTransId="{27D1761D-E400-419F-AE86-4B08E933FFCA}"/>
    <dgm:cxn modelId="{0253685F-D7F7-4A80-8520-6FD47EC5545C}" type="presParOf" srcId="{ECC5C424-60F2-49E0-AE65-12D82476867C}" destId="{4286E6F0-1AA2-4A4A-B8ED-570D6D156D6D}" srcOrd="0" destOrd="0" presId="urn:microsoft.com/office/officeart/2005/8/layout/lProcess3"/>
    <dgm:cxn modelId="{6CFEB117-AB77-4515-85A0-341B766CF67C}" type="presParOf" srcId="{4286E6F0-1AA2-4A4A-B8ED-570D6D156D6D}" destId="{18093ACD-295B-4ABB-864F-A595CE620DD9}" srcOrd="0" destOrd="0" presId="urn:microsoft.com/office/officeart/2005/8/layout/lProcess3"/>
    <dgm:cxn modelId="{35063314-6D35-48AD-9DB7-38C6B470184B}" type="presParOf" srcId="{4286E6F0-1AA2-4A4A-B8ED-570D6D156D6D}" destId="{8D30B106-8950-48E9-87E9-191CA4DE9403}" srcOrd="1" destOrd="0" presId="urn:microsoft.com/office/officeart/2005/8/layout/lProcess3"/>
    <dgm:cxn modelId="{70AE94F2-50C4-48AA-9361-C289D1970B56}" type="presParOf" srcId="{4286E6F0-1AA2-4A4A-B8ED-570D6D156D6D}" destId="{B5AF780B-13C4-46C5-B5E8-4128990DC6C5}" srcOrd="2" destOrd="0" presId="urn:microsoft.com/office/officeart/2005/8/layout/lProcess3"/>
    <dgm:cxn modelId="{B47DCC49-2C7A-4737-9A31-DC2AF27CCD4D}" type="presParOf" srcId="{4286E6F0-1AA2-4A4A-B8ED-570D6D156D6D}" destId="{115F46B5-9360-470A-9E06-4F1B379C4EFF}" srcOrd="3" destOrd="0" presId="urn:microsoft.com/office/officeart/2005/8/layout/lProcess3"/>
    <dgm:cxn modelId="{EC863B4D-49FC-4E90-B140-F8714BEBB46D}" type="presParOf" srcId="{4286E6F0-1AA2-4A4A-B8ED-570D6D156D6D}" destId="{01DD972D-2C9F-49F0-B871-374D003FCB0C}" srcOrd="4" destOrd="0" presId="urn:microsoft.com/office/officeart/2005/8/layout/lProcess3"/>
    <dgm:cxn modelId="{158D750F-9C18-443B-9155-C76BD792F9F7}" type="presParOf" srcId="{ECC5C424-60F2-49E0-AE65-12D82476867C}" destId="{505C18AA-7F57-408C-91F8-EB487781E5ED}" srcOrd="1" destOrd="0" presId="urn:microsoft.com/office/officeart/2005/8/layout/lProcess3"/>
    <dgm:cxn modelId="{ECC1B879-338E-471A-8DCF-1737F0A8F4E7}" type="presParOf" srcId="{ECC5C424-60F2-49E0-AE65-12D82476867C}" destId="{79BB7BB3-E7BD-4DF0-98B9-664353706CEC}" srcOrd="2" destOrd="0" presId="urn:microsoft.com/office/officeart/2005/8/layout/lProcess3"/>
    <dgm:cxn modelId="{75E6D17A-F004-449F-A9D0-4F1363CAFC1A}" type="presParOf" srcId="{79BB7BB3-E7BD-4DF0-98B9-664353706CEC}" destId="{E3D9E78C-3BE8-458C-9A88-8A2B0EE2531C}" srcOrd="0" destOrd="0" presId="urn:microsoft.com/office/officeart/2005/8/layout/lProcess3"/>
    <dgm:cxn modelId="{6B24417A-01FE-4666-AECA-759034585830}" type="presParOf" srcId="{79BB7BB3-E7BD-4DF0-98B9-664353706CEC}" destId="{E29E11D1-6B10-44B4-BD43-8C0C7F167848}" srcOrd="1" destOrd="0" presId="urn:microsoft.com/office/officeart/2005/8/layout/lProcess3"/>
    <dgm:cxn modelId="{08EA92BD-0B7F-43B9-B9EC-EF55FB0D8566}" type="presParOf" srcId="{79BB7BB3-E7BD-4DF0-98B9-664353706CEC}" destId="{8798D37E-3DF3-4B68-B50C-53E6F7889AFE}" srcOrd="2" destOrd="0" presId="urn:microsoft.com/office/officeart/2005/8/layout/lProcess3"/>
    <dgm:cxn modelId="{29C1140E-49E5-401C-BA13-891FD5E72E7C}" type="presParOf" srcId="{79BB7BB3-E7BD-4DF0-98B9-664353706CEC}" destId="{04BDFDAC-10FA-4958-8752-83749CDAD582}" srcOrd="3" destOrd="0" presId="urn:microsoft.com/office/officeart/2005/8/layout/lProcess3"/>
    <dgm:cxn modelId="{DC6C3FF5-D07F-4064-84E2-74B3B5026F0D}" type="presParOf" srcId="{79BB7BB3-E7BD-4DF0-98B9-664353706CEC}" destId="{950CE870-5041-4E1C-A464-F8DAFE8F7E38}" srcOrd="4" destOrd="0" presId="urn:microsoft.com/office/officeart/2005/8/layout/lProcess3"/>
    <dgm:cxn modelId="{6933EBC4-9D41-4D36-8401-9E393FA15FC5}" type="presParOf" srcId="{ECC5C424-60F2-49E0-AE65-12D82476867C}" destId="{C59C80E8-F603-48D0-88CD-9D6AD3AB803D}" srcOrd="3" destOrd="0" presId="urn:microsoft.com/office/officeart/2005/8/layout/lProcess3"/>
    <dgm:cxn modelId="{C9E0B131-7D9C-42CF-9B9A-6776A64A8436}" type="presParOf" srcId="{ECC5C424-60F2-49E0-AE65-12D82476867C}" destId="{EA36BEFA-83C0-4DE9-8874-C7906B94CF2C}" srcOrd="4" destOrd="0" presId="urn:microsoft.com/office/officeart/2005/8/layout/lProcess3"/>
    <dgm:cxn modelId="{135BD266-BD2F-4B05-9B53-A6A94F7FEF8F}" type="presParOf" srcId="{EA36BEFA-83C0-4DE9-8874-C7906B94CF2C}" destId="{92DF9EEF-9F09-477B-B673-8E89AA4B9FFD}" srcOrd="0" destOrd="0" presId="urn:microsoft.com/office/officeart/2005/8/layout/lProcess3"/>
    <dgm:cxn modelId="{D8C1FA5D-8D47-4514-9AF3-151FD46D6C6E}" type="presParOf" srcId="{EA36BEFA-83C0-4DE9-8874-C7906B94CF2C}" destId="{882814FC-1C62-4124-844B-B4DC01E531BA}" srcOrd="1" destOrd="0" presId="urn:microsoft.com/office/officeart/2005/8/layout/lProcess3"/>
    <dgm:cxn modelId="{01133A7C-AAD7-4757-9D54-611CA5F3EB62}" type="presParOf" srcId="{EA36BEFA-83C0-4DE9-8874-C7906B94CF2C}" destId="{05E8AAD7-2FBE-4048-9497-1DED19B163E0}" srcOrd="2" destOrd="0" presId="urn:microsoft.com/office/officeart/2005/8/layout/lProcess3"/>
    <dgm:cxn modelId="{7A439118-C3FF-4735-93FF-553D245687F8}" type="presParOf" srcId="{EA36BEFA-83C0-4DE9-8874-C7906B94CF2C}" destId="{57E062B9-13F8-4A71-80D6-F3E03122BFD9}" srcOrd="3" destOrd="0" presId="urn:microsoft.com/office/officeart/2005/8/layout/lProcess3"/>
    <dgm:cxn modelId="{7AC4E009-5545-4975-81A2-DF0FA7E32BB6}" type="presParOf" srcId="{EA36BEFA-83C0-4DE9-8874-C7906B94CF2C}" destId="{2E1E2295-C157-4C04-86CC-847B10306D4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0FCA12-5EF0-4CC1-9991-ECFB495294A8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5010702-82E7-4977-ADF0-D5168FC1F223}">
      <dgm:prSet phldrT="[Text]"/>
      <dgm:spPr/>
      <dgm:t>
        <a:bodyPr/>
        <a:lstStyle/>
        <a:p>
          <a:r>
            <a:rPr lang="en-US" dirty="0"/>
            <a:t>python</a:t>
          </a:r>
        </a:p>
      </dgm:t>
    </dgm:pt>
    <dgm:pt modelId="{BA3C0C32-3CB3-4F24-A99B-65B87AD89429}" type="parTrans" cxnId="{897339D8-2F9F-47A5-8288-506387089998}">
      <dgm:prSet/>
      <dgm:spPr/>
      <dgm:t>
        <a:bodyPr/>
        <a:lstStyle/>
        <a:p>
          <a:endParaRPr lang="en-US"/>
        </a:p>
      </dgm:t>
    </dgm:pt>
    <dgm:pt modelId="{CB75F581-B732-4151-B6DF-48D9210D99C6}" type="sibTrans" cxnId="{897339D8-2F9F-47A5-8288-506387089998}">
      <dgm:prSet/>
      <dgm:spPr/>
      <dgm:t>
        <a:bodyPr/>
        <a:lstStyle/>
        <a:p>
          <a:endParaRPr lang="en-US"/>
        </a:p>
      </dgm:t>
    </dgm:pt>
    <dgm:pt modelId="{0165627F-7B75-4AA7-837E-6CA6A8C6F039}">
      <dgm:prSet phldrT="[Text]"/>
      <dgm:spPr/>
      <dgm:t>
        <a:bodyPr/>
        <a:lstStyle/>
        <a:p>
          <a:r>
            <a:rPr lang="en-US" dirty="0"/>
            <a:t>pandas</a:t>
          </a:r>
        </a:p>
      </dgm:t>
    </dgm:pt>
    <dgm:pt modelId="{24E37554-2A3A-4C33-A640-B68E1EA6BC81}" type="parTrans" cxnId="{9D9F55CD-1384-4A1C-9121-44E85C3F6780}">
      <dgm:prSet/>
      <dgm:spPr/>
      <dgm:t>
        <a:bodyPr/>
        <a:lstStyle/>
        <a:p>
          <a:endParaRPr lang="en-US"/>
        </a:p>
      </dgm:t>
    </dgm:pt>
    <dgm:pt modelId="{380D4D42-91B8-43E5-856C-ED6190BCC561}" type="sibTrans" cxnId="{9D9F55CD-1384-4A1C-9121-44E85C3F6780}">
      <dgm:prSet/>
      <dgm:spPr/>
      <dgm:t>
        <a:bodyPr/>
        <a:lstStyle/>
        <a:p>
          <a:endParaRPr lang="en-US"/>
        </a:p>
      </dgm:t>
    </dgm:pt>
    <dgm:pt modelId="{F1032A57-79FB-4594-80E7-E24F0BA59159}">
      <dgm:prSet phldrT="[Text]"/>
      <dgm:spPr/>
      <dgm:t>
        <a:bodyPr/>
        <a:lstStyle/>
        <a:p>
          <a:r>
            <a:rPr lang="en-US" dirty="0" err="1"/>
            <a:t>sklearn</a:t>
          </a:r>
          <a:endParaRPr lang="en-US" dirty="0"/>
        </a:p>
      </dgm:t>
    </dgm:pt>
    <dgm:pt modelId="{9AAAF4FB-B7CD-4366-9904-8C404F2644DB}" type="parTrans" cxnId="{E5FCBCD4-8DAE-4CD7-BFCC-B0C6D2BE1810}">
      <dgm:prSet/>
      <dgm:spPr/>
      <dgm:t>
        <a:bodyPr/>
        <a:lstStyle/>
        <a:p>
          <a:endParaRPr lang="en-US"/>
        </a:p>
      </dgm:t>
    </dgm:pt>
    <dgm:pt modelId="{140D6948-EE42-4911-8EED-5E1B6E220FA8}" type="sibTrans" cxnId="{E5FCBCD4-8DAE-4CD7-BFCC-B0C6D2BE1810}">
      <dgm:prSet/>
      <dgm:spPr/>
      <dgm:t>
        <a:bodyPr/>
        <a:lstStyle/>
        <a:p>
          <a:endParaRPr lang="en-US"/>
        </a:p>
      </dgm:t>
    </dgm:pt>
    <dgm:pt modelId="{8368D4F8-5698-4A3D-8F5F-4776538A5F89}" type="pres">
      <dgm:prSet presAssocID="{C10FCA12-5EF0-4CC1-9991-ECFB495294A8}" presName="diagram" presStyleCnt="0">
        <dgm:presLayoutVars>
          <dgm:dir/>
          <dgm:resizeHandles val="exact"/>
        </dgm:presLayoutVars>
      </dgm:prSet>
      <dgm:spPr/>
    </dgm:pt>
    <dgm:pt modelId="{03876D33-B5A3-407B-8C01-C1B5E255F2BD}" type="pres">
      <dgm:prSet presAssocID="{A5010702-82E7-4977-ADF0-D5168FC1F223}" presName="node" presStyleLbl="node1" presStyleIdx="0" presStyleCnt="3">
        <dgm:presLayoutVars>
          <dgm:bulletEnabled val="1"/>
        </dgm:presLayoutVars>
      </dgm:prSet>
      <dgm:spPr/>
    </dgm:pt>
    <dgm:pt modelId="{63BDCC6D-FCA7-4DCC-B22E-BA286F32FF91}" type="pres">
      <dgm:prSet presAssocID="{CB75F581-B732-4151-B6DF-48D9210D99C6}" presName="sibTrans" presStyleCnt="0"/>
      <dgm:spPr/>
    </dgm:pt>
    <dgm:pt modelId="{EC62FB49-774B-42F8-B5B3-8F93FCE9A714}" type="pres">
      <dgm:prSet presAssocID="{0165627F-7B75-4AA7-837E-6CA6A8C6F039}" presName="node" presStyleLbl="node1" presStyleIdx="1" presStyleCnt="3">
        <dgm:presLayoutVars>
          <dgm:bulletEnabled val="1"/>
        </dgm:presLayoutVars>
      </dgm:prSet>
      <dgm:spPr/>
    </dgm:pt>
    <dgm:pt modelId="{EE61B504-1034-467E-A90F-8FC7C30F2AAD}" type="pres">
      <dgm:prSet presAssocID="{380D4D42-91B8-43E5-856C-ED6190BCC561}" presName="sibTrans" presStyleCnt="0"/>
      <dgm:spPr/>
    </dgm:pt>
    <dgm:pt modelId="{5C612DBA-655F-4B3E-B116-4B6C864A2AD9}" type="pres">
      <dgm:prSet presAssocID="{F1032A57-79FB-4594-80E7-E24F0BA59159}" presName="node" presStyleLbl="node1" presStyleIdx="2" presStyleCnt="3">
        <dgm:presLayoutVars>
          <dgm:bulletEnabled val="1"/>
        </dgm:presLayoutVars>
      </dgm:prSet>
      <dgm:spPr/>
    </dgm:pt>
  </dgm:ptLst>
  <dgm:cxnLst>
    <dgm:cxn modelId="{A842674A-71D0-488D-BCDE-2C4775918ADA}" type="presOf" srcId="{F1032A57-79FB-4594-80E7-E24F0BA59159}" destId="{5C612DBA-655F-4B3E-B116-4B6C864A2AD9}" srcOrd="0" destOrd="0" presId="urn:microsoft.com/office/officeart/2005/8/layout/default"/>
    <dgm:cxn modelId="{ADFEE9A2-C4EB-41CC-AC9B-67DD2F27A12D}" type="presOf" srcId="{A5010702-82E7-4977-ADF0-D5168FC1F223}" destId="{03876D33-B5A3-407B-8C01-C1B5E255F2BD}" srcOrd="0" destOrd="0" presId="urn:microsoft.com/office/officeart/2005/8/layout/default"/>
    <dgm:cxn modelId="{78627CAD-B2B2-469F-B43D-51D3FD9CD5A9}" type="presOf" srcId="{C10FCA12-5EF0-4CC1-9991-ECFB495294A8}" destId="{8368D4F8-5698-4A3D-8F5F-4776538A5F89}" srcOrd="0" destOrd="0" presId="urn:microsoft.com/office/officeart/2005/8/layout/default"/>
    <dgm:cxn modelId="{63F821B0-D02B-427D-BCCF-BA0559FB5B01}" type="presOf" srcId="{0165627F-7B75-4AA7-837E-6CA6A8C6F039}" destId="{EC62FB49-774B-42F8-B5B3-8F93FCE9A714}" srcOrd="0" destOrd="0" presId="urn:microsoft.com/office/officeart/2005/8/layout/default"/>
    <dgm:cxn modelId="{9D9F55CD-1384-4A1C-9121-44E85C3F6780}" srcId="{C10FCA12-5EF0-4CC1-9991-ECFB495294A8}" destId="{0165627F-7B75-4AA7-837E-6CA6A8C6F039}" srcOrd="1" destOrd="0" parTransId="{24E37554-2A3A-4C33-A640-B68E1EA6BC81}" sibTransId="{380D4D42-91B8-43E5-856C-ED6190BCC561}"/>
    <dgm:cxn modelId="{E5FCBCD4-8DAE-4CD7-BFCC-B0C6D2BE1810}" srcId="{C10FCA12-5EF0-4CC1-9991-ECFB495294A8}" destId="{F1032A57-79FB-4594-80E7-E24F0BA59159}" srcOrd="2" destOrd="0" parTransId="{9AAAF4FB-B7CD-4366-9904-8C404F2644DB}" sibTransId="{140D6948-EE42-4911-8EED-5E1B6E220FA8}"/>
    <dgm:cxn modelId="{897339D8-2F9F-47A5-8288-506387089998}" srcId="{C10FCA12-5EF0-4CC1-9991-ECFB495294A8}" destId="{A5010702-82E7-4977-ADF0-D5168FC1F223}" srcOrd="0" destOrd="0" parTransId="{BA3C0C32-3CB3-4F24-A99B-65B87AD89429}" sibTransId="{CB75F581-B732-4151-B6DF-48D9210D99C6}"/>
    <dgm:cxn modelId="{6E6C9525-AA93-46D7-AC6B-053EBEB1CAA6}" type="presParOf" srcId="{8368D4F8-5698-4A3D-8F5F-4776538A5F89}" destId="{03876D33-B5A3-407B-8C01-C1B5E255F2BD}" srcOrd="0" destOrd="0" presId="urn:microsoft.com/office/officeart/2005/8/layout/default"/>
    <dgm:cxn modelId="{45E5B5DC-B0F3-41FB-BBAB-C25126F5F4C6}" type="presParOf" srcId="{8368D4F8-5698-4A3D-8F5F-4776538A5F89}" destId="{63BDCC6D-FCA7-4DCC-B22E-BA286F32FF91}" srcOrd="1" destOrd="0" presId="urn:microsoft.com/office/officeart/2005/8/layout/default"/>
    <dgm:cxn modelId="{E8726FD9-C2D6-45E4-9FDE-B50B9D15EAAF}" type="presParOf" srcId="{8368D4F8-5698-4A3D-8F5F-4776538A5F89}" destId="{EC62FB49-774B-42F8-B5B3-8F93FCE9A714}" srcOrd="2" destOrd="0" presId="urn:microsoft.com/office/officeart/2005/8/layout/default"/>
    <dgm:cxn modelId="{397D95BB-E768-471A-94BF-E1BD1CD539B1}" type="presParOf" srcId="{8368D4F8-5698-4A3D-8F5F-4776538A5F89}" destId="{EE61B504-1034-467E-A90F-8FC7C30F2AAD}" srcOrd="3" destOrd="0" presId="urn:microsoft.com/office/officeart/2005/8/layout/default"/>
    <dgm:cxn modelId="{23FCFE9F-CFB6-4594-B486-C8B1623F3F45}" type="presParOf" srcId="{8368D4F8-5698-4A3D-8F5F-4776538A5F89}" destId="{5C612DBA-655F-4B3E-B116-4B6C864A2AD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0FCA12-5EF0-4CC1-9991-ECFB495294A8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5010702-82E7-4977-ADF0-D5168FC1F223}">
      <dgm:prSet phldrT="[Text]" custT="1"/>
      <dgm:spPr/>
      <dgm:t>
        <a:bodyPr/>
        <a:lstStyle/>
        <a:p>
          <a:r>
            <a:rPr lang="en-US" sz="3200" dirty="0"/>
            <a:t>Prediction</a:t>
          </a:r>
        </a:p>
      </dgm:t>
    </dgm:pt>
    <dgm:pt modelId="{BA3C0C32-3CB3-4F24-A99B-65B87AD89429}" type="parTrans" cxnId="{897339D8-2F9F-47A5-8288-506387089998}">
      <dgm:prSet/>
      <dgm:spPr/>
      <dgm:t>
        <a:bodyPr/>
        <a:lstStyle/>
        <a:p>
          <a:endParaRPr lang="en-US" sz="2400"/>
        </a:p>
      </dgm:t>
    </dgm:pt>
    <dgm:pt modelId="{CB75F581-B732-4151-B6DF-48D9210D99C6}" type="sibTrans" cxnId="{897339D8-2F9F-47A5-8288-506387089998}">
      <dgm:prSet/>
      <dgm:spPr/>
      <dgm:t>
        <a:bodyPr/>
        <a:lstStyle/>
        <a:p>
          <a:endParaRPr lang="en-US" sz="2400"/>
        </a:p>
      </dgm:t>
    </dgm:pt>
    <dgm:pt modelId="{0165627F-7B75-4AA7-837E-6CA6A8C6F039}">
      <dgm:prSet phldrT="[Text]" custT="1"/>
      <dgm:spPr/>
      <dgm:t>
        <a:bodyPr/>
        <a:lstStyle/>
        <a:p>
          <a:r>
            <a:rPr lang="en-US" sz="3200" dirty="0"/>
            <a:t>Regulation</a:t>
          </a:r>
        </a:p>
      </dgm:t>
    </dgm:pt>
    <dgm:pt modelId="{24E37554-2A3A-4C33-A640-B68E1EA6BC81}" type="parTrans" cxnId="{9D9F55CD-1384-4A1C-9121-44E85C3F6780}">
      <dgm:prSet/>
      <dgm:spPr/>
      <dgm:t>
        <a:bodyPr/>
        <a:lstStyle/>
        <a:p>
          <a:endParaRPr lang="en-US" sz="2400"/>
        </a:p>
      </dgm:t>
    </dgm:pt>
    <dgm:pt modelId="{380D4D42-91B8-43E5-856C-ED6190BCC561}" type="sibTrans" cxnId="{9D9F55CD-1384-4A1C-9121-44E85C3F6780}">
      <dgm:prSet/>
      <dgm:spPr/>
      <dgm:t>
        <a:bodyPr/>
        <a:lstStyle/>
        <a:p>
          <a:endParaRPr lang="en-US" sz="2400"/>
        </a:p>
      </dgm:t>
    </dgm:pt>
    <dgm:pt modelId="{F1032A57-79FB-4594-80E7-E24F0BA59159}">
      <dgm:prSet phldrT="[Text]" custT="1"/>
      <dgm:spPr/>
      <dgm:t>
        <a:bodyPr/>
        <a:lstStyle/>
        <a:p>
          <a:r>
            <a:rPr lang="en-US" sz="3200" dirty="0"/>
            <a:t>Innovation</a:t>
          </a:r>
        </a:p>
      </dgm:t>
    </dgm:pt>
    <dgm:pt modelId="{9AAAF4FB-B7CD-4366-9904-8C404F2644DB}" type="parTrans" cxnId="{E5FCBCD4-8DAE-4CD7-BFCC-B0C6D2BE1810}">
      <dgm:prSet/>
      <dgm:spPr/>
      <dgm:t>
        <a:bodyPr/>
        <a:lstStyle/>
        <a:p>
          <a:endParaRPr lang="en-US" sz="2400"/>
        </a:p>
      </dgm:t>
    </dgm:pt>
    <dgm:pt modelId="{140D6948-EE42-4911-8EED-5E1B6E220FA8}" type="sibTrans" cxnId="{E5FCBCD4-8DAE-4CD7-BFCC-B0C6D2BE1810}">
      <dgm:prSet/>
      <dgm:spPr/>
      <dgm:t>
        <a:bodyPr/>
        <a:lstStyle/>
        <a:p>
          <a:endParaRPr lang="en-US" sz="2400"/>
        </a:p>
      </dgm:t>
    </dgm:pt>
    <dgm:pt modelId="{50576BE1-E406-4E5B-AD5A-C855CA35D663}">
      <dgm:prSet phldrT="[Text]" custT="1"/>
      <dgm:spPr/>
      <dgm:t>
        <a:bodyPr/>
        <a:lstStyle/>
        <a:p>
          <a:r>
            <a:rPr lang="en-US" sz="2400" dirty="0"/>
            <a:t>How many injuries can be expected at an accident for a given intersection?</a:t>
          </a:r>
        </a:p>
      </dgm:t>
    </dgm:pt>
    <dgm:pt modelId="{A368134A-FD3E-4600-AEDB-3EB24942D744}" type="parTrans" cxnId="{BA5B7D87-3AD6-48F2-B1A3-96B878A8C8FA}">
      <dgm:prSet/>
      <dgm:spPr/>
      <dgm:t>
        <a:bodyPr/>
        <a:lstStyle/>
        <a:p>
          <a:endParaRPr lang="en-US" sz="2400"/>
        </a:p>
      </dgm:t>
    </dgm:pt>
    <dgm:pt modelId="{AFA7257D-5489-4346-962F-34B228B8C64A}" type="sibTrans" cxnId="{BA5B7D87-3AD6-48F2-B1A3-96B878A8C8FA}">
      <dgm:prSet/>
      <dgm:spPr/>
      <dgm:t>
        <a:bodyPr/>
        <a:lstStyle/>
        <a:p>
          <a:endParaRPr lang="en-US" sz="2400"/>
        </a:p>
      </dgm:t>
    </dgm:pt>
    <dgm:pt modelId="{323B7BF2-35AF-49E8-A8A4-98E521B7DC35}">
      <dgm:prSet phldrT="[Text]" custT="1"/>
      <dgm:spPr/>
      <dgm:t>
        <a:bodyPr/>
        <a:lstStyle/>
        <a:p>
          <a:r>
            <a:rPr lang="en-US" sz="2400" dirty="0"/>
            <a:t>What characteristics appear to be driving increased number of injuries from accidents?</a:t>
          </a:r>
        </a:p>
      </dgm:t>
    </dgm:pt>
    <dgm:pt modelId="{AA84FF75-553C-4201-A140-458D9CD0451F}" type="parTrans" cxnId="{62242D96-55A7-4B2E-AFE5-52D276E71296}">
      <dgm:prSet/>
      <dgm:spPr/>
      <dgm:t>
        <a:bodyPr/>
        <a:lstStyle/>
        <a:p>
          <a:endParaRPr lang="en-US" sz="2400"/>
        </a:p>
      </dgm:t>
    </dgm:pt>
    <dgm:pt modelId="{ED837E76-CA58-49B7-9831-66FEE4C1D32B}" type="sibTrans" cxnId="{62242D96-55A7-4B2E-AFE5-52D276E71296}">
      <dgm:prSet/>
      <dgm:spPr/>
      <dgm:t>
        <a:bodyPr/>
        <a:lstStyle/>
        <a:p>
          <a:endParaRPr lang="en-US" sz="2400"/>
        </a:p>
      </dgm:t>
    </dgm:pt>
    <dgm:pt modelId="{06F54288-B872-4D2D-98E1-6FC7B13D3BC4}">
      <dgm:prSet phldrT="[Text]" custT="1"/>
      <dgm:spPr/>
      <dgm:t>
        <a:bodyPr/>
        <a:lstStyle/>
        <a:p>
          <a:r>
            <a:rPr lang="en-US" sz="2400" dirty="0"/>
            <a:t>What intersection characteristics can be improved upon to decrease the number of injuries experienced?</a:t>
          </a:r>
        </a:p>
      </dgm:t>
    </dgm:pt>
    <dgm:pt modelId="{C777FCCD-5D74-47B6-A5CD-FE6F5B8897A3}" type="parTrans" cxnId="{0237550B-8BDC-4CEF-9F66-64F89A6FAB79}">
      <dgm:prSet/>
      <dgm:spPr/>
      <dgm:t>
        <a:bodyPr/>
        <a:lstStyle/>
        <a:p>
          <a:endParaRPr lang="en-US" sz="2400"/>
        </a:p>
      </dgm:t>
    </dgm:pt>
    <dgm:pt modelId="{0A8A3D72-7B14-4C22-AE83-063362C1EE60}" type="sibTrans" cxnId="{0237550B-8BDC-4CEF-9F66-64F89A6FAB79}">
      <dgm:prSet/>
      <dgm:spPr/>
      <dgm:t>
        <a:bodyPr/>
        <a:lstStyle/>
        <a:p>
          <a:endParaRPr lang="en-US" sz="2400"/>
        </a:p>
      </dgm:t>
    </dgm:pt>
    <dgm:pt modelId="{CCF42889-4529-47CE-ABC9-EF2407668C34}">
      <dgm:prSet phldrT="[Text]" custT="1"/>
      <dgm:spPr/>
      <dgm:t>
        <a:bodyPr/>
        <a:lstStyle/>
        <a:p>
          <a:r>
            <a:rPr lang="en-US" sz="2400" dirty="0"/>
            <a:t>Model Developed </a:t>
          </a:r>
        </a:p>
      </dgm:t>
    </dgm:pt>
    <dgm:pt modelId="{59796943-819A-4164-97BD-1096E77DA1F7}" type="parTrans" cxnId="{46A324EC-6FC8-4DA1-BFD7-1E5E8ADFFEEF}">
      <dgm:prSet/>
      <dgm:spPr/>
      <dgm:t>
        <a:bodyPr/>
        <a:lstStyle/>
        <a:p>
          <a:endParaRPr lang="en-US" sz="2400"/>
        </a:p>
      </dgm:t>
    </dgm:pt>
    <dgm:pt modelId="{1859A6B8-9355-42BE-96C2-3578768EA2D4}" type="sibTrans" cxnId="{46A324EC-6FC8-4DA1-BFD7-1E5E8ADFFEEF}">
      <dgm:prSet/>
      <dgm:spPr/>
      <dgm:t>
        <a:bodyPr/>
        <a:lstStyle/>
        <a:p>
          <a:endParaRPr lang="en-US" sz="2400"/>
        </a:p>
      </dgm:t>
    </dgm:pt>
    <dgm:pt modelId="{891F715C-22FB-4469-BFC8-0EA1F33763F7}">
      <dgm:prSet phldrT="[Text]" custT="1"/>
      <dgm:spPr/>
      <dgm:t>
        <a:bodyPr/>
        <a:lstStyle/>
        <a:p>
          <a:r>
            <a:rPr lang="en-US" sz="2400" dirty="0"/>
            <a:t>Statistical analysis needed</a:t>
          </a:r>
        </a:p>
      </dgm:t>
    </dgm:pt>
    <dgm:pt modelId="{35A5F02D-C82A-4649-B760-F1124E181ABD}" type="parTrans" cxnId="{F57DB66E-D55D-49D7-B6A2-C11496D673C2}">
      <dgm:prSet/>
      <dgm:spPr/>
      <dgm:t>
        <a:bodyPr/>
        <a:lstStyle/>
        <a:p>
          <a:endParaRPr lang="en-US" sz="2400"/>
        </a:p>
      </dgm:t>
    </dgm:pt>
    <dgm:pt modelId="{271D2867-4B8B-4DED-85F7-87C6AB99FAB1}" type="sibTrans" cxnId="{F57DB66E-D55D-49D7-B6A2-C11496D673C2}">
      <dgm:prSet/>
      <dgm:spPr/>
      <dgm:t>
        <a:bodyPr/>
        <a:lstStyle/>
        <a:p>
          <a:endParaRPr lang="en-US" sz="2400"/>
        </a:p>
      </dgm:t>
    </dgm:pt>
    <dgm:pt modelId="{2CEC24AF-A631-4309-9774-8DBB99AC763F}">
      <dgm:prSet phldrT="[Text]" custT="1"/>
      <dgm:spPr/>
      <dgm:t>
        <a:bodyPr/>
        <a:lstStyle/>
        <a:p>
          <a:r>
            <a:rPr lang="en-US" sz="2400" dirty="0"/>
            <a:t>Expert opinion needed</a:t>
          </a:r>
        </a:p>
      </dgm:t>
    </dgm:pt>
    <dgm:pt modelId="{D3AFBD58-7E64-449F-966C-65E1366E86CF}" type="parTrans" cxnId="{2C3EF17F-DFF8-4FD4-8C45-4EDFDA594603}">
      <dgm:prSet/>
      <dgm:spPr/>
      <dgm:t>
        <a:bodyPr/>
        <a:lstStyle/>
        <a:p>
          <a:endParaRPr lang="en-US" sz="2400"/>
        </a:p>
      </dgm:t>
    </dgm:pt>
    <dgm:pt modelId="{5B8B7308-655A-4E1C-B1EC-E69A03E05BFE}" type="sibTrans" cxnId="{2C3EF17F-DFF8-4FD4-8C45-4EDFDA594603}">
      <dgm:prSet/>
      <dgm:spPr/>
      <dgm:t>
        <a:bodyPr/>
        <a:lstStyle/>
        <a:p>
          <a:endParaRPr lang="en-US" sz="2400"/>
        </a:p>
      </dgm:t>
    </dgm:pt>
    <dgm:pt modelId="{8368D4F8-5698-4A3D-8F5F-4776538A5F89}" type="pres">
      <dgm:prSet presAssocID="{C10FCA12-5EF0-4CC1-9991-ECFB495294A8}" presName="diagram" presStyleCnt="0">
        <dgm:presLayoutVars>
          <dgm:dir/>
          <dgm:resizeHandles val="exact"/>
        </dgm:presLayoutVars>
      </dgm:prSet>
      <dgm:spPr/>
    </dgm:pt>
    <dgm:pt modelId="{03876D33-B5A3-407B-8C01-C1B5E255F2BD}" type="pres">
      <dgm:prSet presAssocID="{A5010702-82E7-4977-ADF0-D5168FC1F223}" presName="node" presStyleLbl="node1" presStyleIdx="0" presStyleCnt="3" custScaleY="141957">
        <dgm:presLayoutVars>
          <dgm:bulletEnabled val="1"/>
        </dgm:presLayoutVars>
      </dgm:prSet>
      <dgm:spPr/>
    </dgm:pt>
    <dgm:pt modelId="{63BDCC6D-FCA7-4DCC-B22E-BA286F32FF91}" type="pres">
      <dgm:prSet presAssocID="{CB75F581-B732-4151-B6DF-48D9210D99C6}" presName="sibTrans" presStyleCnt="0"/>
      <dgm:spPr/>
    </dgm:pt>
    <dgm:pt modelId="{D2BD8C2A-A6BC-44D9-A0BA-3261BB60CB73}" type="pres">
      <dgm:prSet presAssocID="{0165627F-7B75-4AA7-837E-6CA6A8C6F039}" presName="node" presStyleLbl="node1" presStyleIdx="1" presStyleCnt="3" custScaleY="141957">
        <dgm:presLayoutVars>
          <dgm:bulletEnabled val="1"/>
        </dgm:presLayoutVars>
      </dgm:prSet>
      <dgm:spPr/>
    </dgm:pt>
    <dgm:pt modelId="{C4184185-6E5B-49AB-8CF5-5CA3BC5B34D1}" type="pres">
      <dgm:prSet presAssocID="{380D4D42-91B8-43E5-856C-ED6190BCC561}" presName="sibTrans" presStyleCnt="0"/>
      <dgm:spPr/>
    </dgm:pt>
    <dgm:pt modelId="{5C612DBA-655F-4B3E-B116-4B6C864A2AD9}" type="pres">
      <dgm:prSet presAssocID="{F1032A57-79FB-4594-80E7-E24F0BA59159}" presName="node" presStyleLbl="node1" presStyleIdx="2" presStyleCnt="3" custScaleY="142841">
        <dgm:presLayoutVars>
          <dgm:bulletEnabled val="1"/>
        </dgm:presLayoutVars>
      </dgm:prSet>
      <dgm:spPr/>
    </dgm:pt>
  </dgm:ptLst>
  <dgm:cxnLst>
    <dgm:cxn modelId="{0237550B-8BDC-4CEF-9F66-64F89A6FAB79}" srcId="{F1032A57-79FB-4594-80E7-E24F0BA59159}" destId="{06F54288-B872-4D2D-98E1-6FC7B13D3BC4}" srcOrd="0" destOrd="0" parTransId="{C777FCCD-5D74-47B6-A5CD-FE6F5B8897A3}" sibTransId="{0A8A3D72-7B14-4C22-AE83-063362C1EE60}"/>
    <dgm:cxn modelId="{0924FE18-4346-4AA0-990E-D95EF0CE9A5F}" type="presOf" srcId="{06F54288-B872-4D2D-98E1-6FC7B13D3BC4}" destId="{5C612DBA-655F-4B3E-B116-4B6C864A2AD9}" srcOrd="0" destOrd="1" presId="urn:microsoft.com/office/officeart/2005/8/layout/default"/>
    <dgm:cxn modelId="{D790893D-C520-4126-81E8-44164DAFC000}" type="presOf" srcId="{CCF42889-4529-47CE-ABC9-EF2407668C34}" destId="{03876D33-B5A3-407B-8C01-C1B5E255F2BD}" srcOrd="0" destOrd="2" presId="urn:microsoft.com/office/officeart/2005/8/layout/default"/>
    <dgm:cxn modelId="{A842674A-71D0-488D-BCDE-2C4775918ADA}" type="presOf" srcId="{F1032A57-79FB-4594-80E7-E24F0BA59159}" destId="{5C612DBA-655F-4B3E-B116-4B6C864A2AD9}" srcOrd="0" destOrd="0" presId="urn:microsoft.com/office/officeart/2005/8/layout/default"/>
    <dgm:cxn modelId="{6B85686E-F61E-4BAE-9CA5-7F61B5502E92}" type="presOf" srcId="{2CEC24AF-A631-4309-9774-8DBB99AC763F}" destId="{5C612DBA-655F-4B3E-B116-4B6C864A2AD9}" srcOrd="0" destOrd="2" presId="urn:microsoft.com/office/officeart/2005/8/layout/default"/>
    <dgm:cxn modelId="{F57DB66E-D55D-49D7-B6A2-C11496D673C2}" srcId="{0165627F-7B75-4AA7-837E-6CA6A8C6F039}" destId="{891F715C-22FB-4469-BFC8-0EA1F33763F7}" srcOrd="1" destOrd="0" parTransId="{35A5F02D-C82A-4649-B760-F1124E181ABD}" sibTransId="{271D2867-4B8B-4DED-85F7-87C6AB99FAB1}"/>
    <dgm:cxn modelId="{2C3EF17F-DFF8-4FD4-8C45-4EDFDA594603}" srcId="{F1032A57-79FB-4594-80E7-E24F0BA59159}" destId="{2CEC24AF-A631-4309-9774-8DBB99AC763F}" srcOrd="1" destOrd="0" parTransId="{D3AFBD58-7E64-449F-966C-65E1366E86CF}" sibTransId="{5B8B7308-655A-4E1C-B1EC-E69A03E05BFE}"/>
    <dgm:cxn modelId="{BA5B7D87-3AD6-48F2-B1A3-96B878A8C8FA}" srcId="{A5010702-82E7-4977-ADF0-D5168FC1F223}" destId="{50576BE1-E406-4E5B-AD5A-C855CA35D663}" srcOrd="0" destOrd="0" parTransId="{A368134A-FD3E-4600-AEDB-3EB24942D744}" sibTransId="{AFA7257D-5489-4346-962F-34B228B8C64A}"/>
    <dgm:cxn modelId="{BB80028F-0A36-4C42-A31C-0DD2193A2258}" type="presOf" srcId="{50576BE1-E406-4E5B-AD5A-C855CA35D663}" destId="{03876D33-B5A3-407B-8C01-C1B5E255F2BD}" srcOrd="0" destOrd="1" presId="urn:microsoft.com/office/officeart/2005/8/layout/default"/>
    <dgm:cxn modelId="{92291790-DCEC-4868-9CFF-EC8EFFD230A1}" type="presOf" srcId="{0165627F-7B75-4AA7-837E-6CA6A8C6F039}" destId="{D2BD8C2A-A6BC-44D9-A0BA-3261BB60CB73}" srcOrd="0" destOrd="0" presId="urn:microsoft.com/office/officeart/2005/8/layout/default"/>
    <dgm:cxn modelId="{62242D96-55A7-4B2E-AFE5-52D276E71296}" srcId="{0165627F-7B75-4AA7-837E-6CA6A8C6F039}" destId="{323B7BF2-35AF-49E8-A8A4-98E521B7DC35}" srcOrd="0" destOrd="0" parTransId="{AA84FF75-553C-4201-A140-458D9CD0451F}" sibTransId="{ED837E76-CA58-49B7-9831-66FEE4C1D32B}"/>
    <dgm:cxn modelId="{ADFEE9A2-C4EB-41CC-AC9B-67DD2F27A12D}" type="presOf" srcId="{A5010702-82E7-4977-ADF0-D5168FC1F223}" destId="{03876D33-B5A3-407B-8C01-C1B5E255F2BD}" srcOrd="0" destOrd="0" presId="urn:microsoft.com/office/officeart/2005/8/layout/default"/>
    <dgm:cxn modelId="{78627CAD-B2B2-469F-B43D-51D3FD9CD5A9}" type="presOf" srcId="{C10FCA12-5EF0-4CC1-9991-ECFB495294A8}" destId="{8368D4F8-5698-4A3D-8F5F-4776538A5F89}" srcOrd="0" destOrd="0" presId="urn:microsoft.com/office/officeart/2005/8/layout/default"/>
    <dgm:cxn modelId="{FD0ADAAF-C213-4C2C-A99B-44C12BEA34C5}" type="presOf" srcId="{891F715C-22FB-4469-BFC8-0EA1F33763F7}" destId="{D2BD8C2A-A6BC-44D9-A0BA-3261BB60CB73}" srcOrd="0" destOrd="2" presId="urn:microsoft.com/office/officeart/2005/8/layout/default"/>
    <dgm:cxn modelId="{29C506C2-BA50-4382-8832-CEA140BE11E6}" type="presOf" srcId="{323B7BF2-35AF-49E8-A8A4-98E521B7DC35}" destId="{D2BD8C2A-A6BC-44D9-A0BA-3261BB60CB73}" srcOrd="0" destOrd="1" presId="urn:microsoft.com/office/officeart/2005/8/layout/default"/>
    <dgm:cxn modelId="{9D9F55CD-1384-4A1C-9121-44E85C3F6780}" srcId="{C10FCA12-5EF0-4CC1-9991-ECFB495294A8}" destId="{0165627F-7B75-4AA7-837E-6CA6A8C6F039}" srcOrd="1" destOrd="0" parTransId="{24E37554-2A3A-4C33-A640-B68E1EA6BC81}" sibTransId="{380D4D42-91B8-43E5-856C-ED6190BCC561}"/>
    <dgm:cxn modelId="{E5FCBCD4-8DAE-4CD7-BFCC-B0C6D2BE1810}" srcId="{C10FCA12-5EF0-4CC1-9991-ECFB495294A8}" destId="{F1032A57-79FB-4594-80E7-E24F0BA59159}" srcOrd="2" destOrd="0" parTransId="{9AAAF4FB-B7CD-4366-9904-8C404F2644DB}" sibTransId="{140D6948-EE42-4911-8EED-5E1B6E220FA8}"/>
    <dgm:cxn modelId="{897339D8-2F9F-47A5-8288-506387089998}" srcId="{C10FCA12-5EF0-4CC1-9991-ECFB495294A8}" destId="{A5010702-82E7-4977-ADF0-D5168FC1F223}" srcOrd="0" destOrd="0" parTransId="{BA3C0C32-3CB3-4F24-A99B-65B87AD89429}" sibTransId="{CB75F581-B732-4151-B6DF-48D9210D99C6}"/>
    <dgm:cxn modelId="{46A324EC-6FC8-4DA1-BFD7-1E5E8ADFFEEF}" srcId="{A5010702-82E7-4977-ADF0-D5168FC1F223}" destId="{CCF42889-4529-47CE-ABC9-EF2407668C34}" srcOrd="1" destOrd="0" parTransId="{59796943-819A-4164-97BD-1096E77DA1F7}" sibTransId="{1859A6B8-9355-42BE-96C2-3578768EA2D4}"/>
    <dgm:cxn modelId="{6E6C9525-AA93-46D7-AC6B-053EBEB1CAA6}" type="presParOf" srcId="{8368D4F8-5698-4A3D-8F5F-4776538A5F89}" destId="{03876D33-B5A3-407B-8C01-C1B5E255F2BD}" srcOrd="0" destOrd="0" presId="urn:microsoft.com/office/officeart/2005/8/layout/default"/>
    <dgm:cxn modelId="{45E5B5DC-B0F3-41FB-BBAB-C25126F5F4C6}" type="presParOf" srcId="{8368D4F8-5698-4A3D-8F5F-4776538A5F89}" destId="{63BDCC6D-FCA7-4DCC-B22E-BA286F32FF91}" srcOrd="1" destOrd="0" presId="urn:microsoft.com/office/officeart/2005/8/layout/default"/>
    <dgm:cxn modelId="{A0D044C6-14C7-4A1B-86BD-4B863F7DC04E}" type="presParOf" srcId="{8368D4F8-5698-4A3D-8F5F-4776538A5F89}" destId="{D2BD8C2A-A6BC-44D9-A0BA-3261BB60CB73}" srcOrd="2" destOrd="0" presId="urn:microsoft.com/office/officeart/2005/8/layout/default"/>
    <dgm:cxn modelId="{44C30258-E2EA-4565-AE5A-EE6BC9CF6EDC}" type="presParOf" srcId="{8368D4F8-5698-4A3D-8F5F-4776538A5F89}" destId="{C4184185-6E5B-49AB-8CF5-5CA3BC5B34D1}" srcOrd="3" destOrd="0" presId="urn:microsoft.com/office/officeart/2005/8/layout/default"/>
    <dgm:cxn modelId="{23FCFE9F-CFB6-4594-B486-C8B1623F3F45}" type="presParOf" srcId="{8368D4F8-5698-4A3D-8F5F-4776538A5F89}" destId="{5C612DBA-655F-4B3E-B116-4B6C864A2AD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76D33-B5A3-407B-8C01-C1B5E255F2BD}">
      <dsp:nvSpPr>
        <dsp:cNvPr id="0" name=""/>
        <dsp:cNvSpPr/>
      </dsp:nvSpPr>
      <dsp:spPr>
        <a:xfrm>
          <a:off x="0" y="758041"/>
          <a:ext cx="3092871" cy="18557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Python</a:t>
          </a:r>
        </a:p>
      </dsp:txBody>
      <dsp:txXfrm>
        <a:off x="0" y="758041"/>
        <a:ext cx="3092871" cy="1855722"/>
      </dsp:txXfrm>
    </dsp:sp>
    <dsp:sp modelId="{EC62FB49-774B-42F8-B5B3-8F93FCE9A714}">
      <dsp:nvSpPr>
        <dsp:cNvPr id="0" name=""/>
        <dsp:cNvSpPr/>
      </dsp:nvSpPr>
      <dsp:spPr>
        <a:xfrm>
          <a:off x="3402158" y="758041"/>
          <a:ext cx="3092871" cy="18557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Pandas</a:t>
          </a:r>
        </a:p>
      </dsp:txBody>
      <dsp:txXfrm>
        <a:off x="3402158" y="758041"/>
        <a:ext cx="3092871" cy="1855722"/>
      </dsp:txXfrm>
    </dsp:sp>
    <dsp:sp modelId="{5C612DBA-655F-4B3E-B116-4B6C864A2AD9}">
      <dsp:nvSpPr>
        <dsp:cNvPr id="0" name=""/>
        <dsp:cNvSpPr/>
      </dsp:nvSpPr>
      <dsp:spPr>
        <a:xfrm>
          <a:off x="6804316" y="758041"/>
          <a:ext cx="3092871" cy="18557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 err="1"/>
            <a:t>Pyspark</a:t>
          </a:r>
          <a:endParaRPr lang="en-US" sz="5700" kern="1200" dirty="0"/>
        </a:p>
      </dsp:txBody>
      <dsp:txXfrm>
        <a:off x="6804316" y="758041"/>
        <a:ext cx="3092871" cy="18557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93ACD-295B-4ABB-864F-A595CE620DD9}">
      <dsp:nvSpPr>
        <dsp:cNvPr id="0" name=""/>
        <dsp:cNvSpPr/>
      </dsp:nvSpPr>
      <dsp:spPr>
        <a:xfrm>
          <a:off x="2020" y="360644"/>
          <a:ext cx="3122531" cy="124901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Franklin Gothic Book" panose="020B0503020102020204" pitchFamily="34" charset="0"/>
            </a:rPr>
            <a:t>Clean</a:t>
          </a:r>
        </a:p>
      </dsp:txBody>
      <dsp:txXfrm>
        <a:off x="626526" y="360644"/>
        <a:ext cx="1873519" cy="1249012"/>
      </dsp:txXfrm>
    </dsp:sp>
    <dsp:sp modelId="{B5AF780B-13C4-46C5-B5E8-4128990DC6C5}">
      <dsp:nvSpPr>
        <dsp:cNvPr id="0" name=""/>
        <dsp:cNvSpPr/>
      </dsp:nvSpPr>
      <dsp:spPr>
        <a:xfrm>
          <a:off x="2718623" y="466810"/>
          <a:ext cx="2591701" cy="1036680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Franklin Gothic Book" panose="020B0503020102020204" pitchFamily="34" charset="0"/>
            </a:rPr>
            <a:t>Remove redundant columns</a:t>
          </a:r>
        </a:p>
      </dsp:txBody>
      <dsp:txXfrm>
        <a:off x="3236963" y="466810"/>
        <a:ext cx="1555021" cy="1036680"/>
      </dsp:txXfrm>
    </dsp:sp>
    <dsp:sp modelId="{01DD972D-2C9F-49F0-B871-374D003FCB0C}">
      <dsp:nvSpPr>
        <dsp:cNvPr id="0" name=""/>
        <dsp:cNvSpPr/>
      </dsp:nvSpPr>
      <dsp:spPr>
        <a:xfrm>
          <a:off x="4947486" y="466810"/>
          <a:ext cx="2591701" cy="1036680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Franklin Gothic Book" panose="020B0503020102020204" pitchFamily="34" charset="0"/>
            </a:rPr>
            <a:t>Handle null values</a:t>
          </a:r>
        </a:p>
      </dsp:txBody>
      <dsp:txXfrm>
        <a:off x="5465826" y="466810"/>
        <a:ext cx="1555021" cy="1036680"/>
      </dsp:txXfrm>
    </dsp:sp>
    <dsp:sp modelId="{E3D9E78C-3BE8-458C-9A88-8A2B0EE2531C}">
      <dsp:nvSpPr>
        <dsp:cNvPr id="0" name=""/>
        <dsp:cNvSpPr/>
      </dsp:nvSpPr>
      <dsp:spPr>
        <a:xfrm>
          <a:off x="2020" y="1784519"/>
          <a:ext cx="3122531" cy="124901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Franklin Gothic Book" panose="020B0503020102020204" pitchFamily="34" charset="0"/>
            </a:rPr>
            <a:t>Transcode</a:t>
          </a:r>
        </a:p>
      </dsp:txBody>
      <dsp:txXfrm>
        <a:off x="626526" y="1784519"/>
        <a:ext cx="1873519" cy="1249012"/>
      </dsp:txXfrm>
    </dsp:sp>
    <dsp:sp modelId="{9C37FF7A-4327-4ABE-A4BE-63E1C7F8DEDC}">
      <dsp:nvSpPr>
        <dsp:cNvPr id="0" name=""/>
        <dsp:cNvSpPr/>
      </dsp:nvSpPr>
      <dsp:spPr>
        <a:xfrm>
          <a:off x="2718623" y="1890685"/>
          <a:ext cx="2591701" cy="1036680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Franklin Gothic Book" panose="020B0503020102020204" pitchFamily="34" charset="0"/>
            </a:rPr>
            <a:t>Index strings</a:t>
          </a:r>
        </a:p>
      </dsp:txBody>
      <dsp:txXfrm>
        <a:off x="3236963" y="1890685"/>
        <a:ext cx="1555021" cy="1036680"/>
      </dsp:txXfrm>
    </dsp:sp>
    <dsp:sp modelId="{8798D37E-3DF3-4B68-B50C-53E6F7889AFE}">
      <dsp:nvSpPr>
        <dsp:cNvPr id="0" name=""/>
        <dsp:cNvSpPr/>
      </dsp:nvSpPr>
      <dsp:spPr>
        <a:xfrm>
          <a:off x="4947486" y="1890685"/>
          <a:ext cx="2591701" cy="1036680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Franklin Gothic Book" panose="020B0503020102020204" pitchFamily="34" charset="0"/>
            </a:rPr>
            <a:t>One-hot encoding</a:t>
          </a:r>
        </a:p>
      </dsp:txBody>
      <dsp:txXfrm>
        <a:off x="5465826" y="1890685"/>
        <a:ext cx="1555021" cy="1036680"/>
      </dsp:txXfrm>
    </dsp:sp>
    <dsp:sp modelId="{92DF9EEF-9F09-477B-B673-8E89AA4B9FFD}">
      <dsp:nvSpPr>
        <dsp:cNvPr id="0" name=""/>
        <dsp:cNvSpPr/>
      </dsp:nvSpPr>
      <dsp:spPr>
        <a:xfrm>
          <a:off x="2020" y="3208393"/>
          <a:ext cx="3122531" cy="124901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>
              <a:latin typeface="Franklin Gothic Book" panose="020B0503020102020204" pitchFamily="34" charset="0"/>
            </a:rPr>
            <a:t>FPGrowth</a:t>
          </a:r>
          <a:endParaRPr lang="en-US" sz="3300" kern="1200" dirty="0">
            <a:latin typeface="Franklin Gothic Book" panose="020B0503020102020204" pitchFamily="34" charset="0"/>
          </a:endParaRPr>
        </a:p>
      </dsp:txBody>
      <dsp:txXfrm>
        <a:off x="626526" y="3208393"/>
        <a:ext cx="1873519" cy="1249012"/>
      </dsp:txXfrm>
    </dsp:sp>
    <dsp:sp modelId="{05E8AAD7-2FBE-4048-9497-1DED19B163E0}">
      <dsp:nvSpPr>
        <dsp:cNvPr id="0" name=""/>
        <dsp:cNvSpPr/>
      </dsp:nvSpPr>
      <dsp:spPr>
        <a:xfrm>
          <a:off x="2718623" y="3314559"/>
          <a:ext cx="2591701" cy="1036680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Franklin Gothic Book" panose="020B0503020102020204" pitchFamily="34" charset="0"/>
            </a:rPr>
            <a:t>Test/Train Split</a:t>
          </a:r>
        </a:p>
      </dsp:txBody>
      <dsp:txXfrm>
        <a:off x="3236963" y="3314559"/>
        <a:ext cx="1555021" cy="1036680"/>
      </dsp:txXfrm>
    </dsp:sp>
    <dsp:sp modelId="{2E1E2295-C157-4C04-86CC-847B10306D47}">
      <dsp:nvSpPr>
        <dsp:cNvPr id="0" name=""/>
        <dsp:cNvSpPr/>
      </dsp:nvSpPr>
      <dsp:spPr>
        <a:xfrm>
          <a:off x="4947486" y="3314559"/>
          <a:ext cx="2591701" cy="1036680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Franklin Gothic Book" panose="020B0503020102020204" pitchFamily="34" charset="0"/>
            </a:rPr>
            <a:t>Find Frequent Patterns</a:t>
          </a:r>
        </a:p>
      </dsp:txBody>
      <dsp:txXfrm>
        <a:off x="5465826" y="3314559"/>
        <a:ext cx="1555021" cy="1036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93ACD-295B-4ABB-864F-A595CE620DD9}">
      <dsp:nvSpPr>
        <dsp:cNvPr id="0" name=""/>
        <dsp:cNvSpPr/>
      </dsp:nvSpPr>
      <dsp:spPr>
        <a:xfrm>
          <a:off x="2020" y="360644"/>
          <a:ext cx="3122531" cy="124901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Franklin Gothic Book" panose="020B0503020102020204" pitchFamily="34" charset="0"/>
            </a:rPr>
            <a:t>Clean</a:t>
          </a:r>
        </a:p>
      </dsp:txBody>
      <dsp:txXfrm>
        <a:off x="626526" y="360644"/>
        <a:ext cx="1873519" cy="1249012"/>
      </dsp:txXfrm>
    </dsp:sp>
    <dsp:sp modelId="{B5AF780B-13C4-46C5-B5E8-4128990DC6C5}">
      <dsp:nvSpPr>
        <dsp:cNvPr id="0" name=""/>
        <dsp:cNvSpPr/>
      </dsp:nvSpPr>
      <dsp:spPr>
        <a:xfrm>
          <a:off x="2718623" y="466810"/>
          <a:ext cx="2591701" cy="1036680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Franklin Gothic Book" panose="020B0503020102020204" pitchFamily="34" charset="0"/>
            </a:rPr>
            <a:t>Remove null and unknown values</a:t>
          </a:r>
        </a:p>
      </dsp:txBody>
      <dsp:txXfrm>
        <a:off x="3236963" y="466810"/>
        <a:ext cx="1555021" cy="1036680"/>
      </dsp:txXfrm>
    </dsp:sp>
    <dsp:sp modelId="{01DD972D-2C9F-49F0-B871-374D003FCB0C}">
      <dsp:nvSpPr>
        <dsp:cNvPr id="0" name=""/>
        <dsp:cNvSpPr/>
      </dsp:nvSpPr>
      <dsp:spPr>
        <a:xfrm>
          <a:off x="4947486" y="466810"/>
          <a:ext cx="2591701" cy="1036680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Franklin Gothic Book" panose="020B0503020102020204" pitchFamily="34" charset="0"/>
            </a:rPr>
            <a:t>Consolidate duplicate values</a:t>
          </a:r>
        </a:p>
      </dsp:txBody>
      <dsp:txXfrm>
        <a:off x="5465826" y="466810"/>
        <a:ext cx="1555021" cy="1036680"/>
      </dsp:txXfrm>
    </dsp:sp>
    <dsp:sp modelId="{E3D9E78C-3BE8-458C-9A88-8A2B0EE2531C}">
      <dsp:nvSpPr>
        <dsp:cNvPr id="0" name=""/>
        <dsp:cNvSpPr/>
      </dsp:nvSpPr>
      <dsp:spPr>
        <a:xfrm>
          <a:off x="2020" y="1784519"/>
          <a:ext cx="3122531" cy="124901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Franklin Gothic Book" panose="020B0503020102020204" pitchFamily="34" charset="0"/>
            </a:rPr>
            <a:t>Preprocess</a:t>
          </a:r>
        </a:p>
      </dsp:txBody>
      <dsp:txXfrm>
        <a:off x="626526" y="1784519"/>
        <a:ext cx="1873519" cy="1249012"/>
      </dsp:txXfrm>
    </dsp:sp>
    <dsp:sp modelId="{8798D37E-3DF3-4B68-B50C-53E6F7889AFE}">
      <dsp:nvSpPr>
        <dsp:cNvPr id="0" name=""/>
        <dsp:cNvSpPr/>
      </dsp:nvSpPr>
      <dsp:spPr>
        <a:xfrm>
          <a:off x="2718623" y="1890685"/>
          <a:ext cx="2591701" cy="1036680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Franklin Gothic Book" panose="020B0503020102020204" pitchFamily="34" charset="0"/>
            </a:rPr>
            <a:t>Perform One-Hot encoding</a:t>
          </a:r>
        </a:p>
      </dsp:txBody>
      <dsp:txXfrm>
        <a:off x="3236963" y="1890685"/>
        <a:ext cx="1555021" cy="1036680"/>
      </dsp:txXfrm>
    </dsp:sp>
    <dsp:sp modelId="{950CE870-5041-4E1C-A464-F8DAFE8F7E38}">
      <dsp:nvSpPr>
        <dsp:cNvPr id="0" name=""/>
        <dsp:cNvSpPr/>
      </dsp:nvSpPr>
      <dsp:spPr>
        <a:xfrm>
          <a:off x="4947486" y="1890685"/>
          <a:ext cx="2591701" cy="1036680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Franklin Gothic Book" panose="020B0503020102020204" pitchFamily="34" charset="0"/>
            </a:rPr>
            <a:t>Separate target variable</a:t>
          </a:r>
        </a:p>
      </dsp:txBody>
      <dsp:txXfrm>
        <a:off x="5465826" y="1890685"/>
        <a:ext cx="1555021" cy="1036680"/>
      </dsp:txXfrm>
    </dsp:sp>
    <dsp:sp modelId="{92DF9EEF-9F09-477B-B673-8E89AA4B9FFD}">
      <dsp:nvSpPr>
        <dsp:cNvPr id="0" name=""/>
        <dsp:cNvSpPr/>
      </dsp:nvSpPr>
      <dsp:spPr>
        <a:xfrm>
          <a:off x="2020" y="3208393"/>
          <a:ext cx="3122531" cy="124901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Franklin Gothic Book" panose="020B0503020102020204" pitchFamily="34" charset="0"/>
            </a:rPr>
            <a:t>Classify</a:t>
          </a:r>
        </a:p>
      </dsp:txBody>
      <dsp:txXfrm>
        <a:off x="626526" y="3208393"/>
        <a:ext cx="1873519" cy="1249012"/>
      </dsp:txXfrm>
    </dsp:sp>
    <dsp:sp modelId="{05E8AAD7-2FBE-4048-9497-1DED19B163E0}">
      <dsp:nvSpPr>
        <dsp:cNvPr id="0" name=""/>
        <dsp:cNvSpPr/>
      </dsp:nvSpPr>
      <dsp:spPr>
        <a:xfrm>
          <a:off x="2718623" y="3314559"/>
          <a:ext cx="2591701" cy="1036680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Franklin Gothic Book" panose="020B0503020102020204" pitchFamily="34" charset="0"/>
            </a:rPr>
            <a:t>Test/train split</a:t>
          </a:r>
        </a:p>
      </dsp:txBody>
      <dsp:txXfrm>
        <a:off x="3236963" y="3314559"/>
        <a:ext cx="1555021" cy="1036680"/>
      </dsp:txXfrm>
    </dsp:sp>
    <dsp:sp modelId="{2E1E2295-C157-4C04-86CC-847B10306D47}">
      <dsp:nvSpPr>
        <dsp:cNvPr id="0" name=""/>
        <dsp:cNvSpPr/>
      </dsp:nvSpPr>
      <dsp:spPr>
        <a:xfrm>
          <a:off x="4947486" y="3314559"/>
          <a:ext cx="2591701" cy="1036680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Franklin Gothic Book" panose="020B0503020102020204" pitchFamily="34" charset="0"/>
            </a:rPr>
            <a:t>Develop decision trees</a:t>
          </a:r>
        </a:p>
      </dsp:txBody>
      <dsp:txXfrm>
        <a:off x="5465826" y="3314559"/>
        <a:ext cx="1555021" cy="10366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76D33-B5A3-407B-8C01-C1B5E255F2BD}">
      <dsp:nvSpPr>
        <dsp:cNvPr id="0" name=""/>
        <dsp:cNvSpPr/>
      </dsp:nvSpPr>
      <dsp:spPr>
        <a:xfrm>
          <a:off x="0" y="758041"/>
          <a:ext cx="3092871" cy="18557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python</a:t>
          </a:r>
        </a:p>
      </dsp:txBody>
      <dsp:txXfrm>
        <a:off x="0" y="758041"/>
        <a:ext cx="3092871" cy="1855722"/>
      </dsp:txXfrm>
    </dsp:sp>
    <dsp:sp modelId="{EC62FB49-774B-42F8-B5B3-8F93FCE9A714}">
      <dsp:nvSpPr>
        <dsp:cNvPr id="0" name=""/>
        <dsp:cNvSpPr/>
      </dsp:nvSpPr>
      <dsp:spPr>
        <a:xfrm>
          <a:off x="3402158" y="758041"/>
          <a:ext cx="3092871" cy="18557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pandas</a:t>
          </a:r>
        </a:p>
      </dsp:txBody>
      <dsp:txXfrm>
        <a:off x="3402158" y="758041"/>
        <a:ext cx="3092871" cy="1855722"/>
      </dsp:txXfrm>
    </dsp:sp>
    <dsp:sp modelId="{5C612DBA-655F-4B3E-B116-4B6C864A2AD9}">
      <dsp:nvSpPr>
        <dsp:cNvPr id="0" name=""/>
        <dsp:cNvSpPr/>
      </dsp:nvSpPr>
      <dsp:spPr>
        <a:xfrm>
          <a:off x="6804316" y="758041"/>
          <a:ext cx="3092871" cy="18557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 err="1"/>
            <a:t>sklearn</a:t>
          </a:r>
          <a:endParaRPr lang="en-US" sz="6200" kern="1200" dirty="0"/>
        </a:p>
      </dsp:txBody>
      <dsp:txXfrm>
        <a:off x="6804316" y="758041"/>
        <a:ext cx="3092871" cy="18557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76D33-B5A3-407B-8C01-C1B5E255F2BD}">
      <dsp:nvSpPr>
        <dsp:cNvPr id="0" name=""/>
        <dsp:cNvSpPr/>
      </dsp:nvSpPr>
      <dsp:spPr>
        <a:xfrm>
          <a:off x="0" y="447259"/>
          <a:ext cx="3745809" cy="31904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Prediction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How many injuries can be expected at an accident for a given intersection?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Model Developed </a:t>
          </a:r>
        </a:p>
      </dsp:txBody>
      <dsp:txXfrm>
        <a:off x="0" y="447259"/>
        <a:ext cx="3745809" cy="3190463"/>
      </dsp:txXfrm>
    </dsp:sp>
    <dsp:sp modelId="{D2BD8C2A-A6BC-44D9-A0BA-3261BB60CB73}">
      <dsp:nvSpPr>
        <dsp:cNvPr id="0" name=""/>
        <dsp:cNvSpPr/>
      </dsp:nvSpPr>
      <dsp:spPr>
        <a:xfrm>
          <a:off x="4120390" y="447259"/>
          <a:ext cx="3745809" cy="31904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Regulation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What characteristics appear to be driving increased number of injuries from accidents?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Statistical analysis needed</a:t>
          </a:r>
        </a:p>
      </dsp:txBody>
      <dsp:txXfrm>
        <a:off x="4120390" y="447259"/>
        <a:ext cx="3745809" cy="3190463"/>
      </dsp:txXfrm>
    </dsp:sp>
    <dsp:sp modelId="{5C612DBA-655F-4B3E-B116-4B6C864A2AD9}">
      <dsp:nvSpPr>
        <dsp:cNvPr id="0" name=""/>
        <dsp:cNvSpPr/>
      </dsp:nvSpPr>
      <dsp:spPr>
        <a:xfrm>
          <a:off x="8240781" y="437325"/>
          <a:ext cx="3745809" cy="32103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Innovation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What intersection characteristics can be improved upon to decrease the number of injuries experienced?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Expert opinion needed</a:t>
          </a:r>
        </a:p>
      </dsp:txBody>
      <dsp:txXfrm>
        <a:off x="8240781" y="437325"/>
        <a:ext cx="3745809" cy="3210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723F21D8-F826-4E8C-BFB7-32D0DC867E1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32160" cy="3393720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Anyone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sldNum"/>
          </p:nvPr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6952040-4712-409D-BCDC-E69B4CEBEE0A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32160" cy="339372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Anyone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sldNum"/>
          </p:nvPr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432C171-0BF3-4CB4-849C-86B6C954B464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32160" cy="339372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Anyone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sldNum"/>
          </p:nvPr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3F1DA4F-00C4-4EA1-8061-511BA492BB87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32160" cy="339372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Anyone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sldNum"/>
          </p:nvPr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058B73D-9079-4212-A977-E26E5021802F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32160" cy="339372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Anyone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/>
          </p:nvPr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C38DC65-303F-41DC-BD19-404B2A44660B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32160" cy="339372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Anyone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/>
          </p:nvPr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50AAB37-E1B5-4E0C-A901-9D583B8204F7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32160" cy="339372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Anyone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sldNum"/>
          </p:nvPr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93CCC7E-4770-437A-8E19-97B1D978594B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32160" cy="339372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Anyone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sldNum"/>
          </p:nvPr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CCCFE9D-5292-4957-B465-71E24089A8D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32160" cy="339372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Anyone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/>
          </p:nvPr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7C6D8BA-4057-4BED-BC78-0C8B23DC1199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32160" cy="3393720"/>
          </a:xfrm>
          <a:prstGeom prst="rect">
            <a:avLst/>
          </a:prstGeom>
          <a:ln w="0">
            <a:noFill/>
          </a:ln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Anyone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/>
          </p:nvPr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5C9B3B7-D24F-4152-9C3C-294476AFB412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32160" cy="339372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Anyone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sldNum"/>
          </p:nvPr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6AE7278-A4BE-4942-AA59-EEB12BFC844E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32160" cy="339372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Katrina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sldNum"/>
          </p:nvPr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BA16D4F-4184-451E-B894-485C4D9A49D9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32160" cy="339372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Anyone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ldNum"/>
          </p:nvPr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E606C22-42DF-463B-BF7A-985AC607B7BF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32160" cy="339372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Anyone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/>
          </p:nvPr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B72700B-2106-45AD-BCE4-9FE33FBBED01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32160" cy="3393720"/>
          </a:xfrm>
          <a:prstGeom prst="rect">
            <a:avLst/>
          </a:prstGeom>
          <a:ln w="0">
            <a:noFill/>
          </a:ln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Anyone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sldNum"/>
          </p:nvPr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F5BAB3C-5CD4-44FC-AF97-85F193DEA6E7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rgbClr val="262626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Straight Connector 9"/>
          <p:cNvSpPr/>
          <p:nvPr/>
        </p:nvSpPr>
        <p:spPr>
          <a:xfrm>
            <a:off x="1193400" y="1897200"/>
            <a:ext cx="9966960" cy="360"/>
          </a:xfrm>
          <a:prstGeom prst="line">
            <a:avLst/>
          </a:prstGeom>
          <a:ln w="1260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Rectangle 9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rgbClr val="262626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Straight Connector 8"/>
          <p:cNvSpPr/>
          <p:nvPr/>
        </p:nvSpPr>
        <p:spPr>
          <a:xfrm>
            <a:off x="1207440" y="4474440"/>
            <a:ext cx="9875520" cy="360"/>
          </a:xfrm>
          <a:prstGeom prst="line">
            <a:avLst/>
          </a:prstGeom>
          <a:ln w="1260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6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rgbClr val="262626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Straight Connector 9"/>
          <p:cNvSpPr/>
          <p:nvPr/>
        </p:nvSpPr>
        <p:spPr>
          <a:xfrm>
            <a:off x="1193400" y="1897200"/>
            <a:ext cx="9966960" cy="360"/>
          </a:xfrm>
          <a:prstGeom prst="line">
            <a:avLst/>
          </a:prstGeom>
          <a:ln w="1260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rgbClr val="262626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Straight Connector 9"/>
          <p:cNvSpPr/>
          <p:nvPr/>
        </p:nvSpPr>
        <p:spPr>
          <a:xfrm>
            <a:off x="1193400" y="1897200"/>
            <a:ext cx="9966960" cy="360"/>
          </a:xfrm>
          <a:prstGeom prst="line">
            <a:avLst/>
          </a:prstGeom>
          <a:ln w="1260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diagramData" Target="../diagrams/data3.xml"/><Relationship Id="rId2" Type="http://schemas.openxmlformats.org/officeDocument/2006/relationships/diagramLayout" Target="../diagrams/layout3.xml"/><Relationship Id="rId3" Type="http://schemas.openxmlformats.org/officeDocument/2006/relationships/diagramQuickStyle" Target="../diagrams/quickStyle3.xml"/><Relationship Id="rId4" Type="http://schemas.openxmlformats.org/officeDocument/2006/relationships/diagramColors" Target="../diagrams/colors3.xml"/><Relationship Id="rId5" Type="http://schemas.microsoft.com/office/2007/relationships/diagramDrawing" Target="../diagrams/drawing3.xml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diagramData" Target="../diagrams/data4.xml"/><Relationship Id="rId2" Type="http://schemas.openxmlformats.org/officeDocument/2006/relationships/diagramLayout" Target="../diagrams/layout4.xml"/><Relationship Id="rId3" Type="http://schemas.openxmlformats.org/officeDocument/2006/relationships/diagramQuickStyle" Target="../diagrams/quickStyle4.xml"/><Relationship Id="rId4" Type="http://schemas.openxmlformats.org/officeDocument/2006/relationships/diagramColors" Target="../diagrams/colors4.xml"/><Relationship Id="rId5" Type="http://schemas.microsoft.com/office/2007/relationships/diagramDrawing" Target="../diagrams/drawing4.xml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diagramData" Target="../diagrams/data5.xml"/><Relationship Id="rId2" Type="http://schemas.openxmlformats.org/officeDocument/2006/relationships/diagramLayout" Target="../diagrams/layout5.xml"/><Relationship Id="rId3" Type="http://schemas.openxmlformats.org/officeDocument/2006/relationships/diagramQuickStyle" Target="../diagrams/quickStyle5.xml"/><Relationship Id="rId4" Type="http://schemas.openxmlformats.org/officeDocument/2006/relationships/diagramColors" Target="../diagrams/colors5.xml"/><Relationship Id="rId5" Type="http://schemas.microsoft.com/office/2007/relationships/diagramDrawing" Target="../diagrams/drawing5.xml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43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000000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Picture 3" descr="Close-up of intersecting railway tracks"/>
          <p:cNvPicPr/>
          <p:nvPr/>
        </p:nvPicPr>
        <p:blipFill>
          <a:blip r:embed="rId1"/>
          <a:srcRect l="0" t="0" r="0" b="15729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130" name="Rectangle 45"/>
          <p:cNvSpPr/>
          <p:nvPr/>
        </p:nvSpPr>
        <p:spPr>
          <a:xfrm>
            <a:off x="0" y="2207520"/>
            <a:ext cx="12191400" cy="316152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lin ang="16200000"/>
          </a:gra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90000"/>
              </a:lnSpc>
            </a:pPr>
            <a:r>
              <a:rPr b="0" lang="en-US" sz="5400" spc="-52" strike="noStrike">
                <a:solidFill>
                  <a:srgbClr val="ffffff"/>
                </a:solidFill>
                <a:latin typeface="Bookman Old Style"/>
                <a:ea typeface="DejaVu Sans"/>
              </a:rPr>
              <a:t>Analysis of the Effects of Regulation on Railroad Safety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1100160" y="4645080"/>
            <a:ext cx="100576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197" strike="noStrike" cap="all">
                <a:solidFill>
                  <a:srgbClr val="ffffff"/>
                </a:solidFill>
                <a:latin typeface="Franklin Gothic Book"/>
                <a:ea typeface="DejaVu Sans"/>
              </a:rPr>
              <a:t>Kai Liao, Katrina Siegfried, Andrew smith – Group 17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3" name="Straight Connector 47"/>
          <p:cNvSpPr/>
          <p:nvPr/>
        </p:nvSpPr>
        <p:spPr>
          <a:xfrm>
            <a:off x="1207440" y="4474440"/>
            <a:ext cx="9875520" cy="36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Rectangle 49"/>
          <p:cNvSpPr/>
          <p:nvPr/>
        </p:nvSpPr>
        <p:spPr>
          <a:xfrm>
            <a:off x="-2160" y="6400800"/>
            <a:ext cx="12188160" cy="45648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40000"/>
                </a:srgbClr>
              </a:gs>
            </a:gsLst>
            <a:lin ang="5400000"/>
          </a:gradFill>
          <a:ln w="1584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US" sz="4700" spc="-52" strike="noStrike">
                <a:solidFill>
                  <a:srgbClr val="404040"/>
                </a:solidFill>
                <a:latin typeface="Bookman Old Style"/>
                <a:ea typeface="DejaVu Sans"/>
              </a:rPr>
              <a:t>Intersection Characteristics</a:t>
            </a:r>
            <a:endParaRPr b="0" lang="en-US" sz="4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030920" cy="376020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/>
          </a:bodyPr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How do the characteristics of an intersection effect the severity of incidents between railroads and highways?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Method: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Decision Tree Classification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Picture 3" descr="A train on the railway tracks&#10;&#10;Description automatically generated"/>
          <p:cNvPicPr/>
          <p:nvPr/>
        </p:nvPicPr>
        <p:blipFill>
          <a:blip r:embed="rId1"/>
          <a:stretch/>
        </p:blipFill>
        <p:spPr>
          <a:xfrm>
            <a:off x="5575680" y="2108160"/>
            <a:ext cx="6167160" cy="411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US" sz="4700" spc="-52" strike="noStrike">
                <a:solidFill>
                  <a:srgbClr val="404040"/>
                </a:solidFill>
                <a:latin typeface="Bookman Old Style"/>
                <a:ea typeface="DejaVu Sans"/>
              </a:rPr>
              <a:t>Decision Tree Methods</a:t>
            </a:r>
            <a:endParaRPr b="0" lang="en-US" sz="47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490587669"/>
              </p:ext>
            </p:extLst>
          </p:nvPr>
        </p:nvGraphicFramePr>
        <p:xfrm>
          <a:off x="2325240" y="1665360"/>
          <a:ext cx="7540920" cy="481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US" sz="4700" spc="-52" strike="noStrike">
                <a:solidFill>
                  <a:srgbClr val="404040"/>
                </a:solidFill>
                <a:latin typeface="Bookman Old Style"/>
                <a:ea typeface="DejaVu Sans"/>
              </a:rPr>
              <a:t>Intersection Classification Tools</a:t>
            </a:r>
            <a:endParaRPr b="0" lang="en-US" sz="4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7680" cy="376020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/>
          </a:bodyPr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The Python Pandas library was used to manipulate data frames for cleaning and preprocessing. The sklearn library is used to perform one-hot encoding, decision tree classification, and classification scoring.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" name="Diagram4"/>
          <p:cNvGraphicFramePr/>
          <p:nvPr>
            <p:extLst>
              <p:ext uri="{D42A27DB-BD31-4B8C-83A1-F6EECF244321}">
                <p14:modId xmlns:p14="http://schemas.microsoft.com/office/powerpoint/2010/main" val="156510665"/>
              </p:ext>
            </p:extLst>
          </p:nvPr>
        </p:nvGraphicFramePr>
        <p:xfrm>
          <a:off x="1177560" y="2868120"/>
          <a:ext cx="9896760" cy="337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US" sz="4700" spc="-52" strike="noStrike">
                <a:solidFill>
                  <a:srgbClr val="404040"/>
                </a:solidFill>
                <a:latin typeface="Bookman Old Style"/>
                <a:ea typeface="DejaVu Sans"/>
              </a:rPr>
              <a:t>Intersection Classification Decision Tree</a:t>
            </a:r>
            <a:endParaRPr b="0" lang="en-US" sz="4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Picture 3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178920" y="2361960"/>
            <a:ext cx="11833560" cy="330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US" sz="4700" spc="-52" strike="noStrike">
                <a:solidFill>
                  <a:srgbClr val="404040"/>
                </a:solidFill>
                <a:latin typeface="Bookman Old Style"/>
                <a:ea typeface="DejaVu Sans"/>
              </a:rPr>
              <a:t>Intersection Classification Results</a:t>
            </a:r>
            <a:endParaRPr b="0" lang="en-US" sz="47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64" name="Table 3"/>
          <p:cNvGraphicFramePr/>
          <p:nvPr/>
        </p:nvGraphicFramePr>
        <p:xfrm>
          <a:off x="1346040" y="2354400"/>
          <a:ext cx="8605080" cy="2148840"/>
        </p:xfrm>
        <a:graphic>
          <a:graphicData uri="http://schemas.openxmlformats.org/drawingml/2006/table">
            <a:tbl>
              <a:tblPr/>
              <a:tblGrid>
                <a:gridCol w="1720800"/>
                <a:gridCol w="1720800"/>
                <a:gridCol w="1720800"/>
                <a:gridCol w="1720800"/>
                <a:gridCol w="1721880"/>
              </a:tblGrid>
              <a:tr h="4298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latin typeface="Franklin Gothic Book"/>
                          <a:ea typeface="DejaVu Sans"/>
                        </a:rPr>
                        <a:t>Injuries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latin typeface="Franklin Gothic Book"/>
                          <a:ea typeface="DejaVu Sans"/>
                        </a:rPr>
                        <a:t>Precision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latin typeface="Franklin Gothic Book"/>
                          <a:ea typeface="DejaVu Sans"/>
                        </a:rPr>
                        <a:t>Recall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latin typeface="Franklin Gothic Book"/>
                          <a:ea typeface="DejaVu Sans"/>
                        </a:rPr>
                        <a:t>F1-Score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latin typeface="Franklin Gothic Book"/>
                          <a:ea typeface="DejaVu Sans"/>
                        </a:rPr>
                        <a:t>Support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4298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latin typeface="Franklin Gothic Book"/>
                          <a:ea typeface="DejaVu Sans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Franklin Gothic Book"/>
                          <a:ea typeface="DejaVu Sans"/>
                        </a:rPr>
                        <a:t>0.7278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Franklin Gothic Book"/>
                          <a:ea typeface="DejaVu Sans"/>
                        </a:rPr>
                        <a:t>0.9763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Franklin Gothic Book"/>
                          <a:ea typeface="DejaVu Sans"/>
                        </a:rPr>
                        <a:t>0.8339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Franklin Gothic Book"/>
                          <a:ea typeface="DejaVu Sans"/>
                        </a:rPr>
                        <a:t>34824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98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latin typeface="Franklin Gothic Book"/>
                          <a:ea typeface="DejaVu Sans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Franklin Gothic Book"/>
                          <a:ea typeface="DejaVu Sans"/>
                        </a:rPr>
                        <a:t>0.2374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Franklin Gothic Book"/>
                          <a:ea typeface="DejaVu Sans"/>
                        </a:rPr>
                        <a:t>0.0244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Franklin Gothic Book"/>
                          <a:ea typeface="DejaVu Sans"/>
                        </a:rPr>
                        <a:t>0.0443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Franklin Gothic Book"/>
                          <a:ea typeface="DejaVu Sans"/>
                        </a:rPr>
                        <a:t>10205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4298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latin typeface="Franklin Gothic Book"/>
                          <a:ea typeface="DejaVu Sans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Franklin Gothic Book"/>
                          <a:ea typeface="DejaVu Sans"/>
                        </a:rPr>
                        <a:t>0.0598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Franklin Gothic Book"/>
                          <a:ea typeface="DejaVu Sans"/>
                        </a:rPr>
                        <a:t>0.0035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Franklin Gothic Book"/>
                          <a:ea typeface="DejaVu Sans"/>
                        </a:rPr>
                        <a:t>0.0066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Franklin Gothic Book"/>
                          <a:ea typeface="DejaVu Sans"/>
                        </a:rPr>
                        <a:t>1994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98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latin typeface="Franklin Gothic Book"/>
                          <a:ea typeface="DejaVu Sans"/>
                        </a:rPr>
                        <a:t>3+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Franklin Gothic Book"/>
                          <a:ea typeface="DejaVu Sans"/>
                        </a:rPr>
                        <a:t>0.0244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Franklin Gothic Book"/>
                          <a:ea typeface="DejaVu Sans"/>
                        </a:rPr>
                        <a:t>0.0011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Franklin Gothic Book"/>
                          <a:ea typeface="DejaVu Sans"/>
                        </a:rPr>
                        <a:t>0.0021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Franklin Gothic Book"/>
                          <a:ea typeface="DejaVu Sans"/>
                        </a:rPr>
                        <a:t>898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65" name="TextBox 3"/>
          <p:cNvSpPr/>
          <p:nvPr/>
        </p:nvSpPr>
        <p:spPr>
          <a:xfrm>
            <a:off x="1346040" y="5301000"/>
            <a:ext cx="2783520" cy="94284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/>
          <a:fillRef idx="0"/>
          <a:effectRef idx="0"/>
          <a:fontRef idx="minor"/>
        </p:style>
        <p:txBody>
          <a:bodyPr numCol="1" spcCol="1440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Accuracy: 0.7148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5"/>
          <p:cNvGraphicFramePr/>
          <p:nvPr>
            <p:extLst>
              <p:ext uri="{D42A27DB-BD31-4B8C-83A1-F6EECF244321}">
                <p14:modId xmlns:p14="http://schemas.microsoft.com/office/powerpoint/2010/main" val="2784257451"/>
              </p:ext>
            </p:extLst>
          </p:nvPr>
        </p:nvGraphicFramePr>
        <p:xfrm>
          <a:off x="89280" y="1938240"/>
          <a:ext cx="11986200" cy="4084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US" sz="4700" spc="-52" strike="noStrike">
                <a:solidFill>
                  <a:srgbClr val="404040"/>
                </a:solidFill>
                <a:latin typeface="Bookman Old Style"/>
                <a:ea typeface="DejaVu Sans"/>
              </a:rPr>
              <a:t>Intersection Classification Application</a:t>
            </a:r>
            <a:endParaRPr b="0" lang="en-US" sz="4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US" sz="4700" spc="-52" strike="noStrike">
                <a:solidFill>
                  <a:srgbClr val="404040"/>
                </a:solidFill>
                <a:latin typeface="Bookman Old Style"/>
                <a:ea typeface="DejaVu Sans"/>
              </a:rPr>
              <a:t>K-Means Locational Clustering Methods</a:t>
            </a:r>
            <a:endParaRPr b="0" lang="en-US" sz="4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8" name="Diagram 4"/>
          <p:cNvGrpSpPr/>
          <p:nvPr/>
        </p:nvGrpSpPr>
        <p:grpSpPr>
          <a:xfrm>
            <a:off x="2325240" y="1665360"/>
            <a:ext cx="7540920" cy="4817520"/>
            <a:chOff x="2325240" y="1665360"/>
            <a:chExt cx="7540920" cy="4817520"/>
          </a:xfrm>
        </p:grpSpPr>
        <p:sp>
          <p:nvSpPr>
            <p:cNvPr id="169" name=""/>
            <p:cNvSpPr/>
            <p:nvPr/>
          </p:nvSpPr>
          <p:spPr>
            <a:xfrm>
              <a:off x="2325240" y="1665360"/>
              <a:ext cx="7540920" cy="481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"/>
            <p:cNvSpPr/>
            <p:nvPr/>
          </p:nvSpPr>
          <p:spPr>
            <a:xfrm>
              <a:off x="2327400" y="2026080"/>
              <a:ext cx="3122280" cy="1248480"/>
            </a:xfrm>
            <a:prstGeom prst="chevron">
              <a:avLst>
                <a:gd name="adj" fmla="val 5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000000">
                  <a:shade val="80000"/>
                  <a:hueOff val="0"/>
                  <a:satOff val="0"/>
                  <a:lumOff val="0"/>
                  <a:alphaOff val="0"/>
                </a:srgbClr>
              </a:solidFill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3"/>
            <a:fillRef idx="0"/>
            <a:effectRef idx="1"/>
            <a:fontRef idx="minor"/>
          </p:style>
          <p:txBody>
            <a:bodyPr numCol="1" spcCol="1440" lIns="38160" rIns="0" tIns="19080" bIns="19080" anchor="ctr">
              <a:noAutofit/>
            </a:bodyPr>
            <a:p>
              <a:pPr algn="ctr">
                <a:lnSpc>
                  <a:spcPct val="90000"/>
                </a:lnSpc>
                <a:spcAft>
                  <a:spcPts val="1049"/>
                </a:spcAft>
                <a:tabLst>
                  <a:tab algn="l" pos="0"/>
                </a:tabLst>
              </a:pPr>
              <a:r>
                <a:rPr b="0" lang="en-US" sz="3000" spc="-1" strike="noStrike">
                  <a:solidFill>
                    <a:srgbClr val="000000"/>
                  </a:solidFill>
                  <a:latin typeface="Franklin Gothic Book"/>
                  <a:ea typeface="DejaVu Sans"/>
                </a:rPr>
                <a:t>Clean</a:t>
              </a:r>
              <a:endParaRPr b="0" lang="en-US" sz="3000" spc="-1" strike="noStrike">
                <a:latin typeface="Arial"/>
              </a:endParaRPr>
            </a:p>
          </p:txBody>
        </p:sp>
        <p:sp>
          <p:nvSpPr>
            <p:cNvPr id="171" name=""/>
            <p:cNvSpPr/>
            <p:nvPr/>
          </p:nvSpPr>
          <p:spPr>
            <a:xfrm>
              <a:off x="5043960" y="2132280"/>
              <a:ext cx="2591280" cy="1036440"/>
            </a:xfrm>
            <a:prstGeom prst="chevron">
              <a:avLst>
                <a:gd name="adj" fmla="val 50000"/>
              </a:avLst>
            </a:prstGeom>
            <a:solidFill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000000">
                  <a:alpha val="90000"/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26640" rIns="0" tIns="13320" bIns="13320" anchor="ctr">
              <a:noAutofit/>
            </a:bodyPr>
            <a:p>
              <a:pPr algn="ctr">
                <a:lnSpc>
                  <a:spcPct val="90000"/>
                </a:lnSpc>
                <a:spcAft>
                  <a:spcPts val="734"/>
                </a:spcAft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000000"/>
                  </a:solidFill>
                  <a:latin typeface="Franklin Gothic Book"/>
                  <a:ea typeface="DejaVu Sans"/>
                </a:rPr>
                <a:t>Coerce invalid values to null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2" name=""/>
            <p:cNvSpPr/>
            <p:nvPr/>
          </p:nvSpPr>
          <p:spPr>
            <a:xfrm>
              <a:off x="7272720" y="2132280"/>
              <a:ext cx="2591280" cy="1036440"/>
            </a:xfrm>
            <a:prstGeom prst="chevron">
              <a:avLst>
                <a:gd name="adj" fmla="val 50000"/>
              </a:avLst>
            </a:prstGeom>
            <a:solidFill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000000">
                  <a:alpha val="90000"/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26640" rIns="0" tIns="13320" bIns="13320" anchor="ctr">
              <a:noAutofit/>
            </a:bodyPr>
            <a:p>
              <a:pPr algn="ctr">
                <a:lnSpc>
                  <a:spcPct val="90000"/>
                </a:lnSpc>
                <a:spcAft>
                  <a:spcPts val="734"/>
                </a:spcAft>
                <a:tabLst>
                  <a:tab algn="l" pos="0"/>
                </a:tabLst>
              </a:pPr>
              <a:r>
                <a:rPr b="0" lang="en-US" sz="2100" spc="-1" strike="noStrike">
                  <a:solidFill>
                    <a:srgbClr val="000000"/>
                  </a:solidFill>
                  <a:latin typeface="Franklin Gothic Book"/>
                  <a:ea typeface="DejaVu Sans"/>
                </a:rPr>
                <a:t>Remove null values</a:t>
              </a:r>
              <a:endParaRPr b="0" lang="en-US" sz="2100" spc="-1" strike="noStrike">
                <a:latin typeface="Arial"/>
              </a:endParaRPr>
            </a:p>
          </p:txBody>
        </p:sp>
        <p:sp>
          <p:nvSpPr>
            <p:cNvPr id="173" name=""/>
            <p:cNvSpPr/>
            <p:nvPr/>
          </p:nvSpPr>
          <p:spPr>
            <a:xfrm>
              <a:off x="2327400" y="3449880"/>
              <a:ext cx="3122280" cy="1248480"/>
            </a:xfrm>
            <a:prstGeom prst="chevron">
              <a:avLst>
                <a:gd name="adj" fmla="val 5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000000">
                  <a:shade val="80000"/>
                  <a:hueOff val="0"/>
                  <a:satOff val="0"/>
                  <a:lumOff val="0"/>
                  <a:alphaOff val="0"/>
                </a:srgbClr>
              </a:solidFill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3"/>
            <a:fillRef idx="0"/>
            <a:effectRef idx="1"/>
            <a:fontRef idx="minor"/>
          </p:style>
          <p:txBody>
            <a:bodyPr numCol="1" spcCol="1440" lIns="38160" rIns="0" tIns="19080" bIns="19080" anchor="ctr">
              <a:noAutofit/>
            </a:bodyPr>
            <a:p>
              <a:pPr algn="ctr">
                <a:lnSpc>
                  <a:spcPct val="90000"/>
                </a:lnSpc>
                <a:spcAft>
                  <a:spcPts val="1049"/>
                </a:spcAft>
                <a:tabLst>
                  <a:tab algn="l" pos="0"/>
                </a:tabLst>
              </a:pPr>
              <a:r>
                <a:rPr b="0" lang="en-US" sz="2600" spc="-1" strike="noStrike">
                  <a:solidFill>
                    <a:srgbClr val="000000"/>
                  </a:solidFill>
                  <a:latin typeface="Franklin Gothic Book"/>
                  <a:ea typeface="DejaVu Sans"/>
                </a:rPr>
                <a:t>Calculate Coordinates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74" name=""/>
            <p:cNvSpPr/>
            <p:nvPr/>
          </p:nvSpPr>
          <p:spPr>
            <a:xfrm>
              <a:off x="5043960" y="3556080"/>
              <a:ext cx="2591280" cy="1036440"/>
            </a:xfrm>
            <a:prstGeom prst="chevron">
              <a:avLst>
                <a:gd name="adj" fmla="val 50000"/>
              </a:avLst>
            </a:prstGeom>
            <a:solidFill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000000">
                  <a:alpha val="90000"/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26640" rIns="0" tIns="13320" bIns="13320" anchor="ctr">
              <a:noAutofit/>
            </a:bodyPr>
            <a:p>
              <a:pPr algn="ctr">
                <a:lnSpc>
                  <a:spcPct val="90000"/>
                </a:lnSpc>
                <a:spcAft>
                  <a:spcPts val="734"/>
                </a:spcAft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Franklin Gothic Book"/>
                  <a:ea typeface="DejaVu Sans"/>
                </a:rPr>
                <a:t>Lookup centroid coordinates by county FIPS code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75" name=""/>
            <p:cNvSpPr/>
            <p:nvPr/>
          </p:nvSpPr>
          <p:spPr>
            <a:xfrm>
              <a:off x="7272720" y="3556080"/>
              <a:ext cx="2591280" cy="1036440"/>
            </a:xfrm>
            <a:prstGeom prst="chevron">
              <a:avLst>
                <a:gd name="adj" fmla="val 50000"/>
              </a:avLst>
            </a:prstGeom>
            <a:solidFill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000000">
                  <a:alpha val="90000"/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26640" rIns="0" tIns="13320" bIns="13320" anchor="ctr">
              <a:noAutofit/>
            </a:bodyPr>
            <a:p>
              <a:pPr algn="ctr">
                <a:lnSpc>
                  <a:spcPct val="90000"/>
                </a:lnSpc>
                <a:spcAft>
                  <a:spcPts val="734"/>
                </a:spcAft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Franklin Gothic Book"/>
                  <a:ea typeface="DejaVu Sans"/>
                </a:rPr>
                <a:t>Split coordinates and attach to crash data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76" name=""/>
            <p:cNvSpPr/>
            <p:nvPr/>
          </p:nvSpPr>
          <p:spPr>
            <a:xfrm>
              <a:off x="2327400" y="4874040"/>
              <a:ext cx="3122280" cy="1248480"/>
            </a:xfrm>
            <a:prstGeom prst="chevron">
              <a:avLst>
                <a:gd name="adj" fmla="val 5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000000">
                  <a:shade val="80000"/>
                  <a:hueOff val="0"/>
                  <a:satOff val="0"/>
                  <a:lumOff val="0"/>
                  <a:alphaOff val="0"/>
                </a:srgbClr>
              </a:solidFill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3"/>
            <a:fillRef idx="0"/>
            <a:effectRef idx="1"/>
            <a:fontRef idx="minor"/>
          </p:style>
          <p:txBody>
            <a:bodyPr numCol="1" spcCol="1440" lIns="38160" rIns="0" tIns="19080" bIns="19080" anchor="ctr">
              <a:noAutofit/>
            </a:bodyPr>
            <a:p>
              <a:pPr algn="ctr">
                <a:lnSpc>
                  <a:spcPct val="90000"/>
                </a:lnSpc>
                <a:spcAft>
                  <a:spcPts val="1049"/>
                </a:spcAft>
                <a:tabLst>
                  <a:tab algn="l" pos="0"/>
                </a:tabLst>
              </a:pPr>
              <a:r>
                <a:rPr b="0" lang="en-US" sz="3000" spc="-1" strike="noStrike">
                  <a:solidFill>
                    <a:srgbClr val="000000"/>
                  </a:solidFill>
                  <a:latin typeface="Franklin Gothic Book"/>
                  <a:ea typeface="DejaVu Sans"/>
                </a:rPr>
                <a:t>Cluster</a:t>
              </a:r>
              <a:endParaRPr b="0" lang="en-US" sz="3000" spc="-1" strike="noStrike">
                <a:latin typeface="Arial"/>
              </a:endParaRPr>
            </a:p>
          </p:txBody>
        </p:sp>
        <p:sp>
          <p:nvSpPr>
            <p:cNvPr id="177" name=""/>
            <p:cNvSpPr/>
            <p:nvPr/>
          </p:nvSpPr>
          <p:spPr>
            <a:xfrm>
              <a:off x="5043960" y="4980240"/>
              <a:ext cx="2591280" cy="1036440"/>
            </a:xfrm>
            <a:prstGeom prst="chevron">
              <a:avLst>
                <a:gd name="adj" fmla="val 50000"/>
              </a:avLst>
            </a:prstGeom>
            <a:solidFill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000000">
                  <a:alpha val="90000"/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26640" rIns="0" tIns="13320" bIns="13320" anchor="ctr">
              <a:noAutofit/>
            </a:bodyPr>
            <a:p>
              <a:pPr algn="ctr">
                <a:lnSpc>
                  <a:spcPct val="90000"/>
                </a:lnSpc>
                <a:spcAft>
                  <a:spcPts val="734"/>
                </a:spcAft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Franklin Gothic Book"/>
                  <a:ea typeface="DejaVu Sans"/>
                </a:rPr>
                <a:t>Cluster data using temperature and weather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78" name=""/>
            <p:cNvSpPr/>
            <p:nvPr/>
          </p:nvSpPr>
          <p:spPr>
            <a:xfrm>
              <a:off x="7272720" y="4980240"/>
              <a:ext cx="2591280" cy="1036440"/>
            </a:xfrm>
            <a:prstGeom prst="chevron">
              <a:avLst>
                <a:gd name="adj" fmla="val 50000"/>
              </a:avLst>
            </a:prstGeom>
            <a:solidFill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000000">
                  <a:alpha val="90000"/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26640" rIns="0" tIns="13320" bIns="13320" anchor="ctr">
              <a:noAutofit/>
            </a:bodyPr>
            <a:p>
              <a:pPr algn="ctr">
                <a:lnSpc>
                  <a:spcPct val="90000"/>
                </a:lnSpc>
                <a:spcAft>
                  <a:spcPts val="734"/>
                </a:spcAft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Franklin Gothic Book"/>
                  <a:ea typeface="DejaVu Sans"/>
                </a:rPr>
                <a:t>Plot clustered points by latitude and longitude</a:t>
              </a:r>
              <a:endParaRPr b="0" lang="en-US" sz="1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US" sz="4700" spc="-52" strike="noStrike">
                <a:solidFill>
                  <a:srgbClr val="404040"/>
                </a:solidFill>
                <a:latin typeface="Bookman Old Style"/>
                <a:ea typeface="DejaVu Sans"/>
              </a:rPr>
              <a:t>K-Means Locational Clustering Tools</a:t>
            </a:r>
            <a:endParaRPr b="0" lang="en-US" sz="4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7680" cy="376020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/>
          </a:bodyPr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2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Three python libraries were used. The pandas library was used to manipulate data frames for cleaning and preprocessing. The sklearn library was used to perform K-means clustering. The matplotlib library was used for visualization.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1" name="Diagram 3"/>
          <p:cNvGrpSpPr/>
          <p:nvPr/>
        </p:nvGrpSpPr>
        <p:grpSpPr>
          <a:xfrm>
            <a:off x="1177560" y="2853000"/>
            <a:ext cx="9820800" cy="3371400"/>
            <a:chOff x="1177560" y="2853000"/>
            <a:chExt cx="9820800" cy="3371400"/>
          </a:xfrm>
        </p:grpSpPr>
        <p:sp>
          <p:nvSpPr>
            <p:cNvPr id="182" name=""/>
            <p:cNvSpPr/>
            <p:nvPr/>
          </p:nvSpPr>
          <p:spPr>
            <a:xfrm>
              <a:off x="1177560" y="2853000"/>
              <a:ext cx="9820800" cy="3371400"/>
            </a:xfrm>
            <a:prstGeom prst="rect">
              <a:avLst/>
            </a:prstGeom>
            <a:noFill/>
            <a:ln w="0">
              <a:noFill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/>
            <a:fillRef idx="0"/>
            <a:effectRef idx="0"/>
            <a:fontRef idx="minor"/>
          </p:style>
        </p:sp>
        <p:sp>
          <p:nvSpPr>
            <p:cNvPr id="183" name=""/>
            <p:cNvSpPr/>
            <p:nvPr/>
          </p:nvSpPr>
          <p:spPr>
            <a:xfrm>
              <a:off x="1177560" y="3611160"/>
              <a:ext cx="3068640" cy="1855440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000000">
                  <a:shade val="80000"/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236160" rIns="236160" tIns="236160" bIns="236160" anchor="ctr">
              <a:noAutofit/>
            </a:bodyPr>
            <a:p>
              <a:pPr algn="ctr">
                <a:lnSpc>
                  <a:spcPct val="90000"/>
                </a:lnSpc>
                <a:spcAft>
                  <a:spcPts val="2171"/>
                </a:spcAft>
                <a:tabLst>
                  <a:tab algn="l" pos="0"/>
                </a:tabLst>
              </a:pPr>
              <a:r>
                <a:rPr b="0" lang="en-US" sz="4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pandas</a:t>
              </a:r>
              <a:endParaRPr b="0" lang="en-US" sz="4400" spc="-1" strike="noStrike">
                <a:latin typeface="Arial"/>
              </a:endParaRPr>
            </a:p>
          </p:txBody>
        </p:sp>
        <p:sp>
          <p:nvSpPr>
            <p:cNvPr id="184" name=""/>
            <p:cNvSpPr/>
            <p:nvPr/>
          </p:nvSpPr>
          <p:spPr>
            <a:xfrm>
              <a:off x="4553640" y="3611160"/>
              <a:ext cx="3069000" cy="1855440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000000">
                  <a:shade val="80000"/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236160" rIns="236160" tIns="236160" bIns="236160" anchor="ctr">
              <a:noAutofit/>
            </a:bodyPr>
            <a:p>
              <a:pPr algn="ctr">
                <a:lnSpc>
                  <a:spcPct val="90000"/>
                </a:lnSpc>
                <a:spcAft>
                  <a:spcPts val="2171"/>
                </a:spcAft>
                <a:tabLst>
                  <a:tab algn="l" pos="0"/>
                </a:tabLst>
              </a:pPr>
              <a:r>
                <a:rPr b="0" lang="en-US" sz="4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sklearn</a:t>
              </a:r>
              <a:endParaRPr b="0" lang="en-US" sz="4400" spc="-1" strike="noStrike">
                <a:latin typeface="Arial"/>
              </a:endParaRPr>
            </a:p>
          </p:txBody>
        </p:sp>
        <p:sp>
          <p:nvSpPr>
            <p:cNvPr id="185" name=""/>
            <p:cNvSpPr/>
            <p:nvPr/>
          </p:nvSpPr>
          <p:spPr>
            <a:xfrm>
              <a:off x="7929720" y="3611160"/>
              <a:ext cx="3068640" cy="1855440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000000">
                  <a:shade val="80000"/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236160" rIns="236160" tIns="236160" bIns="236160" anchor="ctr">
              <a:noAutofit/>
            </a:bodyPr>
            <a:p>
              <a:pPr algn="ctr">
                <a:lnSpc>
                  <a:spcPct val="90000"/>
                </a:lnSpc>
                <a:spcAft>
                  <a:spcPts val="2171"/>
                </a:spcAft>
                <a:tabLst>
                  <a:tab algn="l" pos="0"/>
                </a:tabLst>
              </a:pPr>
              <a:r>
                <a:rPr b="0" lang="en-US" sz="4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matplotlib</a:t>
              </a:r>
              <a:endParaRPr b="0" lang="en-US" sz="4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US" sz="4700" spc="-52" strike="noStrike">
                <a:solidFill>
                  <a:srgbClr val="404040"/>
                </a:solidFill>
                <a:latin typeface="Bookman Old Style"/>
                <a:ea typeface="DejaVu Sans"/>
              </a:rPr>
              <a:t>K-Means Locational Clusters</a:t>
            </a:r>
            <a:endParaRPr b="0" lang="en-US" sz="4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rcRect l="9996" t="9999" r="8005" b="9997"/>
          <a:stretch/>
        </p:blipFill>
        <p:spPr>
          <a:xfrm>
            <a:off x="2743200" y="2057400"/>
            <a:ext cx="6858000" cy="401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Diagram 5"/>
          <p:cNvGrpSpPr/>
          <p:nvPr/>
        </p:nvGrpSpPr>
        <p:grpSpPr>
          <a:xfrm>
            <a:off x="89280" y="1938240"/>
            <a:ext cx="11986560" cy="4084560"/>
            <a:chOff x="89280" y="1938240"/>
            <a:chExt cx="11986560" cy="4084560"/>
          </a:xfrm>
        </p:grpSpPr>
        <p:sp>
          <p:nvSpPr>
            <p:cNvPr id="189" name=""/>
            <p:cNvSpPr/>
            <p:nvPr/>
          </p:nvSpPr>
          <p:spPr>
            <a:xfrm>
              <a:off x="89280" y="1938240"/>
              <a:ext cx="11986200" cy="408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"/>
            <p:cNvSpPr/>
            <p:nvPr/>
          </p:nvSpPr>
          <p:spPr>
            <a:xfrm>
              <a:off x="89280" y="2385360"/>
              <a:ext cx="3745440" cy="3189960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000000">
                  <a:shade val="80000"/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122040" rIns="122040" tIns="122040" bIns="122040" anchor="t">
              <a:noAutofit/>
            </a:bodyPr>
            <a:p>
              <a:pPr>
                <a:lnSpc>
                  <a:spcPct val="90000"/>
                </a:lnSpc>
                <a:spcAft>
                  <a:spcPts val="1120"/>
                </a:spcAft>
                <a:tabLst>
                  <a:tab algn="l" pos="0"/>
                </a:tabLst>
              </a:pPr>
              <a:r>
                <a:rPr b="0" lang="en-US" sz="3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Freezing Snow</a:t>
              </a:r>
              <a:endParaRPr b="0" lang="en-US" sz="32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360"/>
                </a:spcAft>
                <a:tabLst>
                  <a:tab algn="l" pos="0"/>
                </a:tabLst>
              </a:pPr>
              <a:r>
                <a:rPr b="0" lang="en-US" sz="2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Northern states may need to focus on accident mitigation in blizzards 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91" name=""/>
            <p:cNvSpPr/>
            <p:nvPr/>
          </p:nvSpPr>
          <p:spPr>
            <a:xfrm>
              <a:off x="4209840" y="2385360"/>
              <a:ext cx="3745440" cy="3189960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000000">
                  <a:shade val="80000"/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122040" rIns="122040" tIns="122040" bIns="122040" anchor="t">
              <a:noAutofit/>
            </a:bodyPr>
            <a:p>
              <a:pPr>
                <a:lnSpc>
                  <a:spcPct val="90000"/>
                </a:lnSpc>
                <a:spcAft>
                  <a:spcPts val="1120"/>
                </a:spcAft>
                <a:tabLst>
                  <a:tab algn="l" pos="0"/>
                </a:tabLst>
              </a:pPr>
              <a:r>
                <a:rPr b="0" lang="en-US" sz="3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Cold Rain</a:t>
              </a:r>
              <a:endParaRPr b="0" lang="en-US" sz="32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360"/>
                </a:spcAft>
                <a:tabLst>
                  <a:tab algn="l" pos="0"/>
                </a:tabLst>
              </a:pPr>
              <a:r>
                <a:rPr b="0" lang="en-US" sz="2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Southern states may need to focus on accident mitigation in rainstorms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92" name=""/>
            <p:cNvSpPr/>
            <p:nvPr/>
          </p:nvSpPr>
          <p:spPr>
            <a:xfrm>
              <a:off x="8330400" y="2375280"/>
              <a:ext cx="3745440" cy="3210120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000000">
                  <a:shade val="80000"/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122040" rIns="122040" tIns="122040" bIns="122040" anchor="t">
              <a:noAutofit/>
            </a:bodyPr>
            <a:p>
              <a:pPr>
                <a:lnSpc>
                  <a:spcPct val="90000"/>
                </a:lnSpc>
                <a:spcAft>
                  <a:spcPts val="1120"/>
                </a:spcAft>
                <a:tabLst>
                  <a:tab algn="l" pos="0"/>
                </a:tabLst>
              </a:pPr>
              <a:r>
                <a:rPr b="0" lang="en-US" sz="3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Clear Weather</a:t>
              </a:r>
              <a:endParaRPr b="0" lang="en-US" sz="3200" spc="-1" strike="noStrike">
                <a:latin typeface="Arial"/>
              </a:endParaRPr>
            </a:p>
            <a:p>
              <a:pPr lvl="1" marL="228600" indent="-228600">
                <a:lnSpc>
                  <a:spcPct val="90000"/>
                </a:lnSpc>
                <a:spcAft>
                  <a:spcPts val="360"/>
                </a:spcAft>
                <a:buClr>
                  <a:srgbClr val="000000"/>
                </a:buClr>
                <a:buFont typeface="Symbol" charset="2"/>
                <a:buChar char=""/>
                <a:tabLst>
                  <a:tab algn="l" pos="0"/>
                </a:tabLst>
              </a:pPr>
              <a:r>
                <a:rPr b="0" lang="en-US" sz="2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Inclement weather, rather than clear weather, represents the largest percentage of crashes and may be a large contributing factor 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US" sz="4700" spc="-52" strike="noStrike">
                <a:solidFill>
                  <a:srgbClr val="404040"/>
                </a:solidFill>
                <a:latin typeface="Bookman Old Style"/>
                <a:ea typeface="DejaVu Sans"/>
              </a:rPr>
              <a:t>K-Means Locational Clusters Application</a:t>
            </a:r>
            <a:endParaRPr b="0" lang="en-US" sz="4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3429000" y="2514600"/>
            <a:ext cx="228600" cy="22860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"/>
          <p:cNvSpPr/>
          <p:nvPr/>
        </p:nvSpPr>
        <p:spPr>
          <a:xfrm>
            <a:off x="7543800" y="2514600"/>
            <a:ext cx="228600" cy="228600"/>
          </a:xfrm>
          <a:prstGeom prst="ellipse">
            <a:avLst/>
          </a:prstGeom>
          <a:solidFill>
            <a:srgbClr val="2a609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"/>
          <p:cNvSpPr/>
          <p:nvPr/>
        </p:nvSpPr>
        <p:spPr>
          <a:xfrm>
            <a:off x="11658600" y="2514600"/>
            <a:ext cx="228600" cy="22860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"/>
          <p:cNvSpPr/>
          <p:nvPr/>
        </p:nvSpPr>
        <p:spPr>
          <a:xfrm>
            <a:off x="11201400" y="2514600"/>
            <a:ext cx="228600" cy="22860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US" sz="4700" spc="-52" strike="noStrike">
                <a:solidFill>
                  <a:srgbClr val="404040"/>
                </a:solidFill>
                <a:latin typeface="Bookman Old Style"/>
                <a:ea typeface="DejaVu Sans"/>
              </a:rPr>
              <a:t>Project Description</a:t>
            </a:r>
            <a:endParaRPr b="0" lang="en-US" sz="4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7680" cy="3760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Accidents at highway-railroad intersections cause tremendous losses of lives and resources. This project aims to consider the impacts of new regulations, locations of intersections, and the characteristics/topography of intersections to determine which features promote safety and which features do not. 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1" marL="8892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Effects of Positive Train Control (PTC) Regulation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8892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Accident Analysis by Location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8892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Effects of Intersection Characteristics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US" sz="4700" spc="-52" strike="noStrike">
                <a:solidFill>
                  <a:srgbClr val="404040"/>
                </a:solidFill>
                <a:latin typeface="Bookman Old Style"/>
                <a:ea typeface="DejaVu Sans"/>
              </a:rPr>
              <a:t>Proposed Work</a:t>
            </a:r>
            <a:endParaRPr b="0" lang="en-US" sz="4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7680" cy="376020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b="1" lang="en-US" sz="19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Data Cleaning: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Picture 4" descr=""/>
          <p:cNvPicPr/>
          <p:nvPr/>
        </p:nvPicPr>
        <p:blipFill>
          <a:blip r:embed="rId1"/>
          <a:stretch/>
        </p:blipFill>
        <p:spPr>
          <a:xfrm>
            <a:off x="3650040" y="2108160"/>
            <a:ext cx="7504920" cy="3285000"/>
          </a:xfrm>
          <a:prstGeom prst="rect">
            <a:avLst/>
          </a:prstGeom>
          <a:ln w="0">
            <a:noFill/>
          </a:ln>
        </p:spPr>
      </p:pic>
      <p:sp>
        <p:nvSpPr>
          <p:cNvPr id="140" name="Oval 5"/>
          <p:cNvSpPr/>
          <p:nvPr/>
        </p:nvSpPr>
        <p:spPr>
          <a:xfrm>
            <a:off x="9619920" y="3219120"/>
            <a:ext cx="447120" cy="1221480"/>
          </a:xfrm>
          <a:prstGeom prst="ellipse">
            <a:avLst/>
          </a:prstGeom>
          <a:noFill/>
          <a:ln w="38160">
            <a:solidFill>
              <a:srgbClr val="bc950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Oval 8"/>
          <p:cNvSpPr/>
          <p:nvPr/>
        </p:nvSpPr>
        <p:spPr>
          <a:xfrm>
            <a:off x="3650040" y="2621880"/>
            <a:ext cx="1229040" cy="935280"/>
          </a:xfrm>
          <a:prstGeom prst="ellipse">
            <a:avLst/>
          </a:prstGeom>
          <a:noFill/>
          <a:ln w="38160">
            <a:solidFill>
              <a:srgbClr val="bc950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TextBox 11"/>
          <p:cNvSpPr/>
          <p:nvPr/>
        </p:nvSpPr>
        <p:spPr>
          <a:xfrm>
            <a:off x="1097280" y="2565360"/>
            <a:ext cx="2447640" cy="365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Correct spelling in narratives, make all letters capital.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Ensure all attributes don’t have duplicate items representing the same thing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Address missing values for each attribute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US" sz="4700" spc="-52" strike="noStrike">
                <a:solidFill>
                  <a:srgbClr val="404040"/>
                </a:solidFill>
                <a:latin typeface="Bookman Old Style"/>
                <a:ea typeface="DejaVu Sans"/>
              </a:rPr>
              <a:t>Proposed Work (cont.)</a:t>
            </a:r>
            <a:endParaRPr b="0" lang="en-US" sz="4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583200" y="2108160"/>
            <a:ext cx="11177640" cy="4125240"/>
          </a:xfrm>
          <a:prstGeom prst="rect">
            <a:avLst/>
          </a:prstGeom>
          <a:noFill/>
          <a:ln w="0">
            <a:noFill/>
          </a:ln>
        </p:spPr>
        <p:txBody>
          <a:bodyPr numCol="3" spcCol="182880" lIns="0" rIns="0" tIns="45000" bIns="45000" anchor="t">
            <a:noAutofit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b="1" lang="en-US" sz="19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Data Preprocessing: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b="0" lang="en-US" sz="19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PTC implementation: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StarSymbol"/>
              <a:buAutoNum type="arabicPeriod"/>
            </a:pPr>
            <a:r>
              <a:rPr b="0" lang="en-US" sz="19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 </a:t>
            </a:r>
            <a:r>
              <a:rPr b="0" lang="en-US" sz="19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Data reduction using domain “expert” selections.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StarSymbol"/>
              <a:buAutoNum type="arabicPeriod"/>
            </a:pPr>
            <a:r>
              <a:rPr b="0" lang="en-US" sz="19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 </a:t>
            </a:r>
            <a:r>
              <a:rPr b="0" lang="en-US" sz="19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Data transformation by selectively smoothing, normalizing, discretizing data as needed; concept hierarchy generation to mine at different abstraction values; vertical format for FP-growth; one-hot encoding.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b="0" lang="en-US" sz="19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Crossing Location: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StarSymbol"/>
              <a:buAutoNum type="arabicPeriod"/>
            </a:pPr>
            <a:r>
              <a:rPr b="0" lang="en-US" sz="19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 </a:t>
            </a:r>
            <a:r>
              <a:rPr b="0" lang="en-US" sz="19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Fill in blanks with identical placeholders or inferred data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StarSymbol"/>
              <a:buAutoNum type="arabicPeriod"/>
            </a:pPr>
            <a:r>
              <a:rPr b="0" lang="en-US" sz="19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 </a:t>
            </a:r>
            <a:r>
              <a:rPr b="0" lang="en-US" sz="19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Verify identical formatting for all nominal values and choose relevant orders for ordinal values.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b="0" lang="en-US" sz="19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Crossing Characteristics: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StarSymbol"/>
              <a:buAutoNum type="arabicPeriod"/>
            </a:pPr>
            <a:r>
              <a:rPr b="0" lang="en-US" sz="19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Specify crossing characteristic attributes as necessary attributes to compare to.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StarSymbol"/>
              <a:buAutoNum type="arabicPeriod"/>
            </a:pPr>
            <a:r>
              <a:rPr b="0" lang="en-US" sz="19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Remove irrelevant administrative and reserved attributes.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US" sz="4700" spc="-52" strike="noStrike">
                <a:solidFill>
                  <a:srgbClr val="404040"/>
                </a:solidFill>
                <a:latin typeface="Bookman Old Style"/>
                <a:ea typeface="DejaVu Sans"/>
              </a:rPr>
              <a:t>Tools to Use</a:t>
            </a:r>
            <a:endParaRPr b="0" lang="en-US" sz="4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7680" cy="376020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 fontScale="97000"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b="1" lang="en-US" sz="24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Tools: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Python toolboxes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413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6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pandas: data cleaning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8413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6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numpy: data transformation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8413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6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sklearn: fix encoding if needed (one-hot), test-train split, random forest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8413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6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pyspark: fp-growth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b="1" lang="en-US" sz="24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Methods: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Decision Trees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FP-Growth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K-means Clustering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US" sz="4700" spc="-52" strike="noStrike">
                <a:solidFill>
                  <a:srgbClr val="404040"/>
                </a:solidFill>
                <a:latin typeface="Bookman Old Style"/>
                <a:ea typeface="DejaVu Sans"/>
              </a:rPr>
              <a:t>Evaluation</a:t>
            </a:r>
            <a:endParaRPr b="0" lang="en-US" sz="47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48" name="Table 4"/>
          <p:cNvGraphicFramePr/>
          <p:nvPr/>
        </p:nvGraphicFramePr>
        <p:xfrm>
          <a:off x="1097280" y="2212920"/>
          <a:ext cx="10365480" cy="2607480"/>
        </p:xfrm>
        <a:graphic>
          <a:graphicData uri="http://schemas.openxmlformats.org/drawingml/2006/table">
            <a:tbl>
              <a:tblPr/>
              <a:tblGrid>
                <a:gridCol w="1763280"/>
                <a:gridCol w="3927960"/>
                <a:gridCol w="4674240"/>
              </a:tblGrid>
              <a:tr h="7473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Franklin Gothic Book"/>
                          <a:ea typeface="DejaVu Sans"/>
                        </a:rPr>
                        <a:t>Method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Details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Franklin Gothic Book"/>
                          <a:ea typeface="DejaVu Sans"/>
                        </a:rPr>
                        <a:t>Evaluation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</a:tr>
              <a:tr h="955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  <a:ea typeface="DejaVu Sans"/>
                        </a:rPr>
                        <a:t>Decision Tree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Random Forest RI with bagging, will also help with attribute selection, use to generate if-then rule based model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80-20 train/test split, sampling without replacement; accuracy, sensitivity, precision, specificity, F1, Fb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905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FP-Growth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Explore vertical format to expedite itemset generation; rule pruning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Support, lift, confidence, </a:t>
                      </a:r>
                      <a:r>
                        <a:rPr b="0" lang="el-G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Χ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2, Kulczynski measure, cosine; final selection of measure dependent on performance on data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05040">
                <a:tc>
                  <a:txBody>
                    <a:bodyPr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K-Means Clustering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Cluster by temperature and weather, plot clustered points by latitude and longitude for visualization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Inter- and Intra- cluster similarity measured using silhouette coefficient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US" sz="4700" spc="-52" strike="noStrike">
                <a:solidFill>
                  <a:srgbClr val="404040"/>
                </a:solidFill>
                <a:latin typeface="Bookman Old Style"/>
                <a:ea typeface="DejaVu Sans"/>
              </a:rPr>
              <a:t>FP Growth Tools</a:t>
            </a:r>
            <a:endParaRPr b="0" lang="en-US" sz="4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7680" cy="376020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/>
          </a:bodyPr>
          <a:p>
            <a:pPr marL="91440" indent="-91440" algn="ct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b="1" lang="en-US" sz="28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Investigate frequent patterns and investigate if they do or do not shed insight on accident characteristics associated with incidents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3969293431"/>
              </p:ext>
            </p:extLst>
          </p:nvPr>
        </p:nvGraphicFramePr>
        <p:xfrm>
          <a:off x="1177560" y="2868120"/>
          <a:ext cx="9896760" cy="337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US" sz="4700" spc="-52" strike="noStrike">
                <a:solidFill>
                  <a:srgbClr val="404040"/>
                </a:solidFill>
                <a:latin typeface="Bookman Old Style"/>
                <a:ea typeface="DejaVu Sans"/>
              </a:rPr>
              <a:t>FP Growth Method</a:t>
            </a:r>
            <a:endParaRPr b="0" lang="en-US" sz="47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3499772580"/>
              </p:ext>
            </p:extLst>
          </p:nvPr>
        </p:nvGraphicFramePr>
        <p:xfrm>
          <a:off x="2325240" y="1665360"/>
          <a:ext cx="7540920" cy="481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US" sz="4700" spc="-52" strike="noStrike">
                <a:solidFill>
                  <a:srgbClr val="404040"/>
                </a:solidFill>
                <a:latin typeface="Bookman Old Style"/>
                <a:ea typeface="DejaVu Sans"/>
              </a:rPr>
              <a:t>FP Growth Results</a:t>
            </a:r>
            <a:endParaRPr b="0" lang="en-US" sz="4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Box 1"/>
          <p:cNvSpPr/>
          <p:nvPr/>
        </p:nvSpPr>
        <p:spPr>
          <a:xfrm>
            <a:off x="1097280" y="2145960"/>
            <a:ext cx="10057680" cy="577800"/>
          </a:xfrm>
          <a:prstGeom prst="rect">
            <a:avLst/>
          </a:prstGeom>
          <a:noFill/>
          <a:ln w="0">
            <a:noFill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/>
          <a:fillRef idx="0"/>
          <a:effectRef idx="0"/>
          <a:fontRef idx="minor"/>
        </p:style>
        <p:txBody>
          <a:bodyPr numCol="1" spcCol="1440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Support:</a:t>
            </a:r>
            <a:r>
              <a:rPr b="1" lang="en-US" sz="3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Lift:</a:t>
            </a:r>
            <a:r>
              <a:rPr b="1" lang="en-US" sz="3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Confidence: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4" name="TextBox 4"/>
          <p:cNvSpPr/>
          <p:nvPr/>
        </p:nvSpPr>
        <p:spPr>
          <a:xfrm>
            <a:off x="1097280" y="3030840"/>
            <a:ext cx="8989560" cy="350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[Insert sample itemsets here]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[Insert sample itemsets here]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[Insert sample itemsets here]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[Insert sample itemsets here]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[Insert sample itemsets here]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[Insert sample itemsets here]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{AF2A5A58-BF5B-4E5E-8987-2BD3E9695F22}tf22712842_win32</Template>
  <TotalTime>765</TotalTime>
  <Application>LibreOffice/7.2.1.2$Windows_X86_64 LibreOffice_project/87b77fad49947c1441b67c559c339af8f3517e22</Application>
  <AppVersion>15.0000</AppVersion>
  <Words>647</Words>
  <Paragraphs>149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2022-06-23T21:44:50Z</dcterms:created>
  <dc:creator>Andrew Smith</dc:creator>
  <dc:description/>
  <dc:language>en-US</dc:language>
  <cp:lastModifiedBy/>
  <dcterms:modified xsi:type="dcterms:W3CDTF">2022-08-09T22:50:22Z</dcterms:modified>
  <cp:revision>9</cp:revision>
  <dc:subject/>
  <dc:title>Analysis of the Effects of Regulation on Railroad Safety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11</vt:i4>
  </property>
  <property fmtid="{D5CDD505-2E9C-101B-9397-08002B2CF9AE}" pid="4" name="PresentationFormat">
    <vt:lpwstr>Widescreen</vt:lpwstr>
  </property>
  <property fmtid="{D5CDD505-2E9C-101B-9397-08002B2CF9AE}" pid="5" name="Slides">
    <vt:i4>15</vt:i4>
  </property>
</Properties>
</file>