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10"/>
  </p:notesMasterIdLst>
  <p:sldIdLst>
    <p:sldId id="256" r:id="rId2"/>
    <p:sldId id="260" r:id="rId3"/>
    <p:sldId id="257" r:id="rId4"/>
    <p:sldId id="259" r:id="rId5"/>
    <p:sldId id="258"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26" autoAdjust="0"/>
  </p:normalViewPr>
  <p:slideViewPr>
    <p:cSldViewPr snapToGrid="0" snapToObjects="1">
      <p:cViewPr varScale="1">
        <p:scale>
          <a:sx n="63" d="100"/>
          <a:sy n="63"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F18A9-51DA-6A43-BB36-FA5764556C53}" type="datetimeFigureOut">
              <a:rPr lang="en-US" smtClean="0"/>
              <a:pPr/>
              <a:t>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3FCE5-717F-3B46-A69D-B8B1230B7F2F}" type="slidenum">
              <a:rPr lang="en-US" smtClean="0"/>
              <a:pPr/>
              <a:t>‹#›</a:t>
            </a:fld>
            <a:endParaRPr lang="en-US"/>
          </a:p>
        </p:txBody>
      </p:sp>
    </p:spTree>
    <p:extLst>
      <p:ext uri="{BB962C8B-B14F-4D97-AF65-F5344CB8AC3E}">
        <p14:creationId xmlns:p14="http://schemas.microsoft.com/office/powerpoint/2010/main" val="1540046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each engine</a:t>
            </a:r>
            <a:r>
              <a:rPr lang="en-US" baseline="0" dirty="0" smtClean="0"/>
              <a:t> (why we have it, etc.)</a:t>
            </a:r>
          </a:p>
          <a:p>
            <a:r>
              <a:rPr lang="en-US" baseline="0" dirty="0" smtClean="0"/>
              <a:t>Will talk about algorithms later</a:t>
            </a:r>
          </a:p>
          <a:p>
            <a:endParaRPr lang="en-US" baseline="0" dirty="0" smtClean="0"/>
          </a:p>
          <a:p>
            <a:r>
              <a:rPr lang="en-US" baseline="0" smtClean="0"/>
              <a:t>MVC = model view controller</a:t>
            </a:r>
          </a:p>
          <a:p>
            <a:endParaRPr lang="en-US" baseline="0" dirty="0" smtClean="0"/>
          </a:p>
          <a:p>
            <a:r>
              <a:rPr lang="en-US" baseline="0" dirty="0" smtClean="0"/>
              <a:t>The idea is pretty straight forward.  We use views to navigate the user through the control flow.  Each view will have a specific function such as </a:t>
            </a:r>
            <a:r>
              <a:rPr lang="en-US" baseline="0" dirty="0" err="1" smtClean="0"/>
              <a:t>inputing</a:t>
            </a:r>
            <a:r>
              <a:rPr lang="en-US" baseline="0" dirty="0" smtClean="0"/>
              <a:t> data or rearranging bullet points.  Most of the work, however will be run in the background. For larger tasks we are implementing “engines” which will be passed the necessary data to run in the </a:t>
            </a:r>
            <a:r>
              <a:rPr lang="en-US" baseline="0" dirty="0" err="1" smtClean="0"/>
              <a:t>basckground</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B63FCE5-717F-3B46-A69D-B8B1230B7F2F}" type="slidenum">
              <a:rPr lang="en-US" smtClean="0"/>
              <a:pPr/>
              <a:t>2</a:t>
            </a:fld>
            <a:endParaRPr lang="en-US"/>
          </a:p>
        </p:txBody>
      </p:sp>
    </p:spTree>
    <p:extLst>
      <p:ext uri="{BB962C8B-B14F-4D97-AF65-F5344CB8AC3E}">
        <p14:creationId xmlns:p14="http://schemas.microsoft.com/office/powerpoint/2010/main" val="8886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High-level</a:t>
            </a:r>
            <a:r>
              <a:rPr lang="en-US" baseline="0" dirty="0" smtClean="0"/>
              <a:t> flow for clients (how it’s used)</a:t>
            </a:r>
          </a:p>
          <a:p>
            <a:r>
              <a:rPr lang="en-US" baseline="0" dirty="0" smtClean="0"/>
              <a:t>The basic gist is that This is the views the user sees and all of the </a:t>
            </a:r>
            <a:r>
              <a:rPr lang="en-US" baseline="0" dirty="0" err="1" smtClean="0"/>
              <a:t>posible</a:t>
            </a:r>
            <a:r>
              <a:rPr lang="en-US" baseline="0" dirty="0" smtClean="0"/>
              <a:t> paths that the user can follow.</a:t>
            </a:r>
          </a:p>
          <a:p>
            <a:r>
              <a:rPr lang="en-US" baseline="0" dirty="0" smtClean="0"/>
              <a:t>We use this guide to make the storyboard flow which has become our prototype and will lead to our app.</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3</a:t>
            </a:fld>
            <a:endParaRPr lang="en-US"/>
          </a:p>
        </p:txBody>
      </p:sp>
    </p:spTree>
    <p:extLst>
      <p:ext uri="{BB962C8B-B14F-4D97-AF65-F5344CB8AC3E}">
        <p14:creationId xmlns:p14="http://schemas.microsoft.com/office/powerpoint/2010/main" val="267076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Serializing data means</a:t>
            </a:r>
            <a:r>
              <a:rPr lang="en-US" baseline="0" dirty="0" smtClean="0"/>
              <a:t> a lot more overhead (code and runtime) verses CoreData</a:t>
            </a:r>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4</a:t>
            </a:fld>
            <a:endParaRPr lang="en-US"/>
          </a:p>
        </p:txBody>
      </p:sp>
    </p:spTree>
    <p:extLst>
      <p:ext uri="{BB962C8B-B14F-4D97-AF65-F5344CB8AC3E}">
        <p14:creationId xmlns:p14="http://schemas.microsoft.com/office/powerpoint/2010/main" val="261229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63FCE5-717F-3B46-A69D-B8B1230B7F2F}" type="slidenum">
              <a:rPr lang="en-US" smtClean="0"/>
              <a:pPr/>
              <a:t>7</a:t>
            </a:fld>
            <a:endParaRPr lang="en-US"/>
          </a:p>
        </p:txBody>
      </p:sp>
    </p:spTree>
    <p:extLst>
      <p:ext uri="{BB962C8B-B14F-4D97-AF65-F5344CB8AC3E}">
        <p14:creationId xmlns:p14="http://schemas.microsoft.com/office/powerpoint/2010/main" val="886806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1/11/2012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1/11/2012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Jack, Eric, Alex, and Andrew</a:t>
            </a:r>
          </a:p>
        </p:txBody>
      </p:sp>
      <p:sp>
        <p:nvSpPr>
          <p:cNvPr id="3" name="Title 2"/>
          <p:cNvSpPr>
            <a:spLocks noGrp="1"/>
          </p:cNvSpPr>
          <p:nvPr>
            <p:ph type="ctrTitle"/>
          </p:nvPr>
        </p:nvSpPr>
        <p:spPr/>
        <p:txBody>
          <a:bodyPr/>
          <a:lstStyle/>
          <a:p>
            <a:r>
              <a:rPr lang="en-US" cap="none" dirty="0" smtClean="0"/>
              <a:t>iSanta</a:t>
            </a:r>
            <a:endParaRPr lang="en-US" cap="none" dirty="0"/>
          </a:p>
        </p:txBody>
      </p:sp>
    </p:spTree>
    <p:extLst>
      <p:ext uri="{BB962C8B-B14F-4D97-AF65-F5344CB8AC3E}">
        <p14:creationId xmlns:p14="http://schemas.microsoft.com/office/powerpoint/2010/main" val="89644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Architecture</a:t>
            </a:r>
            <a:endParaRPr lang="en-US" cap="none" dirty="0"/>
          </a:p>
        </p:txBody>
      </p:sp>
      <p:sp>
        <p:nvSpPr>
          <p:cNvPr id="3" name="Content Placeholder 2"/>
          <p:cNvSpPr>
            <a:spLocks noGrp="1"/>
          </p:cNvSpPr>
          <p:nvPr>
            <p:ph sz="quarter" idx="13"/>
          </p:nvPr>
        </p:nvSpPr>
        <p:spPr/>
        <p:txBody>
          <a:bodyPr/>
          <a:lstStyle/>
          <a:p>
            <a:r>
              <a:rPr lang="en-US" dirty="0" smtClean="0"/>
              <a:t>Using view controllers to encapsulate functionality</a:t>
            </a:r>
          </a:p>
          <a:p>
            <a:r>
              <a:rPr lang="en-US" dirty="0" smtClean="0"/>
              <a:t>Need “engines” for major tasks</a:t>
            </a:r>
          </a:p>
          <a:p>
            <a:pPr lvl="1"/>
            <a:r>
              <a:rPr lang="en-US" dirty="0" smtClean="0"/>
              <a:t>Image recognition</a:t>
            </a:r>
          </a:p>
          <a:p>
            <a:pPr lvl="1"/>
            <a:r>
              <a:rPr lang="en-US" dirty="0" smtClean="0"/>
              <a:t>Image normalization</a:t>
            </a:r>
          </a:p>
          <a:p>
            <a:pPr lvl="1"/>
            <a:r>
              <a:rPr lang="en-US" dirty="0" smtClean="0"/>
              <a:t>Exporting report to Excel</a:t>
            </a:r>
          </a:p>
          <a:p>
            <a:r>
              <a:rPr lang="en-US" dirty="0" smtClean="0"/>
              <a:t>Algorithm choices are limited by processing power of an iPhone</a:t>
            </a:r>
          </a:p>
          <a:p>
            <a:r>
              <a:rPr lang="en-US" dirty="0" smtClean="0"/>
              <a:t>Used iOS MVC design patterns</a:t>
            </a:r>
          </a:p>
        </p:txBody>
      </p:sp>
    </p:spTree>
    <p:extLst>
      <p:ext uri="{BB962C8B-B14F-4D97-AF65-F5344CB8AC3E}">
        <p14:creationId xmlns:p14="http://schemas.microsoft.com/office/powerpoint/2010/main" val="3869748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0750"/>
          </a:xfrm>
        </p:spPr>
        <p:txBody>
          <a:bodyPr/>
          <a:lstStyle/>
          <a:p>
            <a:pPr algn="ctr"/>
            <a:r>
              <a:rPr lang="en-US" cap="none" dirty="0" smtClean="0"/>
              <a:t>Flow Diagram</a:t>
            </a:r>
            <a:endParaRPr lang="en-US" cap="none" dirty="0"/>
          </a:p>
        </p:txBody>
      </p:sp>
      <p:pic>
        <p:nvPicPr>
          <p:cNvPr id="4" name="Content Placeholder 3" descr="PrimaryFlowDiagram.pdf"/>
          <p:cNvPicPr>
            <a:picLocks noGrp="1" noChangeAspect="1"/>
          </p:cNvPicPr>
          <p:nvPr>
            <p:ph sz="quarter" idx="13"/>
          </p:nvPr>
        </p:nvPicPr>
        <p:blipFill>
          <a:blip r:embed="rId3" cstate="email">
            <a:extLst>
              <a:ext uri="{28A0092B-C50C-407E-A947-70E740481C1C}">
                <a14:useLocalDpi xmlns:a14="http://schemas.microsoft.com/office/drawing/2010/main" val="0"/>
              </a:ext>
            </a:extLst>
          </a:blip>
          <a:srcRect l="-54399" r="-54399"/>
          <a:stretch>
            <a:fillRect/>
          </a:stretch>
        </p:blipFill>
        <p:spPr>
          <a:xfrm>
            <a:off x="609600" y="1043711"/>
            <a:ext cx="7924800" cy="4671289"/>
          </a:xfrm>
          <a:solidFill>
            <a:schemeClr val="tx1"/>
          </a:solidFill>
        </p:spPr>
      </p:pic>
    </p:spTree>
    <p:extLst>
      <p:ext uri="{BB962C8B-B14F-4D97-AF65-F5344CB8AC3E}">
        <p14:creationId xmlns:p14="http://schemas.microsoft.com/office/powerpoint/2010/main" val="130195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Data Storage</a:t>
            </a:r>
            <a:endParaRPr lang="en-US" cap="none" dirty="0"/>
          </a:p>
        </p:txBody>
      </p:sp>
      <p:sp>
        <p:nvSpPr>
          <p:cNvPr id="3" name="Content Placeholder 2"/>
          <p:cNvSpPr>
            <a:spLocks noGrp="1"/>
          </p:cNvSpPr>
          <p:nvPr>
            <p:ph sz="quarter" idx="13"/>
          </p:nvPr>
        </p:nvSpPr>
        <p:spPr/>
        <p:txBody>
          <a:bodyPr/>
          <a:lstStyle/>
          <a:p>
            <a:r>
              <a:rPr lang="en-US" dirty="0" smtClean="0"/>
              <a:t>2 Options</a:t>
            </a:r>
          </a:p>
          <a:p>
            <a:pPr lvl="1"/>
            <a:r>
              <a:rPr lang="en-US" dirty="0" smtClean="0"/>
              <a:t>Serializable classes and custom I/O</a:t>
            </a:r>
          </a:p>
          <a:p>
            <a:pPr lvl="2"/>
            <a:r>
              <a:rPr lang="en-US" dirty="0" smtClean="0"/>
              <a:t>A more open design</a:t>
            </a:r>
          </a:p>
          <a:p>
            <a:pPr lvl="2"/>
            <a:r>
              <a:rPr lang="en-US" dirty="0" smtClean="0"/>
              <a:t>Requires more work</a:t>
            </a:r>
          </a:p>
          <a:p>
            <a:pPr lvl="1"/>
            <a:r>
              <a:rPr lang="en-US" dirty="0" smtClean="0"/>
              <a:t>CoreData with SQLite</a:t>
            </a:r>
          </a:p>
          <a:p>
            <a:pPr lvl="2"/>
            <a:r>
              <a:rPr lang="en-US" dirty="0" smtClean="0"/>
              <a:t>Built into iOS</a:t>
            </a:r>
          </a:p>
          <a:p>
            <a:pPr lvl="2"/>
            <a:r>
              <a:rPr lang="en-US" dirty="0" smtClean="0"/>
              <a:t>Faster</a:t>
            </a:r>
          </a:p>
          <a:p>
            <a:pPr lvl="2"/>
            <a:r>
              <a:rPr lang="en-US" dirty="0" smtClean="0"/>
              <a:t>Less work on our part</a:t>
            </a:r>
          </a:p>
          <a:p>
            <a:pPr lvl="2"/>
            <a:r>
              <a:rPr lang="en-US" dirty="0" smtClean="0"/>
              <a:t>Restricted to how CoreData works</a:t>
            </a:r>
          </a:p>
          <a:p>
            <a:pPr lvl="3"/>
            <a:r>
              <a:rPr lang="en-US" dirty="0" smtClean="0"/>
              <a:t>Not a full database</a:t>
            </a:r>
            <a:endParaRPr lang="en-US" dirty="0"/>
          </a:p>
        </p:txBody>
      </p:sp>
    </p:spTree>
    <p:extLst>
      <p:ext uri="{BB962C8B-B14F-4D97-AF65-F5344CB8AC3E}">
        <p14:creationId xmlns:p14="http://schemas.microsoft.com/office/powerpoint/2010/main" val="162784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67876"/>
          </a:xfrm>
        </p:spPr>
        <p:txBody>
          <a:bodyPr/>
          <a:lstStyle/>
          <a:p>
            <a:pPr algn="ctr"/>
            <a:r>
              <a:rPr lang="en-US" cap="none" dirty="0" smtClean="0"/>
              <a:t>CoreData Model</a:t>
            </a:r>
            <a:endParaRPr lang="en-US" cap="none" dirty="0"/>
          </a:p>
        </p:txBody>
      </p:sp>
      <p:pic>
        <p:nvPicPr>
          <p:cNvPr id="4" name="Content Placeholder 3" descr="CoreDataModel.png"/>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l="-20499" r="-20499"/>
          <a:stretch>
            <a:fillRect/>
          </a:stretch>
        </p:blipFill>
        <p:spPr>
          <a:xfrm>
            <a:off x="609600" y="993412"/>
            <a:ext cx="7924800" cy="4721588"/>
          </a:xfrm>
        </p:spPr>
      </p:pic>
    </p:spTree>
    <p:extLst>
      <p:ext uri="{BB962C8B-B14F-4D97-AF65-F5344CB8AC3E}">
        <p14:creationId xmlns:p14="http://schemas.microsoft.com/office/powerpoint/2010/main" val="3320568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Image Recognition</a:t>
            </a:r>
            <a:endParaRPr lang="en-US" cap="none" dirty="0"/>
          </a:p>
        </p:txBody>
      </p:sp>
      <p:sp>
        <p:nvSpPr>
          <p:cNvPr id="3" name="Content Placeholder 2"/>
          <p:cNvSpPr>
            <a:spLocks noGrp="1"/>
          </p:cNvSpPr>
          <p:nvPr>
            <p:ph sz="quarter" idx="13"/>
          </p:nvPr>
        </p:nvSpPr>
        <p:spPr/>
        <p:txBody>
          <a:bodyPr/>
          <a:lstStyle/>
          <a:p>
            <a:r>
              <a:rPr lang="en-US" dirty="0" smtClean="0"/>
              <a:t>Transform angled photo to flat—simple matrix transform</a:t>
            </a:r>
          </a:p>
          <a:p>
            <a:endParaRPr lang="en-US" dirty="0"/>
          </a:p>
          <a:p>
            <a:r>
              <a:rPr lang="en-US" dirty="0" smtClean="0"/>
              <a:t>Currently using </a:t>
            </a:r>
            <a:r>
              <a:rPr lang="en-US" dirty="0" err="1" smtClean="0"/>
              <a:t>Laplacian</a:t>
            </a:r>
            <a:r>
              <a:rPr lang="en-US" dirty="0" smtClean="0"/>
              <a:t> of Gaussian to find dots</a:t>
            </a:r>
          </a:p>
          <a:p>
            <a:pPr lvl="1"/>
            <a:r>
              <a:rPr lang="en-US" dirty="0" smtClean="0"/>
              <a:t>Make the image grayscale, then find regions with abnormally low areas of light</a:t>
            </a:r>
          </a:p>
          <a:p>
            <a:pPr lvl="1"/>
            <a:r>
              <a:rPr lang="en-US" dirty="0" smtClean="0"/>
              <a:t>Check to see if </a:t>
            </a:r>
            <a:r>
              <a:rPr lang="en-US" smtClean="0"/>
              <a:t>they’re dot-shaped. </a:t>
            </a:r>
            <a:endParaRPr lang="en-US" dirty="0" smtClean="0"/>
          </a:p>
          <a:p>
            <a:endParaRPr lang="en-US" dirty="0"/>
          </a:p>
          <a:p>
            <a:r>
              <a:rPr lang="en-US" dirty="0" smtClean="0"/>
              <a:t>Investigating Lindberg’s algorithm for more robust </a:t>
            </a:r>
            <a:r>
              <a:rPr lang="en-US" dirty="0"/>
              <a:t>blob </a:t>
            </a:r>
            <a:r>
              <a:rPr lang="en-US" dirty="0" smtClean="0"/>
              <a:t>recognition, from </a:t>
            </a:r>
            <a:r>
              <a:rPr lang="en-US" dirty="0"/>
              <a:t>“Discrete Scale-Space Theory and the Scale-Space Primal </a:t>
            </a:r>
            <a:r>
              <a:rPr lang="en-US" dirty="0" smtClean="0"/>
              <a:t>Sketch”</a:t>
            </a:r>
          </a:p>
          <a:p>
            <a:endParaRPr lang="en-US" dirty="0"/>
          </a:p>
          <a:p>
            <a:endParaRPr lang="en-US" dirty="0" smtClean="0"/>
          </a:p>
          <a:p>
            <a:endParaRPr lang="en-US" dirty="0"/>
          </a:p>
          <a:p>
            <a:endParaRPr lang="en-US" dirty="0"/>
          </a:p>
          <a:p>
            <a:endParaRPr lang="en-US" dirty="0"/>
          </a:p>
          <a:p>
            <a:endParaRPr lang="en-US" dirty="0" smtClean="0"/>
          </a:p>
        </p:txBody>
      </p:sp>
    </p:spTree>
    <p:extLst>
      <p:ext uri="{BB962C8B-B14F-4D97-AF65-F5344CB8AC3E}">
        <p14:creationId xmlns:p14="http://schemas.microsoft.com/office/powerpoint/2010/main" val="924730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smtClean="0"/>
              <a:t>Statistics	</a:t>
            </a:r>
            <a:endParaRPr lang="en-US" cap="none" dirty="0"/>
          </a:p>
        </p:txBody>
      </p:sp>
      <p:sp>
        <p:nvSpPr>
          <p:cNvPr id="3" name="Content Placeholder 2"/>
          <p:cNvSpPr>
            <a:spLocks noGrp="1"/>
          </p:cNvSpPr>
          <p:nvPr>
            <p:ph sz="quarter" idx="13"/>
          </p:nvPr>
        </p:nvSpPr>
        <p:spPr/>
        <p:txBody>
          <a:bodyPr/>
          <a:lstStyle/>
          <a:p>
            <a:r>
              <a:rPr lang="en-US" dirty="0" smtClean="0"/>
              <a:t>Chi-squared for single-cluster analysis</a:t>
            </a:r>
          </a:p>
          <a:p>
            <a:pPr lvl="1"/>
            <a:r>
              <a:rPr lang="en-US" dirty="0" smtClean="0"/>
              <a:t>Linearity unimportant</a:t>
            </a:r>
            <a:br>
              <a:rPr lang="en-US" dirty="0" smtClean="0"/>
            </a:br>
            <a:endParaRPr lang="en-US" dirty="0" smtClean="0"/>
          </a:p>
          <a:p>
            <a:r>
              <a:rPr lang="en-US" dirty="0" smtClean="0"/>
              <a:t>OPTICS to find multiple clusters</a:t>
            </a:r>
            <a:br>
              <a:rPr lang="en-US" dirty="0" smtClean="0"/>
            </a:br>
            <a:endParaRPr lang="en-US" dirty="0" smtClean="0"/>
          </a:p>
          <a:p>
            <a:r>
              <a:rPr lang="en-US" dirty="0" smtClean="0"/>
              <a:t>Potential for time-based linear regressions on</a:t>
            </a:r>
          </a:p>
          <a:p>
            <a:pPr marL="0" indent="0">
              <a:buNone/>
            </a:pPr>
            <a:r>
              <a:rPr lang="en-US" dirty="0" smtClean="0"/>
              <a:t>       users’ progress over time</a:t>
            </a:r>
          </a:p>
          <a:p>
            <a:pPr marL="0" indent="0">
              <a:buNone/>
            </a:pPr>
            <a:endParaRPr lang="en-US" dirty="0" smtClean="0"/>
          </a:p>
          <a:p>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455" y="2284095"/>
            <a:ext cx="3333750" cy="3248025"/>
          </a:xfrm>
          <a:prstGeom prst="rect">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75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542726"/>
          </a:xfrm>
        </p:spPr>
        <p:txBody>
          <a:bodyPr/>
          <a:lstStyle/>
          <a:p>
            <a:pPr algn="ctr"/>
            <a:r>
              <a:rPr lang="en-US" cap="none" dirty="0" smtClean="0"/>
              <a:t>Demo</a:t>
            </a:r>
            <a:endParaRPr lang="en-US" cap="none" dirty="0"/>
          </a:p>
        </p:txBody>
      </p:sp>
      <p:pic>
        <p:nvPicPr>
          <p:cNvPr id="4" name="Content Placeholder 3" descr="NewTestPhoto.png"/>
          <p:cNvPicPr>
            <a:picLocks noGrp="1" noChangeAspect="1"/>
          </p:cNvPicPr>
          <p:nvPr>
            <p:ph sz="quarter" idx="13"/>
          </p:nvPr>
        </p:nvPicPr>
        <p:blipFill>
          <a:blip r:embed="rId2" cstate="email">
            <a:extLst>
              <a:ext uri="{28A0092B-C50C-407E-A947-70E740481C1C}">
                <a14:useLocalDpi xmlns:a14="http://schemas.microsoft.com/office/drawing/2010/main" val="0"/>
              </a:ext>
            </a:extLst>
          </a:blip>
          <a:srcRect l="-18256" r="-18256"/>
          <a:stretch>
            <a:fillRect/>
          </a:stretch>
        </p:blipFill>
        <p:spPr>
          <a:xfrm>
            <a:off x="4300100" y="917961"/>
            <a:ext cx="4234300" cy="4652689"/>
          </a:xfrm>
        </p:spPr>
      </p:pic>
      <p:pic>
        <p:nvPicPr>
          <p:cNvPr id="5" name="Picture 4" descr="Logo.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4694" y="1204013"/>
            <a:ext cx="3121095" cy="3901370"/>
          </a:xfrm>
          <a:prstGeom prst="rect">
            <a:avLst/>
          </a:prstGeom>
        </p:spPr>
      </p:pic>
    </p:spTree>
    <p:extLst>
      <p:ext uri="{BB962C8B-B14F-4D97-AF65-F5344CB8AC3E}">
        <p14:creationId xmlns:p14="http://schemas.microsoft.com/office/powerpoint/2010/main" val="194462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74</TotalTime>
  <Words>317</Words>
  <Application>Microsoft Office PowerPoint</Application>
  <PresentationFormat>On-screen Show (4:3)</PresentationFormat>
  <Paragraphs>56</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iSanta</vt:lpstr>
      <vt:lpstr>Architecture</vt:lpstr>
      <vt:lpstr>Flow Diagram</vt:lpstr>
      <vt:lpstr>Data Storage</vt:lpstr>
      <vt:lpstr>CoreData Model</vt:lpstr>
      <vt:lpstr>Image Recognition</vt:lpstr>
      <vt:lpstr>Statistics </vt:lpstr>
      <vt:lpstr>Demo</vt:lpstr>
    </vt:vector>
  </TitlesOfParts>
  <Company>Interactions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iSanta</dc:title>
  <dc:creator>Eric Henderson</dc:creator>
  <cp:lastModifiedBy>Alex</cp:lastModifiedBy>
  <cp:revision>18</cp:revision>
  <dcterms:created xsi:type="dcterms:W3CDTF">2012-01-10T18:56:53Z</dcterms:created>
  <dcterms:modified xsi:type="dcterms:W3CDTF">2012-01-11T08:54:06Z</dcterms:modified>
</cp:coreProperties>
</file>