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26" autoAdjust="0"/>
  </p:normalViewPr>
  <p:slideViewPr>
    <p:cSldViewPr snapToGrid="0" snapToObjects="1">
      <p:cViewPr varScale="1">
        <p:scale>
          <a:sx n="89" d="100"/>
          <a:sy n="89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F18A9-51DA-6A43-BB36-FA5764556C53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3FCE5-717F-3B46-A69D-B8B1230B7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each engine</a:t>
            </a:r>
            <a:r>
              <a:rPr lang="en-US" baseline="0" dirty="0" smtClean="0"/>
              <a:t> (why we have it, etc.)</a:t>
            </a:r>
          </a:p>
          <a:p>
            <a:r>
              <a:rPr lang="en-US" baseline="0" dirty="0" smtClean="0"/>
              <a:t>Will talk about algorithms later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FCE5-717F-3B46-A69D-B8B1230B7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High-level</a:t>
            </a:r>
            <a:r>
              <a:rPr lang="en-US" baseline="0" dirty="0" smtClean="0"/>
              <a:t> flow for clients (how it’s used)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FCE5-717F-3B46-A69D-B8B1230B7F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Serializing data means</a:t>
            </a:r>
            <a:r>
              <a:rPr lang="en-US" baseline="0" dirty="0" smtClean="0"/>
              <a:t> a lot more overhead (code and runtime) verses CoreData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FCE5-717F-3B46-A69D-B8B1230B7F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Jack, Eric, Alex, and Andrew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iSanta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9644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Architecture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view controllers to encapsulate functionality</a:t>
            </a:r>
          </a:p>
          <a:p>
            <a:r>
              <a:rPr lang="en-US" dirty="0" smtClean="0"/>
              <a:t>Need “engines” for major tasks</a:t>
            </a:r>
          </a:p>
          <a:p>
            <a:pPr lvl="1"/>
            <a:r>
              <a:rPr lang="en-US" dirty="0" smtClean="0"/>
              <a:t>Image recognition</a:t>
            </a:r>
          </a:p>
          <a:p>
            <a:pPr lvl="1"/>
            <a:r>
              <a:rPr lang="en-US" dirty="0" smtClean="0"/>
              <a:t>Image normalization</a:t>
            </a:r>
          </a:p>
          <a:p>
            <a:pPr lvl="1"/>
            <a:r>
              <a:rPr lang="en-US" dirty="0" smtClean="0"/>
              <a:t>Exporting report to Excel</a:t>
            </a:r>
          </a:p>
          <a:p>
            <a:r>
              <a:rPr lang="en-US" dirty="0" smtClean="0"/>
              <a:t>Algorithm choices are limited by processing power of an iPhone</a:t>
            </a:r>
          </a:p>
          <a:p>
            <a:r>
              <a:rPr lang="en-US" dirty="0" smtClean="0"/>
              <a:t>Used iOS MVC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86974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0750"/>
          </a:xfrm>
        </p:spPr>
        <p:txBody>
          <a:bodyPr/>
          <a:lstStyle/>
          <a:p>
            <a:pPr algn="ctr"/>
            <a:r>
              <a:rPr lang="en-US" cap="none" dirty="0" smtClean="0"/>
              <a:t>Flow Diagram</a:t>
            </a:r>
            <a:endParaRPr lang="en-US" cap="none" dirty="0"/>
          </a:p>
        </p:txBody>
      </p:sp>
      <p:pic>
        <p:nvPicPr>
          <p:cNvPr id="4" name="Content Placeholder 3" descr="PrimaryFlowDiagram.pdf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99" r="-54399"/>
          <a:stretch>
            <a:fillRect/>
          </a:stretch>
        </p:blipFill>
        <p:spPr>
          <a:xfrm>
            <a:off x="609600" y="1043711"/>
            <a:ext cx="7924800" cy="467128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019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Data Storage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2 Options</a:t>
            </a:r>
          </a:p>
          <a:p>
            <a:pPr lvl="1"/>
            <a:r>
              <a:rPr lang="en-US" dirty="0" smtClean="0"/>
              <a:t>Serializable classes and custom I/O</a:t>
            </a:r>
          </a:p>
          <a:p>
            <a:pPr lvl="2"/>
            <a:r>
              <a:rPr lang="en-US" dirty="0" smtClean="0"/>
              <a:t>A more open design</a:t>
            </a:r>
          </a:p>
          <a:p>
            <a:pPr lvl="2"/>
            <a:r>
              <a:rPr lang="en-US" dirty="0" smtClean="0"/>
              <a:t>Requires more work</a:t>
            </a:r>
          </a:p>
          <a:p>
            <a:pPr lvl="1"/>
            <a:r>
              <a:rPr lang="en-US" dirty="0" smtClean="0"/>
              <a:t>CoreData with SQLite</a:t>
            </a:r>
          </a:p>
          <a:p>
            <a:pPr lvl="2"/>
            <a:r>
              <a:rPr lang="en-US" dirty="0" smtClean="0"/>
              <a:t>Built into iOS</a:t>
            </a:r>
          </a:p>
          <a:p>
            <a:pPr lvl="2"/>
            <a:r>
              <a:rPr lang="en-US" dirty="0" smtClean="0"/>
              <a:t>Faster</a:t>
            </a:r>
          </a:p>
          <a:p>
            <a:pPr lvl="2"/>
            <a:r>
              <a:rPr lang="en-US" dirty="0" smtClean="0"/>
              <a:t>Less work on our part</a:t>
            </a:r>
          </a:p>
          <a:p>
            <a:pPr lvl="2"/>
            <a:r>
              <a:rPr lang="en-US" dirty="0" smtClean="0"/>
              <a:t>Restricted to how CoreData works</a:t>
            </a:r>
          </a:p>
          <a:p>
            <a:pPr lvl="3"/>
            <a:r>
              <a:rPr lang="en-US" dirty="0" smtClean="0"/>
              <a:t>Not a full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7876"/>
          </a:xfrm>
        </p:spPr>
        <p:txBody>
          <a:bodyPr/>
          <a:lstStyle/>
          <a:p>
            <a:pPr algn="ctr"/>
            <a:r>
              <a:rPr lang="en-US" cap="none" dirty="0" smtClean="0"/>
              <a:t>CoreData Model</a:t>
            </a:r>
            <a:endParaRPr lang="en-US" cap="none" dirty="0"/>
          </a:p>
        </p:txBody>
      </p:sp>
      <p:pic>
        <p:nvPicPr>
          <p:cNvPr id="4" name="Content Placeholder 3" descr="CoreDataModel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99" r="-20499"/>
          <a:stretch>
            <a:fillRect/>
          </a:stretch>
        </p:blipFill>
        <p:spPr>
          <a:xfrm>
            <a:off x="609600" y="993412"/>
            <a:ext cx="7924800" cy="4721588"/>
          </a:xfrm>
        </p:spPr>
      </p:pic>
    </p:spTree>
    <p:extLst>
      <p:ext uri="{BB962C8B-B14F-4D97-AF65-F5344CB8AC3E}">
        <p14:creationId xmlns:p14="http://schemas.microsoft.com/office/powerpoint/2010/main" val="332056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Algorithms (change slide)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3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Algorithms (change slide)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42726"/>
          </a:xfrm>
        </p:spPr>
        <p:txBody>
          <a:bodyPr/>
          <a:lstStyle/>
          <a:p>
            <a:pPr algn="ctr"/>
            <a:r>
              <a:rPr lang="en-US" cap="none" dirty="0" smtClean="0"/>
              <a:t>Demo</a:t>
            </a:r>
            <a:endParaRPr lang="en-US" cap="none" dirty="0"/>
          </a:p>
        </p:txBody>
      </p:sp>
      <p:pic>
        <p:nvPicPr>
          <p:cNvPr id="4" name="Content Placeholder 3" descr="NewTestPhoto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6" r="-18256"/>
          <a:stretch>
            <a:fillRect/>
          </a:stretch>
        </p:blipFill>
        <p:spPr>
          <a:xfrm>
            <a:off x="4300100" y="917961"/>
            <a:ext cx="4234300" cy="4652689"/>
          </a:xfr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94" y="1204013"/>
            <a:ext cx="3121095" cy="39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35</TotalTime>
  <Words>146</Words>
  <Application>Microsoft Macintosh PowerPoint</Application>
  <PresentationFormat>On-screen Show (4:3)</PresentationFormat>
  <Paragraphs>33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iSanta</vt:lpstr>
      <vt:lpstr>Architecture</vt:lpstr>
      <vt:lpstr>Flow Diagram</vt:lpstr>
      <vt:lpstr>Data Storage</vt:lpstr>
      <vt:lpstr>CoreData Model</vt:lpstr>
      <vt:lpstr>Algorithms (change slide)</vt:lpstr>
      <vt:lpstr>Algorithms (change slide)</vt:lpstr>
      <vt:lpstr>Demo</vt:lpstr>
    </vt:vector>
  </TitlesOfParts>
  <Company>Interactions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iSanta</dc:title>
  <dc:creator>Eric Henderson</dc:creator>
  <cp:lastModifiedBy>Eric Henderson</cp:lastModifiedBy>
  <cp:revision>14</cp:revision>
  <dcterms:created xsi:type="dcterms:W3CDTF">2012-01-10T18:56:53Z</dcterms:created>
  <dcterms:modified xsi:type="dcterms:W3CDTF">2012-01-10T19:32:40Z</dcterms:modified>
</cp:coreProperties>
</file>