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1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0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7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1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8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9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4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87F2-AC51-49FC-9407-4AD994F7B8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0582-A854-4DC4-BC2D-ED51CC9E0D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0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.blog.naver.com/sisosw/2215184831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블루투스 통신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7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https://m.blog.naver.com/sisosw/221518483163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480"/>
            <a:ext cx="4361909" cy="3851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8213" y="2541480"/>
            <a:ext cx="5161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핀을 </a:t>
            </a:r>
            <a:r>
              <a:rPr lang="en-US" altLang="ko-KR" dirty="0" smtClean="0"/>
              <a:t>RX 7, TX 8</a:t>
            </a:r>
            <a:r>
              <a:rPr lang="ko-KR" altLang="en-US" dirty="0" smtClean="0"/>
              <a:t>로 연결했다면 코드상으로는 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(8, 7)</a:t>
            </a:r>
            <a:r>
              <a:rPr lang="ko-KR" altLang="en-US" dirty="0" smtClean="0"/>
              <a:t>로 반대로 바꿔서 </a:t>
            </a:r>
            <a:r>
              <a:rPr lang="ko-KR" altLang="en-US" dirty="0" err="1" smtClean="0"/>
              <a:t>입력해야함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3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SoftwareSerial.h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//RX 7, TX 8 -&gt; </a:t>
            </a:r>
            <a:r>
              <a:rPr lang="ko-KR" altLang="en-US" dirty="0" smtClean="0"/>
              <a:t>반대로 연결</a:t>
            </a:r>
          </a:p>
          <a:p>
            <a:r>
              <a:rPr lang="en-US" altLang="ko-KR" dirty="0" smtClean="0"/>
              <a:t>//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(8, 7)</a:t>
            </a:r>
            <a:r>
              <a:rPr lang="ko-KR" altLang="en-US" dirty="0" smtClean="0"/>
              <a:t>로 반대로 작성</a:t>
            </a:r>
          </a:p>
          <a:p>
            <a:r>
              <a:rPr lang="en-US" altLang="ko-KR" dirty="0" err="1" smtClean="0"/>
              <a:t>SoftwareSerial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(8, 7);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setup(){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Serial.begin</a:t>
            </a:r>
            <a:r>
              <a:rPr lang="en-US" altLang="ko-KR" dirty="0" smtClean="0"/>
              <a:t>(9600);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bt.begin</a:t>
            </a:r>
            <a:r>
              <a:rPr lang="en-US" altLang="ko-KR" dirty="0" smtClean="0"/>
              <a:t>(9600);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loop(){</a:t>
            </a:r>
          </a:p>
          <a:p>
            <a:r>
              <a:rPr lang="en-US" altLang="ko-KR" dirty="0" smtClean="0"/>
              <a:t>  if(</a:t>
            </a:r>
            <a:r>
              <a:rPr lang="en-US" altLang="ko-KR" dirty="0" err="1" smtClean="0"/>
              <a:t>bt.available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Serial.write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bt.read</a:t>
            </a:r>
            <a:r>
              <a:rPr lang="en-US" altLang="ko-KR" dirty="0" smtClean="0"/>
              <a:t>());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if(</a:t>
            </a:r>
            <a:r>
              <a:rPr lang="en-US" altLang="ko-KR" dirty="0" err="1" smtClean="0"/>
              <a:t>Serial.available</a:t>
            </a:r>
            <a:r>
              <a:rPr lang="en-US" altLang="ko-KR" dirty="0" smtClean="0"/>
              <a:t>())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bt.write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Serial.read</a:t>
            </a:r>
            <a:r>
              <a:rPr lang="en-US" altLang="ko-KR" dirty="0" smtClean="0"/>
              <a:t>());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48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코드 업로드 후 </a:t>
            </a:r>
            <a:r>
              <a:rPr lang="en-US" altLang="ko-KR" dirty="0" smtClean="0"/>
              <a:t>AT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-&gt; ok </a:t>
            </a:r>
            <a:r>
              <a:rPr lang="ko-KR" altLang="en-US" dirty="0" smtClean="0"/>
              <a:t>출력되는지 확인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AT+NAME(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이름 설정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AT+PIN(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비번 설정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AT+BAUD(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) -&gt; </a:t>
            </a:r>
            <a:r>
              <a:rPr lang="ko-KR" altLang="en-US" dirty="0" err="1" smtClean="0"/>
              <a:t>통신속도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스마트폰에서 블루투스 연결 후 앱 설치해서 시리얼 통신이 되는지 확인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199" y="1286290"/>
            <a:ext cx="144800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9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123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아두이노 블루투스 통신</vt:lpstr>
      <vt:lpstr>주의사항</vt:lpstr>
      <vt:lpstr>코드</vt:lpstr>
      <vt:lpstr>순서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블루투스 통신</dc:title>
  <dc:creator>한 성준</dc:creator>
  <cp:lastModifiedBy>한 성준</cp:lastModifiedBy>
  <cp:revision>3</cp:revision>
  <dcterms:created xsi:type="dcterms:W3CDTF">2021-05-30T10:02:57Z</dcterms:created>
  <dcterms:modified xsi:type="dcterms:W3CDTF">2021-05-30T13:41:36Z</dcterms:modified>
</cp:coreProperties>
</file>