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8779-A72F-4B00-984C-1002641BC847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61F5-9B66-4408-B593-23541B498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6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8779-A72F-4B00-984C-1002641BC847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61F5-9B66-4408-B593-23541B498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48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8779-A72F-4B00-984C-1002641BC847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61F5-9B66-4408-B593-23541B498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7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8779-A72F-4B00-984C-1002641BC847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61F5-9B66-4408-B593-23541B498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55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8779-A72F-4B00-984C-1002641BC847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61F5-9B66-4408-B593-23541B498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3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8779-A72F-4B00-984C-1002641BC847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61F5-9B66-4408-B593-23541B498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30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8779-A72F-4B00-984C-1002641BC847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61F5-9B66-4408-B593-23541B498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28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8779-A72F-4B00-984C-1002641BC847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61F5-9B66-4408-B593-23541B498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71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8779-A72F-4B00-984C-1002641BC847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61F5-9B66-4408-B593-23541B498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1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8779-A72F-4B00-984C-1002641BC847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61F5-9B66-4408-B593-23541B498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56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8779-A72F-4B00-984C-1002641BC847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61F5-9B66-4408-B593-23541B498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63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58779-A72F-4B00-984C-1002641BC847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761F5-9B66-4408-B593-23541B498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55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cemart.co.kr/goods/view?no=10843339" TargetMode="External"/><Relationship Id="rId7" Type="http://schemas.openxmlformats.org/officeDocument/2006/relationships/hyperlink" Target="https://www.devicemart.co.kr/goods/view?no=1241336" TargetMode="External"/><Relationship Id="rId2" Type="http://schemas.openxmlformats.org/officeDocument/2006/relationships/hyperlink" Target="https://www.devicemart.co.kr/goods/view?no=124559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vicemart.co.kr/goods/view?no=1313388" TargetMode="External"/><Relationship Id="rId5" Type="http://schemas.openxmlformats.org/officeDocument/2006/relationships/hyperlink" Target="https://www.devicemart.co.kr/goods/view?no=10919287" TargetMode="External"/><Relationship Id="rId4" Type="http://schemas.openxmlformats.org/officeDocument/2006/relationships/hyperlink" Target="https://www.devicemart.co.kr/goods/view?no=127896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afruit/Adafruit-Motor-Shield-librar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sino.tistory.com/260" TargetMode="External"/><Relationship Id="rId2" Type="http://schemas.openxmlformats.org/officeDocument/2006/relationships/hyperlink" Target="https://blog.naver.com/PostView.nhn?blogId=eduino&amp;logNo=22088405625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.blog.naver.com/PostView.naver?isHttpsRedirect=true&amp;blogId=eduino&amp;logNo=221185591299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RC </a:t>
            </a:r>
            <a:r>
              <a:rPr lang="ko-KR" altLang="en-US" dirty="0" smtClean="0"/>
              <a:t>무선조종 자동차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9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블루투스 무선 통신이 되는가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입력 후 반응이 있는가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DC</a:t>
            </a:r>
            <a:r>
              <a:rPr lang="ko-KR" altLang="en-US" dirty="0" smtClean="0"/>
              <a:t>모터를 이용해 전</a:t>
            </a:r>
            <a:r>
              <a:rPr lang="en-US" altLang="ko-KR" dirty="0" smtClean="0"/>
              <a:t>/</a:t>
            </a:r>
            <a:r>
              <a:rPr lang="ko-KR" altLang="en-US" dirty="0" smtClean="0"/>
              <a:t>후진이 가능한가</a:t>
            </a:r>
            <a:endParaRPr lang="en-US" altLang="ko-KR" dirty="0" smtClean="0"/>
          </a:p>
          <a:p>
            <a:r>
              <a:rPr lang="ko-KR" altLang="en-US" dirty="0" smtClean="0"/>
              <a:t>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후진시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방향등이</a:t>
            </a:r>
            <a:r>
              <a:rPr lang="ko-KR" altLang="en-US" dirty="0" smtClean="0"/>
              <a:t> 켜져서 확인이 되는가</a:t>
            </a:r>
            <a:endParaRPr lang="en-US" altLang="ko-KR" dirty="0" smtClean="0"/>
          </a:p>
          <a:p>
            <a:r>
              <a:rPr lang="ko-KR" altLang="en-US" dirty="0" err="1" smtClean="0"/>
              <a:t>서보모터를</a:t>
            </a:r>
            <a:r>
              <a:rPr lang="ko-KR" altLang="en-US" dirty="0" smtClean="0"/>
              <a:t> 이용해 </a:t>
            </a:r>
            <a:r>
              <a:rPr lang="ko-KR" altLang="en-US" dirty="0" err="1" smtClean="0"/>
              <a:t>조향이</a:t>
            </a:r>
            <a:r>
              <a:rPr lang="ko-KR" altLang="en-US" dirty="0" smtClean="0"/>
              <a:t> 되는가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16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준비물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18846"/>
            <a:ext cx="10515600" cy="5398477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우노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https://www.devicemart.co.kr/goods/view?no=1245596</a:t>
            </a:r>
            <a:endParaRPr lang="en-US" altLang="ko-KR" dirty="0"/>
          </a:p>
          <a:p>
            <a:r>
              <a:rPr lang="en-US" altLang="ko-KR" dirty="0" smtClean="0"/>
              <a:t>DC</a:t>
            </a:r>
            <a:r>
              <a:rPr lang="ko-KR" altLang="en-US" dirty="0" smtClean="0"/>
              <a:t>모터 </a:t>
            </a:r>
            <a:r>
              <a:rPr lang="ko-KR" altLang="en-US" dirty="0" err="1" smtClean="0"/>
              <a:t>쉴드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3"/>
              </a:rPr>
              <a:t>https://www.devicemart.co.kr/goods/view?no=10843339</a:t>
            </a:r>
            <a:endParaRPr lang="en-US" altLang="ko-KR" dirty="0" smtClean="0"/>
          </a:p>
          <a:p>
            <a:r>
              <a:rPr lang="en-US" altLang="ko-KR" dirty="0" smtClean="0"/>
              <a:t>9v </a:t>
            </a:r>
            <a:r>
              <a:rPr lang="ko-KR" altLang="en-US" dirty="0" smtClean="0"/>
              <a:t>건전지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마트에서 구매</a:t>
            </a:r>
            <a:r>
              <a:rPr lang="en-US" altLang="ko-KR" dirty="0"/>
              <a:t>)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연결잭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4"/>
              </a:rPr>
              <a:t>https://www.devicemart.co.kr/goods/view?no=1278968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서보</a:t>
            </a:r>
            <a:r>
              <a:rPr lang="ko-KR" altLang="en-US" dirty="0" smtClean="0"/>
              <a:t> 모터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 smtClean="0"/>
              <a:t>DC </a:t>
            </a:r>
            <a:r>
              <a:rPr lang="ko-KR" altLang="en-US" dirty="0" smtClean="0"/>
              <a:t>모터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 </a:t>
            </a:r>
            <a:r>
              <a:rPr lang="ko-KR" altLang="en-US" dirty="0" err="1" smtClean="0"/>
              <a:t>납땜된것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배터리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마트에서 구매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Aa</a:t>
            </a:r>
            <a:r>
              <a:rPr lang="ko-KR" altLang="en-US" dirty="0" smtClean="0"/>
              <a:t>건전지 홀더</a:t>
            </a:r>
            <a:r>
              <a:rPr lang="en-US" altLang="ko-KR" dirty="0" smtClean="0"/>
              <a:t>(2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>
                <a:hlinkClick r:id="rId5"/>
              </a:rPr>
              <a:t>https://www.devicemart.co.kr/goods/view?no=10919287</a:t>
            </a:r>
            <a:endParaRPr lang="en-US" altLang="ko-KR" dirty="0" smtClean="0"/>
          </a:p>
          <a:p>
            <a:r>
              <a:rPr lang="ko-KR" altLang="en-US" dirty="0" err="1" smtClean="0"/>
              <a:t>서보</a:t>
            </a:r>
            <a:r>
              <a:rPr lang="ko-KR" altLang="en-US" dirty="0" smtClean="0"/>
              <a:t> 모터</a:t>
            </a:r>
            <a:r>
              <a:rPr lang="en-US" altLang="ko-KR" dirty="0" smtClean="0"/>
              <a:t>(2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>
                <a:hlinkClick r:id="rId6"/>
              </a:rPr>
              <a:t>https://www.devicemart.co.kr/goods/view?no=1313388</a:t>
            </a:r>
            <a:endParaRPr lang="en-US" altLang="ko-KR" dirty="0"/>
          </a:p>
          <a:p>
            <a:r>
              <a:rPr lang="ko-KR" altLang="en-US" dirty="0" smtClean="0"/>
              <a:t>베어링</a:t>
            </a:r>
            <a:r>
              <a:rPr lang="en-US" altLang="ko-KR" dirty="0" smtClean="0"/>
              <a:t>(8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>
                <a:hlinkClick r:id="rId7"/>
              </a:rPr>
              <a:t>https://www.devicemart.co.kr/goods/view?no=1241336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1978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Wekit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모터 </a:t>
            </a:r>
            <a:r>
              <a:rPr lang="ko-KR" altLang="en-US" dirty="0" err="1" smtClean="0"/>
              <a:t>제어쉴드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L293D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4441"/>
            <a:ext cx="4736123" cy="33032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323" y="2511425"/>
            <a:ext cx="5620855" cy="287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9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모터 드라이버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510806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9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라이브러리 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라이브러리 이용</a:t>
            </a:r>
            <a:r>
              <a:rPr lang="en-US" altLang="ko-KR" dirty="0" smtClean="0"/>
              <a:t>(motor shield/</a:t>
            </a:r>
            <a:r>
              <a:rPr lang="en-US" altLang="ko-KR" dirty="0" err="1" smtClean="0"/>
              <a:t>adafruit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>
                <a:hlinkClick r:id="rId2"/>
              </a:rPr>
              <a:t>혹은 여기서 다운로드</a:t>
            </a:r>
            <a:endParaRPr lang="en-US" altLang="ko-KR" dirty="0" smtClean="0">
              <a:hlinkClick r:id="rId2"/>
            </a:endParaRPr>
          </a:p>
          <a:p>
            <a:endParaRPr lang="en-US" altLang="ko-KR" dirty="0" smtClean="0">
              <a:hlinkClick r:id="rId2"/>
            </a:endParaRPr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github.com/adafruit/Adafruit-Motor-Shield-library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67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에듀이노</a:t>
            </a:r>
            <a:r>
              <a:rPr lang="ko-KR" altLang="en-US" dirty="0" smtClean="0"/>
              <a:t> 모터 드라이버 </a:t>
            </a:r>
            <a:r>
              <a:rPr lang="en-US" altLang="ko-KR" dirty="0" smtClean="0"/>
              <a:t>L293D </a:t>
            </a:r>
            <a:r>
              <a:rPr lang="ko-KR" altLang="en-US" dirty="0" err="1" smtClean="0"/>
              <a:t>쉴드</a:t>
            </a:r>
            <a:r>
              <a:rPr lang="ko-KR" altLang="en-US" dirty="0" smtClean="0"/>
              <a:t> 강좌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blog.naver.com/PostView.nhn?blogId=eduino&amp;logNo=220884056251</a:t>
            </a:r>
            <a:endParaRPr lang="en-US" altLang="ko-KR" dirty="0" smtClean="0"/>
          </a:p>
          <a:p>
            <a:r>
              <a:rPr lang="en-US" altLang="ko-KR" dirty="0" smtClean="0"/>
              <a:t>Step</a:t>
            </a:r>
            <a:r>
              <a:rPr lang="ko-KR" altLang="en-US" dirty="0" smtClean="0"/>
              <a:t>모터 사용법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rasino.tistory.com/260</a:t>
            </a:r>
            <a:endParaRPr lang="en-US" altLang="ko-KR" dirty="0" smtClean="0"/>
          </a:p>
          <a:p>
            <a:r>
              <a:rPr lang="en-US" altLang="ko-KR" dirty="0" smtClean="0"/>
              <a:t>Servo, dc</a:t>
            </a:r>
            <a:r>
              <a:rPr lang="ko-KR" altLang="en-US" dirty="0" smtClean="0"/>
              <a:t>모터 사용법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m.blog.naver.com/PostView.naver?isHttpsRedirect=true&amp;blogId=eduino&amp;logNo=221185591299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843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TowerPro</a:t>
            </a:r>
            <a:r>
              <a:rPr lang="en-US" altLang="ko-KR" b="1" dirty="0"/>
              <a:t> </a:t>
            </a:r>
            <a:r>
              <a:rPr lang="ko-KR" altLang="en-US" b="1" dirty="0"/>
              <a:t>호환 </a:t>
            </a:r>
            <a:r>
              <a:rPr lang="ko-KR" altLang="en-US" b="1" dirty="0" err="1"/>
              <a:t>서보모터</a:t>
            </a:r>
            <a:r>
              <a:rPr lang="ko-KR" altLang="en-US" b="1" dirty="0"/>
              <a:t> </a:t>
            </a:r>
            <a:r>
              <a:rPr lang="en-US" altLang="ko-KR" b="1" dirty="0" smtClean="0"/>
              <a:t>MG996R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68814" y="1825625"/>
            <a:ext cx="5884985" cy="4351338"/>
          </a:xfrm>
        </p:spPr>
        <p:txBody>
          <a:bodyPr/>
          <a:lstStyle/>
          <a:p>
            <a:r>
              <a:rPr lang="ko-KR" altLang="en-US" dirty="0" smtClean="0"/>
              <a:t>무게 </a:t>
            </a:r>
            <a:r>
              <a:rPr lang="en-US" altLang="ko-KR" dirty="0" smtClean="0"/>
              <a:t>: 55g</a:t>
            </a:r>
          </a:p>
          <a:p>
            <a:r>
              <a:rPr lang="ko-KR" altLang="en-US" dirty="0" smtClean="0"/>
              <a:t>사이즈 </a:t>
            </a:r>
            <a:r>
              <a:rPr lang="en-US" altLang="ko-KR" dirty="0" smtClean="0"/>
              <a:t>: 40 * 19.7 * 42.9mm</a:t>
            </a:r>
          </a:p>
          <a:p>
            <a:r>
              <a:rPr lang="ko-KR" altLang="en-US" dirty="0" smtClean="0"/>
              <a:t>전압 </a:t>
            </a:r>
            <a:r>
              <a:rPr lang="en-US" altLang="ko-KR" dirty="0" smtClean="0"/>
              <a:t>: 4.8 – 7.2v</a:t>
            </a:r>
          </a:p>
          <a:p>
            <a:r>
              <a:rPr lang="ko-KR" altLang="en-US" dirty="0" smtClean="0"/>
              <a:t>온도 범위 </a:t>
            </a:r>
            <a:r>
              <a:rPr lang="en-US" altLang="ko-KR" dirty="0" smtClean="0"/>
              <a:t>: 0 – 55</a:t>
            </a:r>
            <a:r>
              <a:rPr lang="ko-KR" altLang="en-US" dirty="0" smtClean="0"/>
              <a:t>도</a:t>
            </a:r>
            <a:r>
              <a:rPr lang="en-US" altLang="ko-KR" dirty="0" smtClean="0"/>
              <a:t>c</a:t>
            </a:r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85" y="1825625"/>
            <a:ext cx="4363059" cy="3886742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219062"/>
              </p:ext>
            </p:extLst>
          </p:nvPr>
        </p:nvGraphicFramePr>
        <p:xfrm>
          <a:off x="5468814" y="4078206"/>
          <a:ext cx="51004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152">
                  <a:extLst>
                    <a:ext uri="{9D8B030D-6E8A-4147-A177-3AD203B41FA5}">
                      <a16:colId xmlns:a16="http://schemas.microsoft.com/office/drawing/2014/main" val="72567111"/>
                    </a:ext>
                  </a:extLst>
                </a:gridCol>
                <a:gridCol w="1700152">
                  <a:extLst>
                    <a:ext uri="{9D8B030D-6E8A-4147-A177-3AD203B41FA5}">
                      <a16:colId xmlns:a16="http://schemas.microsoft.com/office/drawing/2014/main" val="1600116631"/>
                    </a:ext>
                  </a:extLst>
                </a:gridCol>
                <a:gridCol w="1700152">
                  <a:extLst>
                    <a:ext uri="{9D8B030D-6E8A-4147-A177-3AD203B41FA5}">
                      <a16:colId xmlns:a16="http://schemas.microsoft.com/office/drawing/2014/main" val="750696277"/>
                    </a:ext>
                  </a:extLst>
                </a:gridCol>
              </a:tblGrid>
              <a:tr h="34109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4.8v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96748"/>
                  </a:ext>
                </a:extLst>
              </a:tr>
              <a:tr h="341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Torque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9.4kg/cm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11kg/cm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043670"/>
                  </a:ext>
                </a:extLst>
              </a:tr>
              <a:tr h="3410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속도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0.17s/60</a:t>
                      </a:r>
                      <a:r>
                        <a:rPr lang="ko-KR" altLang="en-US" dirty="0" smtClean="0"/>
                        <a:t>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0.14s/60</a:t>
                      </a:r>
                      <a:r>
                        <a:rPr lang="ko-KR" altLang="en-US" dirty="0" smtClean="0"/>
                        <a:t>도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919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94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183</Words>
  <Application>Microsoft Office PowerPoint</Application>
  <PresentationFormat>와이드스크린</PresentationFormat>
  <Paragraphs>48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RC 무선조종 자동차</vt:lpstr>
      <vt:lpstr>MVP</vt:lpstr>
      <vt:lpstr>준비물</vt:lpstr>
      <vt:lpstr>Wekit 아두이노 모터 제어쉴드 L293D</vt:lpstr>
      <vt:lpstr>모터 드라이버 특징</vt:lpstr>
      <vt:lpstr>라이브러리 다운로드</vt:lpstr>
      <vt:lpstr>에듀이노 모터 드라이버 L293D 쉴드 강좌</vt:lpstr>
      <vt:lpstr>TowerPro 호환 서보모터 MG996R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 무선조종 자동차</dc:title>
  <dc:creator>한 성준</dc:creator>
  <cp:lastModifiedBy>한 성준</cp:lastModifiedBy>
  <cp:revision>10</cp:revision>
  <dcterms:created xsi:type="dcterms:W3CDTF">2021-05-30T13:51:04Z</dcterms:created>
  <dcterms:modified xsi:type="dcterms:W3CDTF">2021-06-20T01:42:24Z</dcterms:modified>
</cp:coreProperties>
</file>