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6858000" cy="9144000"/>
  <p:defaultTextStyle>
    <a:defPPr>
      <a:defRPr lang="ko-KR"/>
    </a:defPPr>
    <a:lvl1pPr marL="0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1pPr>
    <a:lvl2pPr marL="646527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2pPr>
    <a:lvl3pPr marL="1293053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3pPr>
    <a:lvl4pPr marL="1939580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4pPr>
    <a:lvl5pPr marL="2586106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5pPr>
    <a:lvl6pPr marL="3232633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6pPr>
    <a:lvl7pPr marL="3879159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7pPr>
    <a:lvl8pPr marL="4525686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8pPr>
    <a:lvl9pPr marL="5172212" algn="l" defTabSz="1293053" rtl="0" eaLnBrk="1" latinLnBrk="1" hangingPunct="1">
      <a:defRPr sz="25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6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1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1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2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1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795F-EE8A-41FF-B521-1A0758266E21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2F75-D92D-4778-81AE-F0EC9F2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1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237" y="3461579"/>
            <a:ext cx="14040000" cy="3312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306" tIns="64653" rIns="129306" bIns="64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599"/>
          </a:p>
        </p:txBody>
      </p:sp>
      <p:sp>
        <p:nvSpPr>
          <p:cNvPr id="5" name="직사각형 4"/>
          <p:cNvSpPr/>
          <p:nvPr/>
        </p:nvSpPr>
        <p:spPr>
          <a:xfrm rot="5400000">
            <a:off x="3380053" y="1480379"/>
            <a:ext cx="972000" cy="2340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9306" tIns="64653" rIns="129306" bIns="64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599"/>
          </a:p>
        </p:txBody>
      </p:sp>
      <p:cxnSp>
        <p:nvCxnSpPr>
          <p:cNvPr id="7" name="직선 연결선 6"/>
          <p:cNvCxnSpPr/>
          <p:nvPr/>
        </p:nvCxnSpPr>
        <p:spPr>
          <a:xfrm>
            <a:off x="683237" y="3461579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성준</dc:creator>
  <cp:lastModifiedBy>한 성준</cp:lastModifiedBy>
  <cp:revision>2</cp:revision>
  <dcterms:created xsi:type="dcterms:W3CDTF">2021-12-17T12:25:47Z</dcterms:created>
  <dcterms:modified xsi:type="dcterms:W3CDTF">2021-12-18T14:09:22Z</dcterms:modified>
</cp:coreProperties>
</file>